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64350" cy="97012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57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343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73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57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75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84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1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5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96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1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26D6-2363-4196-81A8-6854A089A5D5}" type="datetimeFigureOut">
              <a:rPr lang="de-DE" smtClean="0"/>
              <a:t>06.08.2012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8D8CB-181C-44F2-880D-B1744E655D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19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67544" y="332656"/>
            <a:ext cx="39604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594608"/>
              </p:ext>
            </p:extLst>
          </p:nvPr>
        </p:nvGraphicFramePr>
        <p:xfrm>
          <a:off x="467544" y="427738"/>
          <a:ext cx="8229600" cy="640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21"/>
                <a:gridCol w="405346"/>
                <a:gridCol w="448014"/>
                <a:gridCol w="522684"/>
                <a:gridCol w="568019"/>
                <a:gridCol w="448014"/>
                <a:gridCol w="565352"/>
                <a:gridCol w="469349"/>
                <a:gridCol w="416014"/>
                <a:gridCol w="469349"/>
                <a:gridCol w="672021"/>
                <a:gridCol w="448014"/>
                <a:gridCol w="597353"/>
                <a:gridCol w="522684"/>
                <a:gridCol w="536017"/>
                <a:gridCol w="501349"/>
              </a:tblGrid>
              <a:tr h="160109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>
                          <a:effectLst/>
                        </a:rPr>
                        <a:t>Device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Name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VCCINT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VCCBRAM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VCCAUX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VCCO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MGTVCCAUX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MGTAVCC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MGTAVTT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Current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</a:tr>
              <a:tr h="160109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XC7VX690T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A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12,27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0,37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1,70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1,92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1,80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0,002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7,45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1,20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4,81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</a:tr>
              <a:tr h="160109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XC7VX690T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B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12,27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>
                          <a:effectLst/>
                        </a:rPr>
                        <a:t>1,00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0,37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1,70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1,92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1,80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0,002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7,45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1,20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4,81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</a:tr>
              <a:tr h="160109"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VC7K325T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C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3,96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 smtClean="0">
                          <a:effectLst/>
                        </a:rPr>
                        <a:t>0,083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0,545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>
                          <a:effectLst/>
                        </a:rPr>
                        <a:t>1,80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0,394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1,80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0,00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>
                          <a:effectLst/>
                        </a:rPr>
                        <a:t>1,00</a:t>
                      </a:r>
                      <a:endParaRPr lang="de-DE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2,3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u="none" strike="noStrike" dirty="0">
                          <a:effectLst/>
                        </a:rPr>
                        <a:t>1,20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1,66</a:t>
                      </a:r>
                      <a:endParaRPr lang="de-DE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05" marR="8005" marT="8005" marB="0" anchor="b"/>
                </a:tc>
              </a:tr>
            </a:tbl>
          </a:graphicData>
        </a:graphic>
      </p:graphicFrame>
      <p:sp>
        <p:nvSpPr>
          <p:cNvPr id="4" name="Rechteck 3"/>
          <p:cNvSpPr/>
          <p:nvPr/>
        </p:nvSpPr>
        <p:spPr>
          <a:xfrm>
            <a:off x="467501" y="188527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48V/</a:t>
            </a:r>
          </a:p>
          <a:p>
            <a:pPr algn="ctr"/>
            <a:r>
              <a:rPr lang="de-DE" dirty="0" smtClean="0"/>
              <a:t>12V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447721" y="1830147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1.0V</a:t>
            </a:r>
            <a:endParaRPr lang="de-DE" dirty="0"/>
          </a:p>
        </p:txBody>
      </p:sp>
      <p:cxnSp>
        <p:nvCxnSpPr>
          <p:cNvPr id="6" name="Gerade Verbindung 5"/>
          <p:cNvCxnSpPr>
            <a:stCxn id="5" idx="1"/>
          </p:cNvCxnSpPr>
          <p:nvPr/>
        </p:nvCxnSpPr>
        <p:spPr>
          <a:xfrm flipH="1">
            <a:off x="1381901" y="2165983"/>
            <a:ext cx="1065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436562" y="3251337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1.8V</a:t>
            </a:r>
            <a:endParaRPr lang="de-DE" dirty="0"/>
          </a:p>
        </p:txBody>
      </p:sp>
      <p:cxnSp>
        <p:nvCxnSpPr>
          <p:cNvPr id="8" name="Gerade Verbindung 7"/>
          <p:cNvCxnSpPr>
            <a:stCxn id="5" idx="3"/>
          </p:cNvCxnSpPr>
          <p:nvPr/>
        </p:nvCxnSpPr>
        <p:spPr>
          <a:xfrm>
            <a:off x="3203805" y="2165983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300149" y="1946941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VCCINT,VCCBRAM</a:t>
            </a:r>
            <a:r>
              <a:rPr lang="de-DE" dirty="0" smtClean="0"/>
              <a:t> </a:t>
            </a:r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232884" y="1982771"/>
            <a:ext cx="389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20A</a:t>
            </a:r>
            <a:endParaRPr lang="de-DE" sz="1000" dirty="0"/>
          </a:p>
        </p:txBody>
      </p:sp>
      <p:cxnSp>
        <p:nvCxnSpPr>
          <p:cNvPr id="11" name="Gerade Verbindung 10"/>
          <p:cNvCxnSpPr>
            <a:stCxn id="7" idx="3"/>
          </p:cNvCxnSpPr>
          <p:nvPr/>
        </p:nvCxnSpPr>
        <p:spPr>
          <a:xfrm>
            <a:off x="3192646" y="3587173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277831" y="3396342"/>
            <a:ext cx="177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VCCAUX,VCCAUX_IO,VCCO</a:t>
            </a:r>
            <a:r>
              <a:rPr lang="de-DE" dirty="0" smtClean="0"/>
              <a:t> </a:t>
            </a:r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214964" y="3389137"/>
            <a:ext cx="389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20</a:t>
            </a:r>
            <a:r>
              <a:rPr lang="de-DE" sz="1000" dirty="0" smtClean="0"/>
              <a:t>A</a:t>
            </a:r>
            <a:endParaRPr lang="de-DE" sz="1000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96752"/>
            <a:ext cx="4392488" cy="616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Gewinkelte Verbindung 14"/>
          <p:cNvCxnSpPr>
            <a:endCxn id="7" idx="1"/>
          </p:cNvCxnSpPr>
          <p:nvPr/>
        </p:nvCxnSpPr>
        <p:spPr>
          <a:xfrm rot="16200000" flipH="1">
            <a:off x="1465914" y="2616525"/>
            <a:ext cx="1421190" cy="52010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>
            <a:stCxn id="5" idx="2"/>
            <a:endCxn id="7" idx="0"/>
          </p:cNvCxnSpPr>
          <p:nvPr/>
        </p:nvCxnSpPr>
        <p:spPr>
          <a:xfrm flipH="1">
            <a:off x="2814604" y="2501819"/>
            <a:ext cx="11159" cy="749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775685" y="2501819"/>
            <a:ext cx="6639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 smtClean="0"/>
              <a:t>Powergood</a:t>
            </a:r>
            <a:endParaRPr lang="de-DE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2814604" y="3047328"/>
            <a:ext cx="4683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 smtClean="0"/>
              <a:t>Enable</a:t>
            </a:r>
            <a:endParaRPr lang="de-DE" sz="800" dirty="0"/>
          </a:p>
        </p:txBody>
      </p:sp>
      <p:sp>
        <p:nvSpPr>
          <p:cNvPr id="19" name="Textfeld 18"/>
          <p:cNvSpPr txBox="1"/>
          <p:nvPr/>
        </p:nvSpPr>
        <p:spPr>
          <a:xfrm>
            <a:off x="2353643" y="1669832"/>
            <a:ext cx="5084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SIL20C2</a:t>
            </a:r>
            <a:endParaRPr lang="de-DE" sz="800" dirty="0"/>
          </a:p>
        </p:txBody>
      </p:sp>
      <p:sp>
        <p:nvSpPr>
          <p:cNvPr id="20" name="Textfeld 19"/>
          <p:cNvSpPr txBox="1"/>
          <p:nvPr/>
        </p:nvSpPr>
        <p:spPr>
          <a:xfrm>
            <a:off x="2350675" y="3068960"/>
            <a:ext cx="5084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SIL20C2</a:t>
            </a:r>
            <a:endParaRPr lang="de-DE" sz="800" dirty="0"/>
          </a:p>
        </p:txBody>
      </p:sp>
      <p:sp>
        <p:nvSpPr>
          <p:cNvPr id="23" name="Textfeld 22"/>
          <p:cNvSpPr txBox="1"/>
          <p:nvPr/>
        </p:nvSpPr>
        <p:spPr>
          <a:xfrm>
            <a:off x="6369202" y="4622631"/>
            <a:ext cx="13115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1V/7,5A MGTAVCC_A</a:t>
            </a:r>
            <a:endParaRPr lang="de-DE" sz="1000" dirty="0" smtClean="0"/>
          </a:p>
        </p:txBody>
      </p:sp>
      <p:sp>
        <p:nvSpPr>
          <p:cNvPr id="29" name="Textfeld 28"/>
          <p:cNvSpPr txBox="1"/>
          <p:nvPr/>
        </p:nvSpPr>
        <p:spPr>
          <a:xfrm>
            <a:off x="6407674" y="5543315"/>
            <a:ext cx="12666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1V2/5A MGTAVTT_A</a:t>
            </a:r>
            <a:endParaRPr lang="de-DE" sz="1000" dirty="0" smtClean="0"/>
          </a:p>
        </p:txBody>
      </p:sp>
      <p:sp>
        <p:nvSpPr>
          <p:cNvPr id="104" name="Rechteck 103"/>
          <p:cNvSpPr/>
          <p:nvPr/>
        </p:nvSpPr>
        <p:spPr>
          <a:xfrm>
            <a:off x="2436562" y="4409906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1.0V</a:t>
            </a:r>
            <a:endParaRPr lang="de-DE" dirty="0"/>
          </a:p>
        </p:txBody>
      </p:sp>
      <p:cxnSp>
        <p:nvCxnSpPr>
          <p:cNvPr id="106" name="Gerade Verbindung 105"/>
          <p:cNvCxnSpPr>
            <a:stCxn id="104" idx="3"/>
          </p:cNvCxnSpPr>
          <p:nvPr/>
        </p:nvCxnSpPr>
        <p:spPr>
          <a:xfrm>
            <a:off x="3192646" y="4745742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hteck 106"/>
          <p:cNvSpPr/>
          <p:nvPr/>
        </p:nvSpPr>
        <p:spPr>
          <a:xfrm>
            <a:off x="2447764" y="5330590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1.2V</a:t>
            </a:r>
            <a:endParaRPr lang="de-DE" dirty="0"/>
          </a:p>
        </p:txBody>
      </p:sp>
      <p:cxnSp>
        <p:nvCxnSpPr>
          <p:cNvPr id="108" name="Gerade Verbindung 107"/>
          <p:cNvCxnSpPr>
            <a:stCxn id="107" idx="3"/>
          </p:cNvCxnSpPr>
          <p:nvPr/>
        </p:nvCxnSpPr>
        <p:spPr>
          <a:xfrm>
            <a:off x="3203848" y="5666426"/>
            <a:ext cx="29523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feld 108"/>
          <p:cNvSpPr txBox="1"/>
          <p:nvPr/>
        </p:nvSpPr>
        <p:spPr>
          <a:xfrm>
            <a:off x="2443472" y="4221088"/>
            <a:ext cx="7489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PTH08T240W</a:t>
            </a:r>
            <a:endParaRPr lang="de-DE" sz="800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36562" y="5157192"/>
            <a:ext cx="7489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PTH08T240W</a:t>
            </a:r>
            <a:endParaRPr lang="de-DE" sz="800" dirty="0"/>
          </a:p>
        </p:txBody>
      </p:sp>
      <p:cxnSp>
        <p:nvCxnSpPr>
          <p:cNvPr id="112" name="Gewinkelte Verbindung 111"/>
          <p:cNvCxnSpPr>
            <a:stCxn id="104" idx="1"/>
          </p:cNvCxnSpPr>
          <p:nvPr/>
        </p:nvCxnSpPr>
        <p:spPr>
          <a:xfrm rot="10800000">
            <a:off x="1916456" y="3587174"/>
            <a:ext cx="520106" cy="115856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winkelte Verbindung 113"/>
          <p:cNvCxnSpPr>
            <a:stCxn id="107" idx="1"/>
          </p:cNvCxnSpPr>
          <p:nvPr/>
        </p:nvCxnSpPr>
        <p:spPr>
          <a:xfrm rot="10800000">
            <a:off x="1916456" y="4745742"/>
            <a:ext cx="531308" cy="92068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feld 115"/>
          <p:cNvSpPr txBox="1"/>
          <p:nvPr/>
        </p:nvSpPr>
        <p:spPr>
          <a:xfrm>
            <a:off x="3340862" y="4499522"/>
            <a:ext cx="389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  <a:r>
              <a:rPr lang="de-DE" sz="1000" dirty="0" smtClean="0"/>
              <a:t>0</a:t>
            </a:r>
            <a:r>
              <a:rPr lang="de-DE" sz="1000" dirty="0" smtClean="0"/>
              <a:t>A</a:t>
            </a:r>
            <a:endParaRPr lang="de-DE" sz="1000" dirty="0"/>
          </a:p>
        </p:txBody>
      </p:sp>
      <p:sp>
        <p:nvSpPr>
          <p:cNvPr id="117" name="Textfeld 116"/>
          <p:cNvSpPr txBox="1"/>
          <p:nvPr/>
        </p:nvSpPr>
        <p:spPr>
          <a:xfrm>
            <a:off x="3409889" y="5420206"/>
            <a:ext cx="389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  <a:r>
              <a:rPr lang="de-DE" sz="1000" dirty="0" smtClean="0"/>
              <a:t>0</a:t>
            </a:r>
            <a:r>
              <a:rPr lang="de-DE" sz="1000" dirty="0" smtClean="0"/>
              <a:t>A</a:t>
            </a:r>
            <a:endParaRPr lang="de-DE" sz="1000" dirty="0"/>
          </a:p>
        </p:txBody>
      </p:sp>
      <p:sp>
        <p:nvSpPr>
          <p:cNvPr id="118" name="Rechteck 117"/>
          <p:cNvSpPr/>
          <p:nvPr/>
        </p:nvSpPr>
        <p:spPr>
          <a:xfrm>
            <a:off x="2447764" y="6186328"/>
            <a:ext cx="756084" cy="55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1.8V</a:t>
            </a:r>
            <a:endParaRPr lang="de-DE" dirty="0"/>
          </a:p>
        </p:txBody>
      </p:sp>
      <p:cxnSp>
        <p:nvCxnSpPr>
          <p:cNvPr id="122" name="Gewinkelte Verbindung 121"/>
          <p:cNvCxnSpPr>
            <a:stCxn id="118" idx="1"/>
          </p:cNvCxnSpPr>
          <p:nvPr/>
        </p:nvCxnSpPr>
        <p:spPr>
          <a:xfrm rot="10800000">
            <a:off x="1916456" y="5666428"/>
            <a:ext cx="531308" cy="79742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>
            <a:stCxn id="118" idx="3"/>
          </p:cNvCxnSpPr>
          <p:nvPr/>
        </p:nvCxnSpPr>
        <p:spPr>
          <a:xfrm>
            <a:off x="3203848" y="6463848"/>
            <a:ext cx="294112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feld 124"/>
          <p:cNvSpPr txBox="1"/>
          <p:nvPr/>
        </p:nvSpPr>
        <p:spPr>
          <a:xfrm>
            <a:off x="3337062" y="6217628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0.5A</a:t>
            </a:r>
            <a:endParaRPr lang="de-DE" sz="1000" dirty="0"/>
          </a:p>
        </p:txBody>
      </p:sp>
      <p:sp>
        <p:nvSpPr>
          <p:cNvPr id="126" name="Textfeld 125"/>
          <p:cNvSpPr txBox="1"/>
          <p:nvPr/>
        </p:nvSpPr>
        <p:spPr>
          <a:xfrm>
            <a:off x="6330922" y="6340737"/>
            <a:ext cx="16001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1V8/0.5A MGTAVCCAUX_A</a:t>
            </a:r>
            <a:endParaRPr lang="de-DE" sz="1000" dirty="0" smtClean="0"/>
          </a:p>
        </p:txBody>
      </p:sp>
      <p:sp>
        <p:nvSpPr>
          <p:cNvPr id="127" name="Textfeld 126"/>
          <p:cNvSpPr txBox="1"/>
          <p:nvPr/>
        </p:nvSpPr>
        <p:spPr>
          <a:xfrm>
            <a:off x="2436561" y="6002262"/>
            <a:ext cx="4700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LM317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29305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839690" y="2039942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3.3V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 flipH="1">
            <a:off x="2602814" y="2390566"/>
            <a:ext cx="3088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781241" y="2252668"/>
            <a:ext cx="1101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3V3, 3V3_AVAGO</a:t>
            </a:r>
            <a:endParaRPr lang="de-DE" sz="1000" dirty="0"/>
          </a:p>
        </p:txBody>
      </p:sp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80838"/>
              </p:ext>
            </p:extLst>
          </p:nvPr>
        </p:nvGraphicFramePr>
        <p:xfrm>
          <a:off x="788380" y="260648"/>
          <a:ext cx="56134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569"/>
                <a:gridCol w="482327"/>
                <a:gridCol w="533098"/>
                <a:gridCol w="621948"/>
                <a:gridCol w="675893"/>
                <a:gridCol w="533098"/>
                <a:gridCol w="672720"/>
                <a:gridCol w="660027"/>
                <a:gridCol w="67272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DEVICE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2V5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Current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3V3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Current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Number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Total 2,5V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Total 3,3V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AVAGO RX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2,50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0,53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3,30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0,09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15,00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7,88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1,35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AVAGO TX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 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2,50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0,37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3,30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0,19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3,00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1,10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>
                          <a:effectLst/>
                        </a:rPr>
                        <a:t>0,20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4" name="Rechteck 23"/>
          <p:cNvSpPr/>
          <p:nvPr/>
        </p:nvSpPr>
        <p:spPr>
          <a:xfrm>
            <a:off x="1895789" y="4660788"/>
            <a:ext cx="756084" cy="671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12V/</a:t>
            </a:r>
          </a:p>
          <a:p>
            <a:pPr algn="ctr"/>
            <a:r>
              <a:rPr lang="de-DE" dirty="0" smtClean="0"/>
              <a:t>2.5V</a:t>
            </a:r>
            <a:endParaRPr lang="de-DE" dirty="0"/>
          </a:p>
        </p:txBody>
      </p:sp>
      <p:cxnSp>
        <p:nvCxnSpPr>
          <p:cNvPr id="26" name="Gerade Verbindung 25"/>
          <p:cNvCxnSpPr>
            <a:stCxn id="24" idx="3"/>
          </p:cNvCxnSpPr>
          <p:nvPr/>
        </p:nvCxnSpPr>
        <p:spPr>
          <a:xfrm>
            <a:off x="2651873" y="4996624"/>
            <a:ext cx="29583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781241" y="4873513"/>
            <a:ext cx="1101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2V5, 2V5_AVAGO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78375598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Bildschirmpräsentation (4:3)</PresentationFormat>
  <Paragraphs>126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Bauss</dc:creator>
  <cp:lastModifiedBy>Bauss</cp:lastModifiedBy>
  <cp:revision>33</cp:revision>
  <cp:lastPrinted>2012-08-16T08:35:24Z</cp:lastPrinted>
  <dcterms:created xsi:type="dcterms:W3CDTF">2012-08-02T09:31:52Z</dcterms:created>
  <dcterms:modified xsi:type="dcterms:W3CDTF">2012-08-20T13:16:55Z</dcterms:modified>
</cp:coreProperties>
</file>