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9" r:id="rId5"/>
    <p:sldId id="267" r:id="rId6"/>
    <p:sldId id="264" r:id="rId7"/>
    <p:sldId id="268" r:id="rId8"/>
    <p:sldId id="270" r:id="rId9"/>
    <p:sldId id="263" r:id="rId10"/>
    <p:sldId id="271" r:id="rId11"/>
    <p:sldId id="272" r:id="rId12"/>
    <p:sldId id="273" r:id="rId13"/>
    <p:sldId id="258" r:id="rId14"/>
    <p:sldId id="262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829-0DCE-483D-A886-4676E7064A6E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203D-A8A2-436F-95B0-1ADDAD9BF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85338611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829-0DCE-483D-A886-4676E7064A6E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203D-A8A2-436F-95B0-1ADDAD9BF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82104184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829-0DCE-483D-A886-4676E7064A6E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203D-A8A2-436F-95B0-1ADDAD9BF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309271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829-0DCE-483D-A886-4676E7064A6E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203D-A8A2-436F-95B0-1ADDAD9BF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4719039"/>
      </p:ext>
    </p:extLst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829-0DCE-483D-A886-4676E7064A6E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203D-A8A2-436F-95B0-1ADDAD9BF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53165175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829-0DCE-483D-A886-4676E7064A6E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203D-A8A2-436F-95B0-1ADDAD9BF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345024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829-0DCE-483D-A886-4676E7064A6E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203D-A8A2-436F-95B0-1ADDAD9BF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16756236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829-0DCE-483D-A886-4676E7064A6E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203D-A8A2-436F-95B0-1ADDAD9BF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75832533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829-0DCE-483D-A886-4676E7064A6E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203D-A8A2-436F-95B0-1ADDAD9BF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84416166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829-0DCE-483D-A886-4676E7064A6E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203D-A8A2-436F-95B0-1ADDAD9BF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85178129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829-0DCE-483D-A886-4676E7064A6E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203D-A8A2-436F-95B0-1ADDAD9BF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60632686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8829-0DCE-483D-A886-4676E7064A6E}" type="datetimeFigureOut">
              <a:rPr lang="de-DE" smtClean="0"/>
              <a:pPr/>
              <a:t>06.12.2011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203D-A8A2-436F-95B0-1ADDAD9BF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57452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11760" cy="68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411760" cy="68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2411760" cy="68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68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8638819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Jeschute-Fig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60648"/>
            <a:ext cx="5440605" cy="6120680"/>
          </a:xfrm>
          <a:prstGeom prst="rect">
            <a:avLst/>
          </a:prstGeom>
        </p:spPr>
      </p:pic>
      <p:pic>
        <p:nvPicPr>
          <p:cNvPr id="6" name="Grafik 5" descr="Sigune-Fig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373216"/>
            <a:ext cx="6444208" cy="1283807"/>
          </a:xfrm>
          <a:prstGeom prst="rect">
            <a:avLst/>
          </a:prstGeom>
        </p:spPr>
      </p:pic>
      <p:pic>
        <p:nvPicPr>
          <p:cNvPr id="7" name="Grafik 6" descr="Ither-Fig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196752"/>
            <a:ext cx="4627880" cy="326644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341840" cy="286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Grafik 2" descr="Cundrie das  Individu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692696"/>
            <a:ext cx="3816424" cy="3098164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1991"/>
          <a:stretch>
            <a:fillRect/>
          </a:stretch>
        </p:blipFill>
        <p:spPr bwMode="auto">
          <a:xfrm>
            <a:off x="323528" y="3356992"/>
            <a:ext cx="3544725" cy="31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356992"/>
            <a:ext cx="4105091" cy="316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356992"/>
            <a:ext cx="4389959" cy="31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rafik 5" descr="Feirefiz-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132856"/>
            <a:ext cx="15970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objekte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64496" cy="635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28" y="0"/>
            <a:ext cx="5787175" cy="686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 descr="Gawan und Löw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3" y="0"/>
            <a:ext cx="536406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554146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68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67544" y="47667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Diese Ausstellung </a:t>
            </a:r>
            <a:r>
              <a:rPr lang="de-DE" dirty="0" smtClean="0"/>
              <a:t>war </a:t>
            </a:r>
            <a:r>
              <a:rPr lang="de-DE" dirty="0" smtClean="0"/>
              <a:t>ein Projekt, das die Bachelor-Studierenden im Rahmen des Seminars „Parzival intermedial“ (</a:t>
            </a:r>
            <a:r>
              <a:rPr lang="de-DE" dirty="0" err="1" smtClean="0"/>
              <a:t>SoSe</a:t>
            </a:r>
            <a:r>
              <a:rPr lang="de-DE" dirty="0" smtClean="0"/>
              <a:t> 2011) von Frau Prof. Dr. Sabine Obermaier als Studienleistung konzipiert und durchgeführt haben.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Mit Beiträgen von:</a:t>
            </a:r>
          </a:p>
          <a:p>
            <a:r>
              <a:rPr lang="de-DE" dirty="0" smtClean="0"/>
              <a:t>Jessica Baum, Franziska Brichta, Carina Janas, Susanne Koplin, Anna Elisa Kriller, Lea Merz, Stephanie Mühlenfeld, Julia Müller, Matthias Noe, Lisa Roock, Nina Stuhlfauth, Martin Webeler, Anna Wörner, Sophia Lisa Zimmer</a:t>
            </a:r>
          </a:p>
          <a:p>
            <a:r>
              <a:rPr lang="de-DE" dirty="0" smtClean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772893984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6046440" cy="1470025"/>
          </a:xfrm>
        </p:spPr>
        <p:txBody>
          <a:bodyPr/>
          <a:lstStyle/>
          <a:p>
            <a:r>
              <a:rPr lang="de-DE" dirty="0" smtClean="0"/>
              <a:t>Parzival intermedial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6192688" cy="1752600"/>
          </a:xfrm>
        </p:spPr>
        <p:txBody>
          <a:bodyPr/>
          <a:lstStyle/>
          <a:p>
            <a:r>
              <a:rPr lang="de-DE" dirty="0" smtClean="0"/>
              <a:t>Impressionen einer Ausstellung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68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688380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501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1560" y="56612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„Parzival </a:t>
            </a:r>
            <a:r>
              <a:rPr lang="de-DE" b="1" dirty="0" smtClean="0"/>
              <a:t>intermedial. Vom </a:t>
            </a:r>
            <a:r>
              <a:rPr lang="de-DE" b="1" dirty="0" err="1" smtClean="0"/>
              <a:t>Artusritter</a:t>
            </a:r>
            <a:r>
              <a:rPr lang="de-DE" b="1" dirty="0" smtClean="0"/>
              <a:t> bis zum Computervirus. Eine Ausstellung über die Neuinterpretationen des Parzival-Mythos</a:t>
            </a:r>
            <a:r>
              <a:rPr lang="de-DE" b="1" dirty="0" smtClean="0"/>
              <a:t>“</a:t>
            </a:r>
          </a:p>
          <a:p>
            <a:pPr algn="ctr"/>
            <a:r>
              <a:rPr lang="de-DE" dirty="0" smtClean="0"/>
              <a:t>11. Oktober 2011 – 19. November 2011 im Eingangsbereich der Bereichsbibliothek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0980" y="2780928"/>
            <a:ext cx="2735419" cy="23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40518620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Stationen der Handlung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ahmenplakat-ganz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38472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666136" cy="299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 descr="Marionette-freiestell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96752"/>
            <a:ext cx="7316222" cy="5868219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Rahmenplakat-ganz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384727"/>
          </a:xfrm>
          <a:prstGeom prst="rect">
            <a:avLst/>
          </a:prstGeom>
        </p:spPr>
      </p:pic>
      <p:pic>
        <p:nvPicPr>
          <p:cNvPr id="4" name="Grafik 3" descr="Parzival-Sigun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3501008"/>
            <a:ext cx="4170715" cy="2993628"/>
          </a:xfrm>
          <a:prstGeom prst="rect">
            <a:avLst/>
          </a:prstGeom>
        </p:spPr>
      </p:pic>
      <p:pic>
        <p:nvPicPr>
          <p:cNvPr id="5" name="Grafik 4" descr="Orilus-Parziv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2924944"/>
            <a:ext cx="4679487" cy="3134891"/>
          </a:xfrm>
          <a:prstGeom prst="rect">
            <a:avLst/>
          </a:prstGeom>
        </p:spPr>
      </p:pic>
      <p:pic>
        <p:nvPicPr>
          <p:cNvPr id="6" name="Grafik 5" descr="Orilus-Jeschut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2060848"/>
            <a:ext cx="3024336" cy="41681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09443" y="0"/>
            <a:ext cx="9353443" cy="674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5522551" cy="4132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Grafik 2" descr="Bildschi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196752"/>
            <a:ext cx="4642104" cy="2798064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Figuren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43910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Grafik 7" descr="Herzeloydes Aufbegehr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4205" y="1556792"/>
            <a:ext cx="3052279" cy="4595566"/>
          </a:xfrm>
          <a:prstGeom prst="rect">
            <a:avLst/>
          </a:prstGeom>
        </p:spPr>
      </p:pic>
      <p:pic>
        <p:nvPicPr>
          <p:cNvPr id="11" name="Grafik 10" descr="Belakane-Fig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11586"/>
            <a:ext cx="3960440" cy="2035226"/>
          </a:xfrm>
          <a:prstGeom prst="rect">
            <a:avLst/>
          </a:prstGeom>
        </p:spPr>
      </p:pic>
      <p:pic>
        <p:nvPicPr>
          <p:cNvPr id="7" name="Grafik 6" descr="Belakane die christliche Heid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916832"/>
            <a:ext cx="3240360" cy="2152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3486368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Bildschirmpräsentation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Folie 1</vt:lpstr>
      <vt:lpstr>Parzival intermedial</vt:lpstr>
      <vt:lpstr>Folie 3</vt:lpstr>
      <vt:lpstr>Stationen der Handlung</vt:lpstr>
      <vt:lpstr>Folie 5</vt:lpstr>
      <vt:lpstr>Folie 6</vt:lpstr>
      <vt:lpstr>Folie 7</vt:lpstr>
      <vt:lpstr>Figuren</vt:lpstr>
      <vt:lpstr>Folie 9</vt:lpstr>
      <vt:lpstr>Folie 10</vt:lpstr>
      <vt:lpstr>Folie 11</vt:lpstr>
      <vt:lpstr>objekte</vt:lpstr>
      <vt:lpstr>Folie 13</vt:lpstr>
      <vt:lpstr>Folie 14</vt:lpstr>
    </vt:vector>
  </TitlesOfParts>
  <Company>Johannes Gutenberg-Universität Mainz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Parzival intermedial</dc:title>
  <dc:creator>Obermaier, Prof. Dr. Sabine</dc:creator>
  <cp:lastModifiedBy>Sabine</cp:lastModifiedBy>
  <cp:revision>31</cp:revision>
  <dcterms:created xsi:type="dcterms:W3CDTF">2011-11-21T19:11:53Z</dcterms:created>
  <dcterms:modified xsi:type="dcterms:W3CDTF">2011-12-06T19:49:27Z</dcterms:modified>
</cp:coreProperties>
</file>