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4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38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3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44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80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41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58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71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0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71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274C3-1AE5-433E-A84A-094FAD273259}" type="datetimeFigureOut">
              <a:rPr lang="en-GB" smtClean="0"/>
              <a:t>07/02/2013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9AEA-0100-4807-90CF-71BA301B6D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1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mailto:uli.schaefer@uni-mainz.de" TargetMode="Externa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1325563"/>
          </a:xfrm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FF0000"/>
                </a:solidFill>
              </a:rPr>
              <a:t>Bachelor Project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108" y="1172308"/>
            <a:ext cx="6807200" cy="25276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 smtClean="0"/>
              <a:t>Explore properties and performance</a:t>
            </a:r>
            <a:br>
              <a:rPr lang="en-GB" b="1" dirty="0" smtClean="0"/>
            </a:br>
            <a:r>
              <a:rPr lang="en-GB" b="1" dirty="0" smtClean="0"/>
              <a:t>of ultra low power FPGAs</a:t>
            </a:r>
          </a:p>
          <a:p>
            <a:pPr marL="0" indent="0">
              <a:buNone/>
            </a:pPr>
            <a:r>
              <a:rPr lang="en-GB" sz="2000" dirty="0" smtClean="0"/>
              <a:t>For application on a future particle detector (CALICE AHCAL), </a:t>
            </a:r>
            <a:br>
              <a:rPr lang="en-GB" sz="2000" dirty="0" smtClean="0"/>
            </a:br>
            <a:r>
              <a:rPr lang="en-GB" sz="2000" dirty="0" smtClean="0"/>
              <a:t>a reduction of power dissipation is required by orders of magnitude, with respect to industry standard Programmable Logic Devices. </a:t>
            </a:r>
          </a:p>
          <a:p>
            <a:pPr marL="0" indent="0">
              <a:buNone/>
            </a:pPr>
            <a:r>
              <a:rPr lang="en-GB" sz="2000" dirty="0" smtClean="0"/>
              <a:t>Come in and </a:t>
            </a:r>
            <a:r>
              <a:rPr lang="en-GB" sz="2000" dirty="0"/>
              <a:t>p</a:t>
            </a:r>
            <a:r>
              <a:rPr lang="en-GB" sz="2000" dirty="0" smtClean="0"/>
              <a:t>articipate in construction, programming, and measurements on cutting-edge devices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52" y="-1"/>
            <a:ext cx="4731048" cy="4056845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5314" y="5002702"/>
            <a:ext cx="3236686" cy="1855297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3701520"/>
            <a:ext cx="3501292" cy="3156480"/>
          </a:xfrm>
          <a:prstGeom prst="rect">
            <a:avLst/>
          </a:prstGeom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3501293" y="5001176"/>
            <a:ext cx="5454022" cy="1856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0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 err="1" smtClean="0"/>
              <a:t>Experimentelle</a:t>
            </a:r>
            <a:r>
              <a:rPr lang="en-GB" sz="2000" dirty="0" smtClean="0"/>
              <a:t> </a:t>
            </a:r>
            <a:r>
              <a:rPr lang="en-GB" sz="2000" dirty="0" err="1" smtClean="0"/>
              <a:t>Teilchenphysik</a:t>
            </a:r>
            <a:r>
              <a:rPr lang="en-GB" sz="2000" dirty="0" smtClean="0"/>
              <a:t> ETAP</a:t>
            </a:r>
            <a:br>
              <a:rPr lang="en-GB" sz="2000" dirty="0" smtClean="0"/>
            </a:br>
            <a:r>
              <a:rPr lang="en-GB" sz="2000" dirty="0" smtClean="0"/>
              <a:t>V. </a:t>
            </a:r>
            <a:r>
              <a:rPr lang="en-GB" sz="2000" dirty="0" err="1" smtClean="0"/>
              <a:t>Büscher</a:t>
            </a:r>
            <a:r>
              <a:rPr lang="en-GB" sz="2000" dirty="0" smtClean="0"/>
              <a:t>, S. </a:t>
            </a:r>
            <a:r>
              <a:rPr lang="en-GB" sz="2000" dirty="0" err="1" smtClean="0"/>
              <a:t>Tapprogge</a:t>
            </a:r>
            <a:r>
              <a:rPr lang="en-GB" sz="2000" dirty="0" smtClean="0"/>
              <a:t> et al.</a:t>
            </a:r>
            <a:br>
              <a:rPr lang="en-GB" sz="2000" dirty="0" smtClean="0"/>
            </a:br>
            <a:r>
              <a:rPr lang="en-GB" sz="2000" dirty="0" smtClean="0"/>
              <a:t>Further information:  </a:t>
            </a:r>
            <a:r>
              <a:rPr lang="en-GB" sz="2000" dirty="0" err="1" smtClean="0">
                <a:hlinkClick r:id="rId5"/>
              </a:rPr>
              <a:t>uli</a:t>
            </a:r>
            <a:r>
              <a:rPr lang="en-GB" sz="2000" dirty="0" smtClean="0">
                <a:hlinkClick r:id="rId5"/>
              </a:rPr>
              <a:t> . </a:t>
            </a:r>
            <a:r>
              <a:rPr lang="en-GB" sz="2000" dirty="0" err="1" smtClean="0">
                <a:hlinkClick r:id="rId5"/>
              </a:rPr>
              <a:t>schaefer</a:t>
            </a:r>
            <a:r>
              <a:rPr lang="en-GB" sz="2000" dirty="0" smtClean="0">
                <a:hlinkClick r:id="rId5"/>
              </a:rPr>
              <a:t> @ uni-mainz.de</a:t>
            </a:r>
            <a:endParaRPr lang="en-GB" sz="2000" dirty="0" smtClean="0"/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2" y="6510214"/>
            <a:ext cx="3563814" cy="3477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Detector for the Linear Collider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Inhaltsplatzhalter 2"/>
          <p:cNvSpPr txBox="1">
            <a:spLocks/>
          </p:cNvSpPr>
          <p:nvPr/>
        </p:nvSpPr>
        <p:spPr>
          <a:xfrm>
            <a:off x="8955314" y="6510216"/>
            <a:ext cx="3236686" cy="3477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Scintillator Tile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Inhaltsplatzhalter 2"/>
          <p:cNvSpPr txBox="1">
            <a:spLocks/>
          </p:cNvSpPr>
          <p:nvPr/>
        </p:nvSpPr>
        <p:spPr>
          <a:xfrm>
            <a:off x="8955314" y="3710586"/>
            <a:ext cx="3236686" cy="3477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FPGA evaluation module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Inhaltsplatzhalter 2"/>
          <p:cNvSpPr txBox="1">
            <a:spLocks/>
          </p:cNvSpPr>
          <p:nvPr/>
        </p:nvSpPr>
        <p:spPr>
          <a:xfrm>
            <a:off x="3532554" y="3931138"/>
            <a:ext cx="8659446" cy="1276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Keywords : digital circuit design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FPGA </a:t>
            </a:r>
            <a:r>
              <a:rPr lang="en-GB" sz="2000" dirty="0"/>
              <a:t>/</a:t>
            </a:r>
            <a:r>
              <a:rPr lang="en-GB" sz="2000" dirty="0" smtClean="0"/>
              <a:t> VHDL / hardware description languages  / HDL synthesis </a:t>
            </a:r>
            <a:endParaRPr lang="en-GB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ILC / CALICE / scintillator calorimeter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210" y="4213922"/>
            <a:ext cx="13430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0591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Larissa</vt:lpstr>
      <vt:lpstr>Bachelor Project</vt:lpstr>
    </vt:vector>
  </TitlesOfParts>
  <Company>Johannes Gutenberg 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Schäfer, Dr. Ulrich</dc:creator>
  <cp:lastModifiedBy>Schäfer, Dr. Ulrich</cp:lastModifiedBy>
  <cp:revision>13</cp:revision>
  <dcterms:created xsi:type="dcterms:W3CDTF">2013-02-07T10:08:08Z</dcterms:created>
  <dcterms:modified xsi:type="dcterms:W3CDTF">2013-02-07T13:07:41Z</dcterms:modified>
</cp:coreProperties>
</file>