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18.06.2010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Aufzeichn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431" y="142852"/>
            <a:ext cx="7785136" cy="6572272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1331640" y="1196752"/>
            <a:ext cx="237626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Ellipse 5"/>
          <p:cNvSpPr/>
          <p:nvPr/>
        </p:nvSpPr>
        <p:spPr>
          <a:xfrm>
            <a:off x="1331640" y="1988840"/>
            <a:ext cx="222312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llipse 6"/>
          <p:cNvSpPr/>
          <p:nvPr/>
        </p:nvSpPr>
        <p:spPr>
          <a:xfrm>
            <a:off x="1475656" y="3861048"/>
            <a:ext cx="194421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feld 7"/>
          <p:cNvSpPr txBox="1"/>
          <p:nvPr/>
        </p:nvSpPr>
        <p:spPr>
          <a:xfrm>
            <a:off x="4716016" y="2420888"/>
            <a:ext cx="309634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FF0000"/>
                </a:solidFill>
              </a:rPr>
              <a:t>Arbeitsfenster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940152" y="5229200"/>
            <a:ext cx="187220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 smtClean="0">
                <a:solidFill>
                  <a:srgbClr val="FF0000"/>
                </a:solidFill>
              </a:rPr>
              <a:t>Konsole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755576" y="6021288"/>
            <a:ext cx="25202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Ellipse 10"/>
          <p:cNvSpPr/>
          <p:nvPr/>
        </p:nvSpPr>
        <p:spPr>
          <a:xfrm>
            <a:off x="827584" y="476672"/>
            <a:ext cx="187220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Schäfer, Dr. Ulrich</dc:creator>
  <cp:lastModifiedBy>uschaefe</cp:lastModifiedBy>
  <cp:revision>4</cp:revision>
  <dcterms:created xsi:type="dcterms:W3CDTF">2009-03-10T12:58:59Z</dcterms:created>
  <dcterms:modified xsi:type="dcterms:W3CDTF">2010-06-18T11:20:49Z</dcterms:modified>
</cp:coreProperties>
</file>