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05613" cy="99393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16.06.2010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16.06.2010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 durch Klicken hinzufügen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16.06.2010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16.06.2010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16.06.2010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16.06.2010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16.06.2010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16.06.2010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16.06.2010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16.06.2010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16.06.2010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50D42-C9CD-4801-B293-61D1F53EC57E}" type="datetimeFigureOut">
              <a:rPr lang="de-DE" smtClean="0"/>
              <a:pPr/>
              <a:t>16.06.2010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6336703"/>
          </a:xfrm>
        </p:spPr>
        <p:txBody>
          <a:bodyPr>
            <a:normAutofit/>
          </a:bodyPr>
          <a:lstStyle/>
          <a:p>
            <a:r>
              <a:rPr lang="en-US" b="1" dirty="0" smtClean="0"/>
              <a:t>Am</a:t>
            </a:r>
            <a:br>
              <a:rPr lang="en-US" b="1" dirty="0" smtClean="0"/>
            </a:br>
            <a:r>
              <a:rPr lang="en-US" b="1" dirty="0" smtClean="0"/>
              <a:t> </a:t>
            </a:r>
            <a:br>
              <a:rPr lang="en-US" b="1" dirty="0" smtClean="0"/>
            </a:br>
            <a:r>
              <a:rPr lang="en-US" sz="8000" b="1" dirty="0" smtClean="0">
                <a:solidFill>
                  <a:srgbClr val="FF0000"/>
                </a:solidFill>
              </a:rPr>
              <a:t>30.6. und 1.7. </a:t>
            </a:r>
            <a:r>
              <a:rPr lang="en-US" sz="8000" b="1" dirty="0" err="1" smtClean="0">
                <a:solidFill>
                  <a:srgbClr val="FF0000"/>
                </a:solidFill>
              </a:rPr>
              <a:t>ab</a:t>
            </a:r>
            <a:r>
              <a:rPr lang="en-US" sz="8000" b="1" dirty="0" smtClean="0">
                <a:solidFill>
                  <a:srgbClr val="FF0000"/>
                </a:solidFill>
              </a:rPr>
              <a:t> 12:45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err="1" smtClean="0"/>
              <a:t>ist</a:t>
            </a:r>
            <a:r>
              <a:rPr lang="en-US" b="1" dirty="0" smtClean="0"/>
              <a:t> </a:t>
            </a:r>
            <a:r>
              <a:rPr lang="en-US" b="1" dirty="0" err="1" smtClean="0"/>
              <a:t>der</a:t>
            </a:r>
            <a:r>
              <a:rPr lang="en-US" b="1" smtClean="0"/>
              <a:t> </a:t>
            </a:r>
            <a:r>
              <a:rPr lang="en-US" b="1" smtClean="0"/>
              <a:t>PC-Pool </a:t>
            </a:r>
            <a:r>
              <a:rPr lang="en-US" b="1" dirty="0" err="1" smtClean="0"/>
              <a:t>reserviert</a:t>
            </a:r>
            <a:r>
              <a:rPr lang="en-US" b="1" dirty="0" smtClean="0"/>
              <a:t> </a:t>
            </a:r>
            <a:br>
              <a:rPr lang="en-US" b="1" dirty="0" smtClean="0"/>
            </a:br>
            <a:r>
              <a:rPr lang="en-US" b="1" dirty="0" err="1" smtClean="0"/>
              <a:t>für</a:t>
            </a:r>
            <a:r>
              <a:rPr lang="en-US" b="1" dirty="0" smtClean="0"/>
              <a:t> das </a:t>
            </a:r>
            <a:r>
              <a:rPr lang="en-US" b="1" dirty="0" err="1" smtClean="0"/>
              <a:t>Elektronik-Praktikum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1800" b="1" dirty="0" err="1" smtClean="0"/>
              <a:t>U.Schäfer</a:t>
            </a:r>
            <a:endParaRPr lang="en-US" sz="18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Bildschirmpräsentation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Am   30.6. und 1.7. ab 12:45    ist der PC-Pool reserviert  für das Elektronik-Praktikum U.Schäfer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   30.6. und 1.7. ab 12:45    ist der Pool reserviert  für das Elektronik-Praktikum</dc:title>
  <dc:creator>Schäfer, Dr. Ulrich</dc:creator>
  <cp:lastModifiedBy>uschaefe</cp:lastModifiedBy>
  <cp:revision>5</cp:revision>
  <dcterms:created xsi:type="dcterms:W3CDTF">2010-06-16T12:20:55Z</dcterms:created>
  <dcterms:modified xsi:type="dcterms:W3CDTF">2010-06-16T12:34:21Z</dcterms:modified>
</cp:coreProperties>
</file>