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881" autoAdjust="0"/>
  </p:normalViewPr>
  <p:slideViewPr>
    <p:cSldViewPr snapToGrid="0" snapToObjects="1">
      <p:cViewPr>
        <p:scale>
          <a:sx n="100" d="100"/>
          <a:sy n="100" d="100"/>
        </p:scale>
        <p:origin x="-127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DAE01-7E8E-4333-9BFF-77957E73AF87}" type="datetimeFigureOut">
              <a:rPr lang="de-DE" smtClean="0"/>
              <a:t>20.02.2009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2E6CD-DE1D-49E8-8D38-47115E922F1D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2E6CD-DE1D-49E8-8D38-47115E922F1D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20.02.2009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81322" y="1680785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Gleichschenkliges Dreieck 3"/>
          <p:cNvSpPr/>
          <p:nvPr/>
        </p:nvSpPr>
        <p:spPr>
          <a:xfrm rot="5400000">
            <a:off x="1214414" y="2714620"/>
            <a:ext cx="821537" cy="892975"/>
          </a:xfrm>
          <a:prstGeom prst="triangl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Gerade Verbindung 5"/>
          <p:cNvCxnSpPr>
            <a:stCxn id="4" idx="1"/>
          </p:cNvCxnSpPr>
          <p:nvPr/>
        </p:nvCxnSpPr>
        <p:spPr>
          <a:xfrm rot="5400000" flipH="1" flipV="1">
            <a:off x="1991302" y="2589603"/>
            <a:ext cx="1588" cy="7322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>
            <a:stCxn id="4" idx="5"/>
          </p:cNvCxnSpPr>
          <p:nvPr/>
        </p:nvCxnSpPr>
        <p:spPr>
          <a:xfrm rot="16200000" flipH="1">
            <a:off x="1989440" y="3002233"/>
            <a:ext cx="3724" cy="7322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57201" y="2955725"/>
            <a:ext cx="72149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457202" y="3366491"/>
            <a:ext cx="721495" cy="372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ussdiagramm: Verbindungsstelle 17"/>
          <p:cNvSpPr/>
          <p:nvPr/>
        </p:nvSpPr>
        <p:spPr>
          <a:xfrm flipV="1">
            <a:off x="1149955" y="3335429"/>
            <a:ext cx="57480" cy="6212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lussdiagramm: Verbindungsstelle 19"/>
          <p:cNvSpPr/>
          <p:nvPr/>
        </p:nvSpPr>
        <p:spPr>
          <a:xfrm flipV="1">
            <a:off x="1596441" y="3335429"/>
            <a:ext cx="57480" cy="6212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lus 20"/>
          <p:cNvSpPr/>
          <p:nvPr/>
        </p:nvSpPr>
        <p:spPr>
          <a:xfrm>
            <a:off x="1276350" y="2897682"/>
            <a:ext cx="111919" cy="119262"/>
          </a:xfrm>
          <a:prstGeom prst="mathPlu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inus 22"/>
          <p:cNvSpPr/>
          <p:nvPr/>
        </p:nvSpPr>
        <p:spPr>
          <a:xfrm>
            <a:off x="1307306" y="3347358"/>
            <a:ext cx="80963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feld 23"/>
          <p:cNvSpPr txBox="1"/>
          <p:nvPr/>
        </p:nvSpPr>
        <p:spPr>
          <a:xfrm>
            <a:off x="1357312" y="2957313"/>
            <a:ext cx="343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G</a:t>
            </a:r>
            <a:endParaRPr lang="en-GB" sz="1600" dirty="0"/>
          </a:p>
        </p:txBody>
      </p:sp>
      <p:cxnSp>
        <p:nvCxnSpPr>
          <p:cNvPr id="25" name="Gerade Verbindung 24"/>
          <p:cNvCxnSpPr/>
          <p:nvPr/>
        </p:nvCxnSpPr>
        <p:spPr>
          <a:xfrm rot="5400000" flipH="1" flipV="1">
            <a:off x="1991302" y="2589603"/>
            <a:ext cx="1" cy="7322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640368" y="2957313"/>
            <a:ext cx="261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v</a:t>
            </a:r>
            <a:endParaRPr lang="en-GB" sz="1600" dirty="0"/>
          </a:p>
        </p:txBody>
      </p:sp>
      <p:sp>
        <p:nvSpPr>
          <p:cNvPr id="28" name="Textfeld 27"/>
          <p:cNvSpPr txBox="1"/>
          <p:nvPr/>
        </p:nvSpPr>
        <p:spPr>
          <a:xfrm>
            <a:off x="2189684" y="2996877"/>
            <a:ext cx="335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V</a:t>
            </a:r>
            <a:endParaRPr lang="en-GB" sz="1600" dirty="0"/>
          </a:p>
        </p:txBody>
      </p:sp>
      <p:sp>
        <p:nvSpPr>
          <p:cNvPr id="30" name="Textfeld 29"/>
          <p:cNvSpPr txBox="1"/>
          <p:nvPr/>
        </p:nvSpPr>
        <p:spPr>
          <a:xfrm>
            <a:off x="771337" y="3605213"/>
            <a:ext cx="153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G = V/v = const.</a:t>
            </a:r>
            <a:endParaRPr lang="en-GB" sz="1600" dirty="0"/>
          </a:p>
        </p:txBody>
      </p:sp>
      <p:cxnSp>
        <p:nvCxnSpPr>
          <p:cNvPr id="34" name="Gerade Verbindung mit Pfeil 33"/>
          <p:cNvCxnSpPr/>
          <p:nvPr/>
        </p:nvCxnSpPr>
        <p:spPr>
          <a:xfrm rot="16200000" flipH="1">
            <a:off x="507000" y="3166152"/>
            <a:ext cx="338554" cy="1"/>
          </a:xfrm>
          <a:prstGeom prst="straightConnector1">
            <a:avLst/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rot="16200000" flipH="1">
            <a:off x="2057194" y="3166153"/>
            <a:ext cx="338554" cy="1"/>
          </a:xfrm>
          <a:prstGeom prst="straightConnector1">
            <a:avLst/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Gleichschenkliges Dreieck 52"/>
          <p:cNvSpPr/>
          <p:nvPr/>
        </p:nvSpPr>
        <p:spPr>
          <a:xfrm rot="5400000">
            <a:off x="1214415" y="4407891"/>
            <a:ext cx="821537" cy="892975"/>
          </a:xfrm>
          <a:prstGeom prst="triangl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Gerade Verbindung 55"/>
          <p:cNvCxnSpPr/>
          <p:nvPr/>
        </p:nvCxnSpPr>
        <p:spPr>
          <a:xfrm>
            <a:off x="457202" y="4648996"/>
            <a:ext cx="72149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V="1">
            <a:off x="457203" y="5059762"/>
            <a:ext cx="721495" cy="372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ussdiagramm: Verbindungsstelle 57"/>
          <p:cNvSpPr/>
          <p:nvPr/>
        </p:nvSpPr>
        <p:spPr>
          <a:xfrm flipV="1">
            <a:off x="1149956" y="5028700"/>
            <a:ext cx="57480" cy="6212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Plus 59"/>
          <p:cNvSpPr/>
          <p:nvPr/>
        </p:nvSpPr>
        <p:spPr>
          <a:xfrm>
            <a:off x="1276351" y="4590953"/>
            <a:ext cx="111919" cy="119262"/>
          </a:xfrm>
          <a:prstGeom prst="mathPlu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Minus 60"/>
          <p:cNvSpPr/>
          <p:nvPr/>
        </p:nvSpPr>
        <p:spPr>
          <a:xfrm>
            <a:off x="1307307" y="5040629"/>
            <a:ext cx="80963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feld 61"/>
          <p:cNvSpPr txBox="1"/>
          <p:nvPr/>
        </p:nvSpPr>
        <p:spPr>
          <a:xfrm>
            <a:off x="902306" y="5298484"/>
            <a:ext cx="1167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G  </a:t>
            </a:r>
            <a:r>
              <a:rPr lang="en-GB" sz="1600" dirty="0" smtClean="0">
                <a:sym typeface="Wingdings" pitchFamily="2" charset="2"/>
              </a:rPr>
              <a:t>  </a:t>
            </a:r>
            <a:r>
              <a:rPr lang="en-GB" sz="1600" dirty="0" smtClean="0">
                <a:sym typeface="Symbol"/>
              </a:rPr>
              <a:t></a:t>
            </a:r>
            <a:r>
              <a:rPr lang="en-GB" sz="1600" dirty="0" smtClean="0">
                <a:sym typeface="Wingdings" pitchFamily="2" charset="2"/>
              </a:rPr>
              <a:t>     </a:t>
            </a:r>
            <a:endParaRPr lang="en-GB" sz="1600" dirty="0"/>
          </a:p>
        </p:txBody>
      </p:sp>
      <p:cxnSp>
        <p:nvCxnSpPr>
          <p:cNvPr id="63" name="Gerade Verbindung 62"/>
          <p:cNvCxnSpPr/>
          <p:nvPr/>
        </p:nvCxnSpPr>
        <p:spPr>
          <a:xfrm>
            <a:off x="2071672" y="4858545"/>
            <a:ext cx="453487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PresentationFormat>Bildschirmpräsentation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Schäfer, Dr. Ulrich</dc:creator>
  <cp:lastModifiedBy>uschaefe</cp:lastModifiedBy>
  <cp:revision>5</cp:revision>
  <dcterms:created xsi:type="dcterms:W3CDTF">2009-02-20T14:12:56Z</dcterms:created>
  <dcterms:modified xsi:type="dcterms:W3CDTF">2009-02-20T14:50:09Z</dcterms:modified>
</cp:coreProperties>
</file>