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4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6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2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2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6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03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70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4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04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64C1-AC50-4B6B-A83B-2102B1A5882A}" type="datetimeFigureOut">
              <a:rPr lang="en-GB" smtClean="0"/>
              <a:t>13/01/2011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87C5A-7BFC-4616-A04B-58226A032E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3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683568" y="332656"/>
            <a:ext cx="3600400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1529580" y="620688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2746470" y="620688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B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1529580" y="1837578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C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2746470" y="1837578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D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 rot="2681316">
            <a:off x="2138025" y="1229133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Textfeld 11"/>
          <p:cNvSpPr txBox="1"/>
          <p:nvPr/>
        </p:nvSpPr>
        <p:spPr>
          <a:xfrm>
            <a:off x="2138025" y="1229133"/>
            <a:ext cx="504056" cy="50405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M</a:t>
            </a:r>
            <a:endParaRPr lang="en-GB" dirty="0"/>
          </a:p>
        </p:txBody>
      </p:sp>
      <p:sp>
        <p:nvSpPr>
          <p:cNvPr id="13" name="Textfeld 12"/>
          <p:cNvSpPr txBox="1"/>
          <p:nvPr/>
        </p:nvSpPr>
        <p:spPr>
          <a:xfrm>
            <a:off x="1187624" y="2640927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117040" y="2654308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15" name="Textfeld 14"/>
          <p:cNvSpPr txBox="1"/>
          <p:nvPr/>
        </p:nvSpPr>
        <p:spPr>
          <a:xfrm>
            <a:off x="1529580" y="3429000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2734628" y="3429000"/>
            <a:ext cx="50405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H</a:t>
            </a:r>
            <a:endParaRPr lang="en-GB" dirty="0"/>
          </a:p>
        </p:txBody>
      </p:sp>
      <p:sp>
        <p:nvSpPr>
          <p:cNvPr id="17" name="Textfeld 16"/>
          <p:cNvSpPr txBox="1"/>
          <p:nvPr/>
        </p:nvSpPr>
        <p:spPr>
          <a:xfrm>
            <a:off x="3707904" y="3868294"/>
            <a:ext cx="504056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Z1</a:t>
            </a:r>
            <a:endParaRPr lang="en-GB" dirty="0"/>
          </a:p>
        </p:txBody>
      </p:sp>
      <p:sp>
        <p:nvSpPr>
          <p:cNvPr id="19" name="Textfeld 18"/>
          <p:cNvSpPr txBox="1"/>
          <p:nvPr/>
        </p:nvSpPr>
        <p:spPr>
          <a:xfrm>
            <a:off x="3707904" y="2212110"/>
            <a:ext cx="504056" cy="15020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Z2</a:t>
            </a:r>
            <a:endParaRPr lang="en-GB" dirty="0"/>
          </a:p>
        </p:txBody>
      </p:sp>
      <p:sp>
        <p:nvSpPr>
          <p:cNvPr id="20" name="Textfeld 19"/>
          <p:cNvSpPr txBox="1"/>
          <p:nvPr/>
        </p:nvSpPr>
        <p:spPr>
          <a:xfrm>
            <a:off x="3707902" y="627934"/>
            <a:ext cx="504056" cy="1468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Z3</a:t>
            </a:r>
            <a:endParaRPr lang="en-GB" dirty="0"/>
          </a:p>
        </p:txBody>
      </p:sp>
      <p:sp>
        <p:nvSpPr>
          <p:cNvPr id="21" name="Rechteck 20"/>
          <p:cNvSpPr/>
          <p:nvPr/>
        </p:nvSpPr>
        <p:spPr>
          <a:xfrm>
            <a:off x="1907704" y="872716"/>
            <a:ext cx="1008112" cy="1216890"/>
          </a:xfrm>
          <a:prstGeom prst="rect">
            <a:avLst/>
          </a:pr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 21"/>
          <p:cNvSpPr/>
          <p:nvPr/>
        </p:nvSpPr>
        <p:spPr>
          <a:xfrm>
            <a:off x="1885997" y="2284510"/>
            <a:ext cx="1008112" cy="1216890"/>
          </a:xfrm>
          <a:prstGeom prst="rect">
            <a:avLst/>
          </a:pr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feld 22"/>
          <p:cNvSpPr txBox="1"/>
          <p:nvPr/>
        </p:nvSpPr>
        <p:spPr>
          <a:xfrm>
            <a:off x="1781608" y="1229133"/>
            <a:ext cx="25202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V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746470" y="1247767"/>
            <a:ext cx="25202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W</a:t>
            </a:r>
            <a:endParaRPr lang="en-GB" dirty="0"/>
          </a:p>
        </p:txBody>
      </p:sp>
      <p:sp>
        <p:nvSpPr>
          <p:cNvPr id="25" name="Textfeld 24"/>
          <p:cNvSpPr txBox="1"/>
          <p:nvPr/>
        </p:nvSpPr>
        <p:spPr>
          <a:xfrm>
            <a:off x="1781690" y="2640927"/>
            <a:ext cx="25202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26" name="Textfeld 25"/>
          <p:cNvSpPr txBox="1"/>
          <p:nvPr/>
        </p:nvSpPr>
        <p:spPr>
          <a:xfrm>
            <a:off x="2760203" y="2654308"/>
            <a:ext cx="25202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27" name="Textfeld 26"/>
          <p:cNvSpPr txBox="1"/>
          <p:nvPr/>
        </p:nvSpPr>
        <p:spPr>
          <a:xfrm>
            <a:off x="789350" y="627935"/>
            <a:ext cx="254258" cy="37444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en-GB" dirty="0" smtClean="0"/>
              <a:t>Front panel connectors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05200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Schäfer, Dr. Ulrich</dc:creator>
  <cp:lastModifiedBy>Schäfer, Dr. Ulrich</cp:lastModifiedBy>
  <cp:revision>3</cp:revision>
  <dcterms:created xsi:type="dcterms:W3CDTF">2011-01-13T12:16:32Z</dcterms:created>
  <dcterms:modified xsi:type="dcterms:W3CDTF">2011-01-13T12:36:33Z</dcterms:modified>
</cp:coreProperties>
</file>