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64C1-AC50-4B6B-A83B-2102B1A5882A}" type="datetimeFigureOut">
              <a:rPr lang="en-GB" smtClean="0"/>
              <a:t>13/01/2011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7C5A-7BFC-4616-A04B-58226A032EC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47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64C1-AC50-4B6B-A83B-2102B1A5882A}" type="datetimeFigureOut">
              <a:rPr lang="en-GB" smtClean="0"/>
              <a:t>13/01/2011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7C5A-7BFC-4616-A04B-58226A032EC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6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64C1-AC50-4B6B-A83B-2102B1A5882A}" type="datetimeFigureOut">
              <a:rPr lang="en-GB" smtClean="0"/>
              <a:t>13/01/2011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7C5A-7BFC-4616-A04B-58226A032EC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82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64C1-AC50-4B6B-A83B-2102B1A5882A}" type="datetimeFigureOut">
              <a:rPr lang="en-GB" smtClean="0"/>
              <a:t>13/01/2011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7C5A-7BFC-4616-A04B-58226A032EC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22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64C1-AC50-4B6B-A83B-2102B1A5882A}" type="datetimeFigureOut">
              <a:rPr lang="en-GB" smtClean="0"/>
              <a:t>13/01/2011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7C5A-7BFC-4616-A04B-58226A032EC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731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64C1-AC50-4B6B-A83B-2102B1A5882A}" type="datetimeFigureOut">
              <a:rPr lang="en-GB" smtClean="0"/>
              <a:t>13/01/2011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7C5A-7BFC-4616-A04B-58226A032EC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76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64C1-AC50-4B6B-A83B-2102B1A5882A}" type="datetimeFigureOut">
              <a:rPr lang="en-GB" smtClean="0"/>
              <a:t>13/01/2011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7C5A-7BFC-4616-A04B-58226A032EC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03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64C1-AC50-4B6B-A83B-2102B1A5882A}" type="datetimeFigureOut">
              <a:rPr lang="en-GB" smtClean="0"/>
              <a:t>13/01/2011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7C5A-7BFC-4616-A04B-58226A032EC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70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64C1-AC50-4B6B-A83B-2102B1A5882A}" type="datetimeFigureOut">
              <a:rPr lang="en-GB" smtClean="0"/>
              <a:t>13/01/2011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7C5A-7BFC-4616-A04B-58226A032EC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34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64C1-AC50-4B6B-A83B-2102B1A5882A}" type="datetimeFigureOut">
              <a:rPr lang="en-GB" smtClean="0"/>
              <a:t>13/01/2011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7C5A-7BFC-4616-A04B-58226A032EC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04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64C1-AC50-4B6B-A83B-2102B1A5882A}" type="datetimeFigureOut">
              <a:rPr lang="en-GB" smtClean="0"/>
              <a:t>13/01/2011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7C5A-7BFC-4616-A04B-58226A032EC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00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D64C1-AC50-4B6B-A83B-2102B1A5882A}" type="datetimeFigureOut">
              <a:rPr lang="en-GB" smtClean="0"/>
              <a:t>13/01/2011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87C5A-7BFC-4616-A04B-58226A032EC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23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683568" y="332656"/>
            <a:ext cx="3600400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feld 4"/>
          <p:cNvSpPr txBox="1"/>
          <p:nvPr/>
        </p:nvSpPr>
        <p:spPr>
          <a:xfrm>
            <a:off x="1529580" y="62068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>
            <a:off x="2746470" y="62068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B</a:t>
            </a:r>
            <a:endParaRPr lang="en-GB" dirty="0"/>
          </a:p>
        </p:txBody>
      </p:sp>
      <p:sp>
        <p:nvSpPr>
          <p:cNvPr id="8" name="Textfeld 7"/>
          <p:cNvSpPr txBox="1"/>
          <p:nvPr/>
        </p:nvSpPr>
        <p:spPr>
          <a:xfrm>
            <a:off x="1529580" y="183757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C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2746470" y="183757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D</a:t>
            </a:r>
            <a:endParaRPr lang="en-GB" dirty="0"/>
          </a:p>
        </p:txBody>
      </p:sp>
      <p:sp>
        <p:nvSpPr>
          <p:cNvPr id="10" name="Textfeld 9"/>
          <p:cNvSpPr txBox="1"/>
          <p:nvPr/>
        </p:nvSpPr>
        <p:spPr>
          <a:xfrm rot="2681316">
            <a:off x="2138025" y="1229133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Textfeld 11"/>
          <p:cNvSpPr txBox="1"/>
          <p:nvPr/>
        </p:nvSpPr>
        <p:spPr>
          <a:xfrm>
            <a:off x="2138025" y="1229133"/>
            <a:ext cx="504056" cy="50405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M</a:t>
            </a:r>
            <a:endParaRPr lang="en-GB" dirty="0"/>
          </a:p>
        </p:txBody>
      </p:sp>
      <p:sp>
        <p:nvSpPr>
          <p:cNvPr id="13" name="Textfeld 12"/>
          <p:cNvSpPr txBox="1"/>
          <p:nvPr/>
        </p:nvSpPr>
        <p:spPr>
          <a:xfrm>
            <a:off x="1187624" y="2640927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 smtClean="0"/>
              <a:t>E</a:t>
            </a:r>
            <a:endParaRPr lang="en-GB" dirty="0"/>
          </a:p>
        </p:txBody>
      </p:sp>
      <p:sp>
        <p:nvSpPr>
          <p:cNvPr id="14" name="Textfeld 13"/>
          <p:cNvSpPr txBox="1"/>
          <p:nvPr/>
        </p:nvSpPr>
        <p:spPr>
          <a:xfrm>
            <a:off x="3117040" y="2654308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15" name="Textfeld 14"/>
          <p:cNvSpPr txBox="1"/>
          <p:nvPr/>
        </p:nvSpPr>
        <p:spPr>
          <a:xfrm>
            <a:off x="1529580" y="3429000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 smtClean="0"/>
              <a:t>G</a:t>
            </a:r>
            <a:endParaRPr lang="en-GB" dirty="0"/>
          </a:p>
        </p:txBody>
      </p:sp>
      <p:sp>
        <p:nvSpPr>
          <p:cNvPr id="16" name="Textfeld 15"/>
          <p:cNvSpPr txBox="1"/>
          <p:nvPr/>
        </p:nvSpPr>
        <p:spPr>
          <a:xfrm>
            <a:off x="2734628" y="3429000"/>
            <a:ext cx="50405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 smtClean="0"/>
              <a:t>H</a:t>
            </a:r>
            <a:endParaRPr lang="en-GB" dirty="0"/>
          </a:p>
        </p:txBody>
      </p:sp>
      <p:sp>
        <p:nvSpPr>
          <p:cNvPr id="17" name="Textfeld 16"/>
          <p:cNvSpPr txBox="1"/>
          <p:nvPr/>
        </p:nvSpPr>
        <p:spPr>
          <a:xfrm>
            <a:off x="3707904" y="3868294"/>
            <a:ext cx="504056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 smtClean="0"/>
              <a:t>Z1</a:t>
            </a:r>
            <a:endParaRPr lang="en-GB" dirty="0"/>
          </a:p>
        </p:txBody>
      </p:sp>
      <p:sp>
        <p:nvSpPr>
          <p:cNvPr id="19" name="Textfeld 18"/>
          <p:cNvSpPr txBox="1"/>
          <p:nvPr/>
        </p:nvSpPr>
        <p:spPr>
          <a:xfrm>
            <a:off x="3707904" y="2212110"/>
            <a:ext cx="504056" cy="15020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 smtClean="0"/>
              <a:t>Z2</a:t>
            </a:r>
            <a:endParaRPr lang="en-GB" dirty="0"/>
          </a:p>
        </p:txBody>
      </p:sp>
      <p:sp>
        <p:nvSpPr>
          <p:cNvPr id="20" name="Textfeld 19"/>
          <p:cNvSpPr txBox="1"/>
          <p:nvPr/>
        </p:nvSpPr>
        <p:spPr>
          <a:xfrm>
            <a:off x="3707902" y="627934"/>
            <a:ext cx="504056" cy="14689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 smtClean="0"/>
              <a:t>Z3</a:t>
            </a:r>
            <a:endParaRPr lang="en-GB" dirty="0"/>
          </a:p>
        </p:txBody>
      </p:sp>
      <p:sp>
        <p:nvSpPr>
          <p:cNvPr id="21" name="Rechteck 20"/>
          <p:cNvSpPr/>
          <p:nvPr/>
        </p:nvSpPr>
        <p:spPr>
          <a:xfrm>
            <a:off x="1907704" y="872716"/>
            <a:ext cx="1008112" cy="1216890"/>
          </a:xfrm>
          <a:prstGeom prst="rect">
            <a:avLst/>
          </a:prstGeom>
          <a:solidFill>
            <a:srgbClr val="FFC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hteck 21"/>
          <p:cNvSpPr/>
          <p:nvPr/>
        </p:nvSpPr>
        <p:spPr>
          <a:xfrm>
            <a:off x="1885997" y="2284510"/>
            <a:ext cx="1008112" cy="1216890"/>
          </a:xfrm>
          <a:prstGeom prst="rect">
            <a:avLst/>
          </a:prstGeom>
          <a:solidFill>
            <a:srgbClr val="FFC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feld 22"/>
          <p:cNvSpPr txBox="1"/>
          <p:nvPr/>
        </p:nvSpPr>
        <p:spPr>
          <a:xfrm>
            <a:off x="1781608" y="1229133"/>
            <a:ext cx="252028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/>
              <a:t>V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2746470" y="1247767"/>
            <a:ext cx="252028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 smtClean="0"/>
              <a:t>W</a:t>
            </a:r>
            <a:endParaRPr lang="en-GB" dirty="0"/>
          </a:p>
        </p:txBody>
      </p:sp>
      <p:sp>
        <p:nvSpPr>
          <p:cNvPr id="25" name="Textfeld 24"/>
          <p:cNvSpPr txBox="1"/>
          <p:nvPr/>
        </p:nvSpPr>
        <p:spPr>
          <a:xfrm>
            <a:off x="1781690" y="2640927"/>
            <a:ext cx="252028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26" name="Textfeld 25"/>
          <p:cNvSpPr txBox="1"/>
          <p:nvPr/>
        </p:nvSpPr>
        <p:spPr>
          <a:xfrm>
            <a:off x="2760203" y="2654308"/>
            <a:ext cx="252028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27" name="Textfeld 26"/>
          <p:cNvSpPr txBox="1"/>
          <p:nvPr/>
        </p:nvSpPr>
        <p:spPr>
          <a:xfrm>
            <a:off x="789350" y="627935"/>
            <a:ext cx="254258" cy="37444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vert270" wrap="square" rtlCol="0" anchor="ctr" anchorCtr="0">
            <a:noAutofit/>
          </a:bodyPr>
          <a:lstStyle/>
          <a:p>
            <a:pPr algn="ctr"/>
            <a:r>
              <a:rPr lang="en-GB" dirty="0" smtClean="0"/>
              <a:t>Front panel connectors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05200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Bildschirmpräsentation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Schäfer, Dr. Ulrich</dc:creator>
  <cp:lastModifiedBy>Schäfer, Dr. Ulrich</cp:lastModifiedBy>
  <cp:revision>3</cp:revision>
  <dcterms:created xsi:type="dcterms:W3CDTF">2011-01-13T12:16:32Z</dcterms:created>
  <dcterms:modified xsi:type="dcterms:W3CDTF">2011-01-13T12:36:33Z</dcterms:modified>
</cp:coreProperties>
</file>