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430" r:id="rId2"/>
    <p:sldId id="431" r:id="rId3"/>
    <p:sldId id="429" r:id="rId4"/>
  </p:sldIdLst>
  <p:sldSz cx="9144000" cy="6858000" type="screen4x3"/>
  <p:notesSz cx="6805613" cy="99393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>
      <p:ext uri="{19B8F6BF-5375-455C-9EA6-DF929625EA0E}">
        <p15:presenceInfo xmlns:p15="http://schemas.microsoft.com/office/powerpoint/2012/main" userId="S-1-5-21-1997477047-1508330638-219632125-36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66"/>
    <a:srgbClr val="07B97E"/>
    <a:srgbClr val="D703DC"/>
    <a:srgbClr val="FF9900"/>
    <a:srgbClr val="0CB428"/>
    <a:srgbClr val="0AFC44"/>
    <a:srgbClr val="F181D1"/>
    <a:srgbClr val="8CE6A1"/>
    <a:srgbClr val="0F01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10" autoAdjust="0"/>
    <p:restoredTop sz="94683" autoAdjust="0"/>
  </p:normalViewPr>
  <p:slideViewPr>
    <p:cSldViewPr>
      <p:cViewPr varScale="1">
        <p:scale>
          <a:sx n="70" d="100"/>
          <a:sy n="70" d="100"/>
        </p:scale>
        <p:origin x="1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06/06/2013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06.06.2013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  <p:grpSp>
        <p:nvGrpSpPr>
          <p:cNvPr id="24" name="Gruppieren 23"/>
          <p:cNvGrpSpPr/>
          <p:nvPr/>
        </p:nvGrpSpPr>
        <p:grpSpPr>
          <a:xfrm>
            <a:off x="299509" y="2317637"/>
            <a:ext cx="4140446" cy="2272574"/>
            <a:chOff x="299509" y="2317637"/>
            <a:chExt cx="4140446" cy="2272574"/>
          </a:xfrm>
        </p:grpSpPr>
        <p:sp>
          <p:nvSpPr>
            <p:cNvPr id="6" name="Rectangle 90"/>
            <p:cNvSpPr>
              <a:spLocks noChangeArrowheads="1"/>
            </p:cNvSpPr>
            <p:nvPr/>
          </p:nvSpPr>
          <p:spPr bwMode="auto">
            <a:xfrm>
              <a:off x="2843965" y="3575296"/>
              <a:ext cx="982645" cy="9696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Hub module</a:t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endParaRPr lang="en-GB" sz="1000" b="1" dirty="0" smtClean="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b="1" dirty="0">
                <a:solidFill>
                  <a:srgbClr val="000000"/>
                </a:solidFill>
              </a:endParaRPr>
            </a:p>
          </p:txBody>
        </p:sp>
        <p:sp>
          <p:nvSpPr>
            <p:cNvPr id="7" name="Line 47"/>
            <p:cNvSpPr>
              <a:spLocks noChangeShapeType="1"/>
            </p:cNvSpPr>
            <p:nvPr/>
          </p:nvSpPr>
          <p:spPr bwMode="auto">
            <a:xfrm flipV="1">
              <a:off x="483561" y="2874576"/>
              <a:ext cx="69556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8" name="Text Box 56"/>
            <p:cNvSpPr txBox="1">
              <a:spLocks noChangeArrowheads="1"/>
            </p:cNvSpPr>
            <p:nvPr/>
          </p:nvSpPr>
          <p:spPr bwMode="auto">
            <a:xfrm>
              <a:off x="299509" y="2317637"/>
              <a:ext cx="863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 smtClean="0">
                  <a:solidFill>
                    <a:srgbClr val="000000"/>
                  </a:solidFill>
                </a:rPr>
                <a:t>From DPS &amp; legacy system</a:t>
              </a:r>
            </a:p>
          </p:txBody>
        </p:sp>
        <p:sp>
          <p:nvSpPr>
            <p:cNvPr id="9" name="Rectangle 90"/>
            <p:cNvSpPr>
              <a:spLocks noChangeArrowheads="1"/>
            </p:cNvSpPr>
            <p:nvPr/>
          </p:nvSpPr>
          <p:spPr bwMode="auto">
            <a:xfrm>
              <a:off x="1179125" y="2485400"/>
              <a:ext cx="459175" cy="77596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Optical</a:t>
              </a:r>
              <a:endParaRPr lang="en-GB" sz="1000" b="1" dirty="0" smtClean="0">
                <a:solidFill>
                  <a:srgbClr val="000000"/>
                </a:solidFill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>
                  <a:solidFill>
                    <a:srgbClr val="000000"/>
                  </a:solidFill>
                </a:rPr>
                <a:t>p</a:t>
              </a:r>
              <a:r>
                <a:rPr lang="en-GB" sz="1000" b="1" dirty="0" smtClean="0">
                  <a:solidFill>
                    <a:srgbClr val="000000"/>
                  </a:solidFill>
                </a:rPr>
                <a:t>lant</a:t>
              </a:r>
            </a:p>
          </p:txBody>
        </p:sp>
        <p:sp>
          <p:nvSpPr>
            <p:cNvPr id="10" name="Rectangle 90"/>
            <p:cNvSpPr>
              <a:spLocks noChangeArrowheads="1"/>
            </p:cNvSpPr>
            <p:nvPr/>
          </p:nvSpPr>
          <p:spPr bwMode="auto">
            <a:xfrm>
              <a:off x="2092108" y="2468302"/>
              <a:ext cx="459175" cy="77596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RTM</a:t>
              </a:r>
            </a:p>
          </p:txBody>
        </p:sp>
        <p:sp>
          <p:nvSpPr>
            <p:cNvPr id="11" name="Rectangle 90"/>
            <p:cNvSpPr>
              <a:spLocks noChangeArrowheads="1"/>
            </p:cNvSpPr>
            <p:nvPr/>
          </p:nvSpPr>
          <p:spPr bwMode="auto">
            <a:xfrm>
              <a:off x="3005364" y="2476198"/>
              <a:ext cx="459175" cy="77596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jFEX</a:t>
              </a:r>
            </a:p>
          </p:txBody>
        </p:sp>
        <p:sp>
          <p:nvSpPr>
            <p:cNvPr id="12" name="Line 99"/>
            <p:cNvSpPr>
              <a:spLocks noChangeShapeType="1"/>
            </p:cNvSpPr>
            <p:nvPr/>
          </p:nvSpPr>
          <p:spPr bwMode="auto">
            <a:xfrm flipV="1">
              <a:off x="1654316" y="2874576"/>
              <a:ext cx="437792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smtClean="0">
                <a:solidFill>
                  <a:srgbClr val="000000"/>
                </a:solidFill>
              </a:endParaRPr>
            </a:p>
          </p:txBody>
        </p:sp>
        <p:sp>
          <p:nvSpPr>
            <p:cNvPr id="13" name="Line 99"/>
            <p:cNvSpPr>
              <a:spLocks noChangeShapeType="1"/>
            </p:cNvSpPr>
            <p:nvPr/>
          </p:nvSpPr>
          <p:spPr bwMode="auto">
            <a:xfrm flipV="1">
              <a:off x="2545916" y="2873086"/>
              <a:ext cx="437792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smtClean="0">
                <a:solidFill>
                  <a:srgbClr val="000000"/>
                </a:solidFill>
              </a:endParaRPr>
            </a:p>
          </p:txBody>
        </p:sp>
        <p:sp>
          <p:nvSpPr>
            <p:cNvPr id="14" name="Line 99"/>
            <p:cNvSpPr>
              <a:spLocks noChangeShapeType="1"/>
            </p:cNvSpPr>
            <p:nvPr/>
          </p:nvSpPr>
          <p:spPr bwMode="auto">
            <a:xfrm flipV="1">
              <a:off x="3473520" y="2862385"/>
              <a:ext cx="431800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smtClean="0">
                <a:solidFill>
                  <a:srgbClr val="000000"/>
                </a:solidFill>
              </a:endParaRPr>
            </a:p>
          </p:txBody>
        </p:sp>
        <p:sp>
          <p:nvSpPr>
            <p:cNvPr id="15" name="Text Box 56"/>
            <p:cNvSpPr txBox="1">
              <a:spLocks noChangeArrowheads="1"/>
            </p:cNvSpPr>
            <p:nvPr/>
          </p:nvSpPr>
          <p:spPr bwMode="auto">
            <a:xfrm>
              <a:off x="3576355" y="2561169"/>
              <a:ext cx="863600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Lucida Sans" pitchFamily="34" charset="0"/>
                  <a:ea typeface="ヒラギノ角ゴ Pro W3" pitchFamily="84" charset="-128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dirty="0" smtClean="0">
                  <a:solidFill>
                    <a:srgbClr val="000000"/>
                  </a:solidFill>
                </a:rPr>
                <a:t>To L1Topo</a:t>
              </a:r>
            </a:p>
          </p:txBody>
        </p:sp>
        <p:sp>
          <p:nvSpPr>
            <p:cNvPr id="16" name="Rectangle 90"/>
            <p:cNvSpPr>
              <a:spLocks noChangeArrowheads="1"/>
            </p:cNvSpPr>
            <p:nvPr/>
          </p:nvSpPr>
          <p:spPr bwMode="auto">
            <a:xfrm>
              <a:off x="2790664" y="3620558"/>
              <a:ext cx="982645" cy="9696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Hub module</a:t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/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endParaRPr lang="en-GB" sz="1000" b="1" dirty="0" smtClean="0">
                <a:solidFill>
                  <a:srgbClr val="000000"/>
                </a:solidFill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b="1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90"/>
            <p:cNvSpPr>
              <a:spLocks noChangeArrowheads="1"/>
            </p:cNvSpPr>
            <p:nvPr/>
          </p:nvSpPr>
          <p:spPr bwMode="auto">
            <a:xfrm>
              <a:off x="2833148" y="3847396"/>
              <a:ext cx="459175" cy="45932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ROD</a:t>
              </a:r>
            </a:p>
          </p:txBody>
        </p:sp>
        <p:sp>
          <p:nvSpPr>
            <p:cNvPr id="18" name="Rectangle 90"/>
            <p:cNvSpPr>
              <a:spLocks noChangeArrowheads="1"/>
            </p:cNvSpPr>
            <p:nvPr/>
          </p:nvSpPr>
          <p:spPr bwMode="auto">
            <a:xfrm>
              <a:off x="3380706" y="3843818"/>
              <a:ext cx="302629" cy="45932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TTC</a:t>
              </a:r>
            </a:p>
          </p:txBody>
        </p:sp>
        <p:sp>
          <p:nvSpPr>
            <p:cNvPr id="19" name="Line 99"/>
            <p:cNvSpPr>
              <a:spLocks noChangeShapeType="1"/>
            </p:cNvSpPr>
            <p:nvPr/>
          </p:nvSpPr>
          <p:spPr bwMode="auto">
            <a:xfrm>
              <a:off x="3182571" y="3258508"/>
              <a:ext cx="0" cy="3434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smtClean="0">
                <a:solidFill>
                  <a:srgbClr val="000000"/>
                </a:solidFill>
              </a:endParaRPr>
            </a:p>
          </p:txBody>
        </p:sp>
        <p:sp>
          <p:nvSpPr>
            <p:cNvPr id="20" name="Rectangle 90"/>
            <p:cNvSpPr>
              <a:spLocks noChangeArrowheads="1"/>
            </p:cNvSpPr>
            <p:nvPr/>
          </p:nvSpPr>
          <p:spPr bwMode="auto">
            <a:xfrm>
              <a:off x="3041709" y="2445896"/>
              <a:ext cx="459175" cy="77596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jFEX</a:t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>module</a:t>
              </a:r>
            </a:p>
          </p:txBody>
        </p:sp>
        <p:sp>
          <p:nvSpPr>
            <p:cNvPr id="21" name="Rectangle 90"/>
            <p:cNvSpPr>
              <a:spLocks noChangeArrowheads="1"/>
            </p:cNvSpPr>
            <p:nvPr/>
          </p:nvSpPr>
          <p:spPr bwMode="auto">
            <a:xfrm>
              <a:off x="2129843" y="2431482"/>
              <a:ext cx="459175" cy="77596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RTM</a:t>
              </a:r>
              <a:br>
                <a:rPr lang="en-GB" sz="1000" b="1" dirty="0" smtClean="0">
                  <a:solidFill>
                    <a:srgbClr val="000000"/>
                  </a:solidFill>
                </a:rPr>
              </a:br>
              <a:r>
                <a:rPr lang="en-GB" sz="1000" b="1" dirty="0" smtClean="0">
                  <a:solidFill>
                    <a:srgbClr val="000000"/>
                  </a:solidFill>
                </a:rPr>
                <a:t>module</a:t>
              </a:r>
            </a:p>
          </p:txBody>
        </p:sp>
        <p:sp>
          <p:nvSpPr>
            <p:cNvPr id="22" name="Line 99"/>
            <p:cNvSpPr>
              <a:spLocks noChangeShapeType="1"/>
            </p:cNvSpPr>
            <p:nvPr/>
          </p:nvSpPr>
          <p:spPr bwMode="auto">
            <a:xfrm flipH="1" flipV="1">
              <a:off x="3287975" y="3270766"/>
              <a:ext cx="0" cy="3272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000" smtClean="0">
                <a:solidFill>
                  <a:srgbClr val="000000"/>
                </a:solidFill>
              </a:endParaRPr>
            </a:p>
          </p:txBody>
        </p:sp>
        <p:sp>
          <p:nvSpPr>
            <p:cNvPr id="23" name="Rectangle 90"/>
            <p:cNvSpPr>
              <a:spLocks noChangeArrowheads="1"/>
            </p:cNvSpPr>
            <p:nvPr/>
          </p:nvSpPr>
          <p:spPr bwMode="auto">
            <a:xfrm>
              <a:off x="2982230" y="4383690"/>
              <a:ext cx="623020" cy="14810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000" b="1" dirty="0" smtClean="0">
                  <a:solidFill>
                    <a:srgbClr val="000000"/>
                  </a:solidFill>
                </a:rPr>
                <a:t>switch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9537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6564" y="835407"/>
            <a:ext cx="5350873" cy="561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" name="Gruppieren 23"/>
          <p:cNvGrpSpPr/>
          <p:nvPr/>
        </p:nvGrpSpPr>
        <p:grpSpPr>
          <a:xfrm>
            <a:off x="1955721" y="1250066"/>
            <a:ext cx="5291716" cy="4924530"/>
            <a:chOff x="1955721" y="1250066"/>
            <a:chExt cx="5291716" cy="4924530"/>
          </a:xfrm>
        </p:grpSpPr>
        <p:sp>
          <p:nvSpPr>
            <p:cNvPr id="7" name="Textfeld 6"/>
            <p:cNvSpPr txBox="1"/>
            <p:nvPr/>
          </p:nvSpPr>
          <p:spPr>
            <a:xfrm>
              <a:off x="3528664" y="1250066"/>
              <a:ext cx="1152128" cy="646331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Processor FPGA</a:t>
              </a:r>
              <a:endParaRPr lang="en-GB" dirty="0"/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6085445" y="1524826"/>
              <a:ext cx="1008112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Fibres in</a:t>
              </a:r>
              <a:endParaRPr lang="en-GB" dirty="0"/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725405" y="3315161"/>
              <a:ext cx="720080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IPMC</a:t>
              </a:r>
              <a:endParaRPr lang="en-GB" dirty="0"/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3059832" y="2640005"/>
              <a:ext cx="1224136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algorithms</a:t>
              </a:r>
              <a:endParaRPr lang="en-GB" dirty="0"/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5364088" y="5733256"/>
              <a:ext cx="872832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power</a:t>
              </a:r>
              <a:endParaRPr lang="en-GB" dirty="0"/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6494518" y="2197512"/>
              <a:ext cx="423312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Z3</a:t>
              </a:r>
              <a:endParaRPr lang="en-GB" dirty="0"/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6494518" y="5051792"/>
              <a:ext cx="423312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Z2</a:t>
              </a:r>
              <a:endParaRPr lang="en-GB" dirty="0"/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6494518" y="5805264"/>
              <a:ext cx="423312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Z1</a:t>
              </a:r>
              <a:endParaRPr lang="en-GB" dirty="0"/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3762245" y="2202952"/>
              <a:ext cx="762816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µPOD</a:t>
              </a:r>
              <a:endParaRPr lang="en-GB" dirty="0"/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1955721" y="3031458"/>
              <a:ext cx="461665" cy="1256096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vert="vert270" wrap="square" rtlCol="0">
              <a:spAutoFit/>
            </a:bodyPr>
            <a:lstStyle/>
            <a:p>
              <a:r>
                <a:rPr lang="en-GB" dirty="0" smtClean="0"/>
                <a:t>Front panel</a:t>
              </a:r>
              <a:endParaRPr lang="en-GB" dirty="0"/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6785772" y="3970675"/>
              <a:ext cx="461665" cy="1208431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vert="vert270" wrap="square" rtlCol="0">
              <a:spAutoFit/>
            </a:bodyPr>
            <a:lstStyle/>
            <a:p>
              <a:r>
                <a:rPr lang="en-GB" dirty="0" smtClean="0"/>
                <a:t>Backplane</a:t>
              </a: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2077363" y="1335251"/>
              <a:ext cx="1008112" cy="646331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Fibres out</a:t>
              </a:r>
              <a:endParaRPr lang="en-GB" dirty="0"/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014043" y="2668830"/>
              <a:ext cx="866386" cy="646331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control</a:t>
              </a:r>
            </a:p>
            <a:p>
              <a:r>
                <a:rPr lang="en-GB" dirty="0" err="1" smtClean="0"/>
                <a:t>IPBus</a:t>
              </a:r>
              <a:endParaRPr lang="en-GB" dirty="0"/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2580154" y="4718812"/>
              <a:ext cx="513994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out</a:t>
              </a:r>
              <a:endParaRPr lang="en-GB" dirty="0"/>
            </a:p>
          </p:txBody>
        </p:sp>
        <p:sp>
          <p:nvSpPr>
            <p:cNvPr id="23" name="Textfeld 22"/>
            <p:cNvSpPr txBox="1"/>
            <p:nvPr/>
          </p:nvSpPr>
          <p:spPr>
            <a:xfrm>
              <a:off x="2828478" y="4228429"/>
              <a:ext cx="870521" cy="369332"/>
            </a:xfrm>
            <a:prstGeom prst="rect">
              <a:avLst/>
            </a:prstGeom>
            <a:solidFill>
              <a:srgbClr val="FFFFFF">
                <a:alpha val="50196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merge</a:t>
              </a: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673678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  <p:grpSp>
        <p:nvGrpSpPr>
          <p:cNvPr id="327" name="Gruppieren 326"/>
          <p:cNvGrpSpPr/>
          <p:nvPr/>
        </p:nvGrpSpPr>
        <p:grpSpPr>
          <a:xfrm>
            <a:off x="2771800" y="2776054"/>
            <a:ext cx="2159997" cy="1728168"/>
            <a:chOff x="2771800" y="2776054"/>
            <a:chExt cx="2159997" cy="1728168"/>
          </a:xfrm>
        </p:grpSpPr>
        <p:sp>
          <p:nvSpPr>
            <p:cNvPr id="7" name="Rechteck 6"/>
            <p:cNvSpPr>
              <a:spLocks noChangeAspect="1"/>
            </p:cNvSpPr>
            <p:nvPr/>
          </p:nvSpPr>
          <p:spPr>
            <a:xfrm rot="5400000">
              <a:off x="4823797" y="374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" name="Rechteck 7"/>
            <p:cNvSpPr>
              <a:spLocks noChangeAspect="1"/>
            </p:cNvSpPr>
            <p:nvPr/>
          </p:nvSpPr>
          <p:spPr>
            <a:xfrm rot="5400000">
              <a:off x="4715797" y="374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>
              <a:spLocks noChangeAspect="1"/>
            </p:cNvSpPr>
            <p:nvPr/>
          </p:nvSpPr>
          <p:spPr>
            <a:xfrm rot="5400000">
              <a:off x="4823797" y="385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" name="Rechteck 9"/>
            <p:cNvSpPr>
              <a:spLocks noChangeAspect="1"/>
            </p:cNvSpPr>
            <p:nvPr/>
          </p:nvSpPr>
          <p:spPr>
            <a:xfrm rot="5400000">
              <a:off x="4715797" y="385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Rechteck 10"/>
            <p:cNvSpPr>
              <a:spLocks noChangeAspect="1"/>
            </p:cNvSpPr>
            <p:nvPr/>
          </p:nvSpPr>
          <p:spPr>
            <a:xfrm rot="5400000">
              <a:off x="4823797" y="396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" name="Rechteck 11"/>
            <p:cNvSpPr>
              <a:spLocks noChangeAspect="1"/>
            </p:cNvSpPr>
            <p:nvPr/>
          </p:nvSpPr>
          <p:spPr>
            <a:xfrm rot="5400000">
              <a:off x="4715797" y="396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" name="Rechteck 12"/>
            <p:cNvSpPr>
              <a:spLocks noChangeAspect="1"/>
            </p:cNvSpPr>
            <p:nvPr/>
          </p:nvSpPr>
          <p:spPr>
            <a:xfrm rot="5400000">
              <a:off x="4823797" y="407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" name="Rechteck 13"/>
            <p:cNvSpPr>
              <a:spLocks noChangeAspect="1"/>
            </p:cNvSpPr>
            <p:nvPr/>
          </p:nvSpPr>
          <p:spPr>
            <a:xfrm rot="5400000">
              <a:off x="4715797" y="407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" name="Rechteck 14"/>
            <p:cNvSpPr>
              <a:spLocks noChangeAspect="1"/>
            </p:cNvSpPr>
            <p:nvPr/>
          </p:nvSpPr>
          <p:spPr>
            <a:xfrm rot="5400000">
              <a:off x="4607797" y="374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" name="Rechteck 15"/>
            <p:cNvSpPr>
              <a:spLocks noChangeAspect="1"/>
            </p:cNvSpPr>
            <p:nvPr/>
          </p:nvSpPr>
          <p:spPr>
            <a:xfrm rot="5400000">
              <a:off x="4499797" y="374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" name="Rechteck 16"/>
            <p:cNvSpPr>
              <a:spLocks noChangeAspect="1"/>
            </p:cNvSpPr>
            <p:nvPr/>
          </p:nvSpPr>
          <p:spPr>
            <a:xfrm rot="5400000">
              <a:off x="4607797" y="385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" name="Rechteck 17"/>
            <p:cNvSpPr>
              <a:spLocks noChangeAspect="1"/>
            </p:cNvSpPr>
            <p:nvPr/>
          </p:nvSpPr>
          <p:spPr>
            <a:xfrm rot="5400000">
              <a:off x="4499797" y="385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" name="Rechteck 18"/>
            <p:cNvSpPr>
              <a:spLocks noChangeAspect="1"/>
            </p:cNvSpPr>
            <p:nvPr/>
          </p:nvSpPr>
          <p:spPr>
            <a:xfrm rot="5400000">
              <a:off x="4607797" y="396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" name="Rechteck 19"/>
            <p:cNvSpPr>
              <a:spLocks noChangeAspect="1"/>
            </p:cNvSpPr>
            <p:nvPr/>
          </p:nvSpPr>
          <p:spPr>
            <a:xfrm rot="5400000">
              <a:off x="4499797" y="396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" name="Rechteck 20"/>
            <p:cNvSpPr>
              <a:spLocks noChangeAspect="1"/>
            </p:cNvSpPr>
            <p:nvPr/>
          </p:nvSpPr>
          <p:spPr>
            <a:xfrm rot="5400000">
              <a:off x="4607797" y="407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" name="Rechteck 21"/>
            <p:cNvSpPr>
              <a:spLocks noChangeAspect="1"/>
            </p:cNvSpPr>
            <p:nvPr/>
          </p:nvSpPr>
          <p:spPr>
            <a:xfrm rot="5400000">
              <a:off x="4499797" y="407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" name="Rechteck 22"/>
            <p:cNvSpPr>
              <a:spLocks noChangeAspect="1"/>
            </p:cNvSpPr>
            <p:nvPr/>
          </p:nvSpPr>
          <p:spPr>
            <a:xfrm rot="5400000">
              <a:off x="4823797" y="4180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" name="Rechteck 23"/>
            <p:cNvSpPr>
              <a:spLocks noChangeAspect="1"/>
            </p:cNvSpPr>
            <p:nvPr/>
          </p:nvSpPr>
          <p:spPr>
            <a:xfrm rot="5400000">
              <a:off x="4715797" y="4180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" name="Rechteck 24"/>
            <p:cNvSpPr>
              <a:spLocks noChangeAspect="1"/>
            </p:cNvSpPr>
            <p:nvPr/>
          </p:nvSpPr>
          <p:spPr>
            <a:xfrm rot="5400000">
              <a:off x="4823797" y="4288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" name="Rechteck 25"/>
            <p:cNvSpPr>
              <a:spLocks noChangeAspect="1"/>
            </p:cNvSpPr>
            <p:nvPr/>
          </p:nvSpPr>
          <p:spPr>
            <a:xfrm rot="5400000">
              <a:off x="4715797" y="4288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" name="Rechteck 26"/>
            <p:cNvSpPr>
              <a:spLocks noChangeAspect="1"/>
            </p:cNvSpPr>
            <p:nvPr/>
          </p:nvSpPr>
          <p:spPr>
            <a:xfrm rot="5400000">
              <a:off x="4823797" y="4396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" name="Rechteck 27"/>
            <p:cNvSpPr>
              <a:spLocks noChangeAspect="1"/>
            </p:cNvSpPr>
            <p:nvPr/>
          </p:nvSpPr>
          <p:spPr>
            <a:xfrm rot="5400000">
              <a:off x="4715797" y="4396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" name="Rechteck 28"/>
            <p:cNvSpPr>
              <a:spLocks noChangeAspect="1"/>
            </p:cNvSpPr>
            <p:nvPr/>
          </p:nvSpPr>
          <p:spPr>
            <a:xfrm rot="5400000">
              <a:off x="4607797" y="4180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" name="Rechteck 29"/>
            <p:cNvSpPr>
              <a:spLocks noChangeAspect="1"/>
            </p:cNvSpPr>
            <p:nvPr/>
          </p:nvSpPr>
          <p:spPr>
            <a:xfrm rot="5400000">
              <a:off x="4499797" y="4180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" name="Rechteck 30"/>
            <p:cNvSpPr>
              <a:spLocks noChangeAspect="1"/>
            </p:cNvSpPr>
            <p:nvPr/>
          </p:nvSpPr>
          <p:spPr>
            <a:xfrm rot="5400000">
              <a:off x="4607797" y="4288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" name="Rechteck 31"/>
            <p:cNvSpPr>
              <a:spLocks noChangeAspect="1"/>
            </p:cNvSpPr>
            <p:nvPr/>
          </p:nvSpPr>
          <p:spPr>
            <a:xfrm rot="5400000">
              <a:off x="4499797" y="4288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3" name="Rechteck 32"/>
            <p:cNvSpPr>
              <a:spLocks noChangeAspect="1"/>
            </p:cNvSpPr>
            <p:nvPr/>
          </p:nvSpPr>
          <p:spPr>
            <a:xfrm rot="5400000">
              <a:off x="4607797" y="4396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4" name="Rechteck 33"/>
            <p:cNvSpPr>
              <a:spLocks noChangeAspect="1"/>
            </p:cNvSpPr>
            <p:nvPr/>
          </p:nvSpPr>
          <p:spPr>
            <a:xfrm rot="5400000">
              <a:off x="4499797" y="4396150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5" name="Rechteck 34"/>
            <p:cNvSpPr>
              <a:spLocks noChangeAspect="1"/>
            </p:cNvSpPr>
            <p:nvPr/>
          </p:nvSpPr>
          <p:spPr>
            <a:xfrm rot="5400000">
              <a:off x="3959800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6" name="Rechteck 35"/>
            <p:cNvSpPr>
              <a:spLocks noChangeAspect="1"/>
            </p:cNvSpPr>
            <p:nvPr/>
          </p:nvSpPr>
          <p:spPr>
            <a:xfrm rot="5400000">
              <a:off x="3851800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7" name="Rechteck 36"/>
            <p:cNvSpPr>
              <a:spLocks noChangeAspect="1"/>
            </p:cNvSpPr>
            <p:nvPr/>
          </p:nvSpPr>
          <p:spPr>
            <a:xfrm rot="5400000">
              <a:off x="3959800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8" name="Rechteck 37"/>
            <p:cNvSpPr>
              <a:spLocks noChangeAspect="1"/>
            </p:cNvSpPr>
            <p:nvPr/>
          </p:nvSpPr>
          <p:spPr>
            <a:xfrm rot="5400000">
              <a:off x="3851800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9" name="Rechteck 38"/>
            <p:cNvSpPr>
              <a:spLocks noChangeAspect="1"/>
            </p:cNvSpPr>
            <p:nvPr/>
          </p:nvSpPr>
          <p:spPr>
            <a:xfrm rot="5400000">
              <a:off x="3959800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0" name="Rechteck 39"/>
            <p:cNvSpPr>
              <a:spLocks noChangeAspect="1"/>
            </p:cNvSpPr>
            <p:nvPr/>
          </p:nvSpPr>
          <p:spPr>
            <a:xfrm rot="5400000">
              <a:off x="3851800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1" name="Rechteck 40"/>
            <p:cNvSpPr>
              <a:spLocks noChangeAspect="1"/>
            </p:cNvSpPr>
            <p:nvPr/>
          </p:nvSpPr>
          <p:spPr>
            <a:xfrm rot="5400000">
              <a:off x="3959800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2" name="Rechteck 41"/>
            <p:cNvSpPr>
              <a:spLocks noChangeAspect="1"/>
            </p:cNvSpPr>
            <p:nvPr/>
          </p:nvSpPr>
          <p:spPr>
            <a:xfrm rot="5400000">
              <a:off x="3851800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3" name="Rechteck 42"/>
            <p:cNvSpPr>
              <a:spLocks noChangeAspect="1"/>
            </p:cNvSpPr>
            <p:nvPr/>
          </p:nvSpPr>
          <p:spPr>
            <a:xfrm rot="5400000">
              <a:off x="3743800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4" name="Rechteck 43"/>
            <p:cNvSpPr>
              <a:spLocks noChangeAspect="1"/>
            </p:cNvSpPr>
            <p:nvPr/>
          </p:nvSpPr>
          <p:spPr>
            <a:xfrm rot="5400000">
              <a:off x="3635800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5" name="Rechteck 44"/>
            <p:cNvSpPr>
              <a:spLocks noChangeAspect="1"/>
            </p:cNvSpPr>
            <p:nvPr/>
          </p:nvSpPr>
          <p:spPr>
            <a:xfrm rot="5400000">
              <a:off x="3743800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6" name="Rechteck 45"/>
            <p:cNvSpPr>
              <a:spLocks noChangeAspect="1"/>
            </p:cNvSpPr>
            <p:nvPr/>
          </p:nvSpPr>
          <p:spPr>
            <a:xfrm rot="5400000">
              <a:off x="3635800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7" name="Rechteck 46"/>
            <p:cNvSpPr>
              <a:spLocks noChangeAspect="1"/>
            </p:cNvSpPr>
            <p:nvPr/>
          </p:nvSpPr>
          <p:spPr>
            <a:xfrm rot="5400000">
              <a:off x="3743800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8" name="Rechteck 47"/>
            <p:cNvSpPr>
              <a:spLocks noChangeAspect="1"/>
            </p:cNvSpPr>
            <p:nvPr/>
          </p:nvSpPr>
          <p:spPr>
            <a:xfrm rot="5400000">
              <a:off x="3635800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49" name="Rechteck 48"/>
            <p:cNvSpPr>
              <a:spLocks noChangeAspect="1"/>
            </p:cNvSpPr>
            <p:nvPr/>
          </p:nvSpPr>
          <p:spPr>
            <a:xfrm rot="5400000">
              <a:off x="3743800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0" name="Rechteck 49"/>
            <p:cNvSpPr>
              <a:spLocks noChangeAspect="1"/>
            </p:cNvSpPr>
            <p:nvPr/>
          </p:nvSpPr>
          <p:spPr>
            <a:xfrm rot="5400000">
              <a:off x="3635800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1" name="Rechteck 50"/>
            <p:cNvSpPr>
              <a:spLocks noChangeAspect="1"/>
            </p:cNvSpPr>
            <p:nvPr/>
          </p:nvSpPr>
          <p:spPr>
            <a:xfrm rot="5400000">
              <a:off x="3959800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2" name="Rechteck 51"/>
            <p:cNvSpPr>
              <a:spLocks noChangeAspect="1"/>
            </p:cNvSpPr>
            <p:nvPr/>
          </p:nvSpPr>
          <p:spPr>
            <a:xfrm rot="5400000">
              <a:off x="3851800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3" name="Rechteck 52"/>
            <p:cNvSpPr>
              <a:spLocks noChangeAspect="1"/>
            </p:cNvSpPr>
            <p:nvPr/>
          </p:nvSpPr>
          <p:spPr>
            <a:xfrm rot="5400000">
              <a:off x="3959800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4" name="Rechteck 53"/>
            <p:cNvSpPr>
              <a:spLocks noChangeAspect="1"/>
            </p:cNvSpPr>
            <p:nvPr/>
          </p:nvSpPr>
          <p:spPr>
            <a:xfrm rot="5400000">
              <a:off x="3851800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5" name="Rechteck 54"/>
            <p:cNvSpPr>
              <a:spLocks noChangeAspect="1"/>
            </p:cNvSpPr>
            <p:nvPr/>
          </p:nvSpPr>
          <p:spPr>
            <a:xfrm rot="5400000">
              <a:off x="3959800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6" name="Rechteck 55"/>
            <p:cNvSpPr>
              <a:spLocks noChangeAspect="1"/>
            </p:cNvSpPr>
            <p:nvPr/>
          </p:nvSpPr>
          <p:spPr>
            <a:xfrm rot="5400000">
              <a:off x="3851800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7" name="Rechteck 56"/>
            <p:cNvSpPr>
              <a:spLocks noChangeAspect="1"/>
            </p:cNvSpPr>
            <p:nvPr/>
          </p:nvSpPr>
          <p:spPr>
            <a:xfrm rot="5400000">
              <a:off x="3743800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8" name="Rechteck 57"/>
            <p:cNvSpPr>
              <a:spLocks noChangeAspect="1"/>
            </p:cNvSpPr>
            <p:nvPr/>
          </p:nvSpPr>
          <p:spPr>
            <a:xfrm rot="5400000">
              <a:off x="3635800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9" name="Rechteck 58"/>
            <p:cNvSpPr>
              <a:spLocks noChangeAspect="1"/>
            </p:cNvSpPr>
            <p:nvPr/>
          </p:nvSpPr>
          <p:spPr>
            <a:xfrm rot="5400000">
              <a:off x="3743800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0" name="Rechteck 59"/>
            <p:cNvSpPr>
              <a:spLocks noChangeAspect="1"/>
            </p:cNvSpPr>
            <p:nvPr/>
          </p:nvSpPr>
          <p:spPr>
            <a:xfrm rot="5400000">
              <a:off x="3635800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1" name="Rechteck 60"/>
            <p:cNvSpPr>
              <a:spLocks noChangeAspect="1"/>
            </p:cNvSpPr>
            <p:nvPr/>
          </p:nvSpPr>
          <p:spPr>
            <a:xfrm rot="5400000">
              <a:off x="3743800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2" name="Rechteck 61"/>
            <p:cNvSpPr>
              <a:spLocks noChangeAspect="1"/>
            </p:cNvSpPr>
            <p:nvPr/>
          </p:nvSpPr>
          <p:spPr>
            <a:xfrm rot="5400000">
              <a:off x="3635800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3" name="Rechteck 62"/>
            <p:cNvSpPr>
              <a:spLocks noChangeAspect="1"/>
            </p:cNvSpPr>
            <p:nvPr/>
          </p:nvSpPr>
          <p:spPr>
            <a:xfrm rot="5400000">
              <a:off x="3527800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4" name="Rechteck 63"/>
            <p:cNvSpPr>
              <a:spLocks noChangeAspect="1"/>
            </p:cNvSpPr>
            <p:nvPr/>
          </p:nvSpPr>
          <p:spPr>
            <a:xfrm rot="5400000">
              <a:off x="3527800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5" name="Rechteck 64"/>
            <p:cNvSpPr>
              <a:spLocks noChangeAspect="1"/>
            </p:cNvSpPr>
            <p:nvPr/>
          </p:nvSpPr>
          <p:spPr>
            <a:xfrm rot="5400000">
              <a:off x="3527800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6" name="Rechteck 65"/>
            <p:cNvSpPr>
              <a:spLocks noChangeAspect="1"/>
            </p:cNvSpPr>
            <p:nvPr/>
          </p:nvSpPr>
          <p:spPr>
            <a:xfrm rot="5400000">
              <a:off x="3527800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7" name="Rechteck 66"/>
            <p:cNvSpPr>
              <a:spLocks noChangeAspect="1"/>
            </p:cNvSpPr>
            <p:nvPr/>
          </p:nvSpPr>
          <p:spPr>
            <a:xfrm rot="5400000">
              <a:off x="3527800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8" name="Rechteck 67"/>
            <p:cNvSpPr>
              <a:spLocks noChangeAspect="1"/>
            </p:cNvSpPr>
            <p:nvPr/>
          </p:nvSpPr>
          <p:spPr>
            <a:xfrm rot="5400000">
              <a:off x="3527800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69" name="Rechteck 68"/>
            <p:cNvSpPr>
              <a:spLocks noChangeAspect="1"/>
            </p:cNvSpPr>
            <p:nvPr/>
          </p:nvSpPr>
          <p:spPr>
            <a:xfrm rot="5400000">
              <a:off x="3527800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0" name="Rechteck 69"/>
            <p:cNvSpPr>
              <a:spLocks noChangeAspect="1"/>
            </p:cNvSpPr>
            <p:nvPr/>
          </p:nvSpPr>
          <p:spPr>
            <a:xfrm rot="5400000">
              <a:off x="4823797" y="2776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1" name="Rechteck 70"/>
            <p:cNvSpPr>
              <a:spLocks noChangeAspect="1"/>
            </p:cNvSpPr>
            <p:nvPr/>
          </p:nvSpPr>
          <p:spPr>
            <a:xfrm rot="5400000">
              <a:off x="4715797" y="2776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2" name="Rechteck 71"/>
            <p:cNvSpPr>
              <a:spLocks noChangeAspect="1"/>
            </p:cNvSpPr>
            <p:nvPr/>
          </p:nvSpPr>
          <p:spPr>
            <a:xfrm rot="5400000">
              <a:off x="4823797" y="2884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3" name="Rechteck 72"/>
            <p:cNvSpPr>
              <a:spLocks noChangeAspect="1"/>
            </p:cNvSpPr>
            <p:nvPr/>
          </p:nvSpPr>
          <p:spPr>
            <a:xfrm rot="5400000">
              <a:off x="4715797" y="2884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4" name="Rechteck 73"/>
            <p:cNvSpPr>
              <a:spLocks noChangeAspect="1"/>
            </p:cNvSpPr>
            <p:nvPr/>
          </p:nvSpPr>
          <p:spPr>
            <a:xfrm rot="5400000">
              <a:off x="4823797" y="2992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5" name="Rechteck 74"/>
            <p:cNvSpPr>
              <a:spLocks noChangeAspect="1"/>
            </p:cNvSpPr>
            <p:nvPr/>
          </p:nvSpPr>
          <p:spPr>
            <a:xfrm rot="5400000">
              <a:off x="4715797" y="2992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6" name="Rechteck 75"/>
            <p:cNvSpPr>
              <a:spLocks noChangeAspect="1"/>
            </p:cNvSpPr>
            <p:nvPr/>
          </p:nvSpPr>
          <p:spPr>
            <a:xfrm rot="5400000">
              <a:off x="4823797" y="3100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7" name="Rechteck 76"/>
            <p:cNvSpPr>
              <a:spLocks noChangeAspect="1"/>
            </p:cNvSpPr>
            <p:nvPr/>
          </p:nvSpPr>
          <p:spPr>
            <a:xfrm rot="5400000">
              <a:off x="4715797" y="3100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8" name="Rechteck 77"/>
            <p:cNvSpPr>
              <a:spLocks noChangeAspect="1"/>
            </p:cNvSpPr>
            <p:nvPr/>
          </p:nvSpPr>
          <p:spPr>
            <a:xfrm rot="5400000">
              <a:off x="4607797" y="2776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79" name="Rechteck 78"/>
            <p:cNvSpPr>
              <a:spLocks noChangeAspect="1"/>
            </p:cNvSpPr>
            <p:nvPr/>
          </p:nvSpPr>
          <p:spPr>
            <a:xfrm rot="5400000">
              <a:off x="4499797" y="2776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0" name="Rechteck 79"/>
            <p:cNvSpPr>
              <a:spLocks noChangeAspect="1"/>
            </p:cNvSpPr>
            <p:nvPr/>
          </p:nvSpPr>
          <p:spPr>
            <a:xfrm rot="5400000">
              <a:off x="4607797" y="2884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1" name="Rechteck 80"/>
            <p:cNvSpPr>
              <a:spLocks noChangeAspect="1"/>
            </p:cNvSpPr>
            <p:nvPr/>
          </p:nvSpPr>
          <p:spPr>
            <a:xfrm rot="5400000">
              <a:off x="4499797" y="2884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2" name="Rechteck 81"/>
            <p:cNvSpPr>
              <a:spLocks noChangeAspect="1"/>
            </p:cNvSpPr>
            <p:nvPr/>
          </p:nvSpPr>
          <p:spPr>
            <a:xfrm rot="5400000">
              <a:off x="4607797" y="2992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3" name="Rechteck 82"/>
            <p:cNvSpPr>
              <a:spLocks noChangeAspect="1"/>
            </p:cNvSpPr>
            <p:nvPr/>
          </p:nvSpPr>
          <p:spPr>
            <a:xfrm rot="5400000">
              <a:off x="4499797" y="2992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4" name="Rechteck 83"/>
            <p:cNvSpPr>
              <a:spLocks noChangeAspect="1"/>
            </p:cNvSpPr>
            <p:nvPr/>
          </p:nvSpPr>
          <p:spPr>
            <a:xfrm rot="5400000">
              <a:off x="4607797" y="3100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5" name="Rechteck 84"/>
            <p:cNvSpPr>
              <a:spLocks noChangeAspect="1"/>
            </p:cNvSpPr>
            <p:nvPr/>
          </p:nvSpPr>
          <p:spPr>
            <a:xfrm rot="5400000">
              <a:off x="4499797" y="310005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6" name="Rechteck 85"/>
            <p:cNvSpPr>
              <a:spLocks noChangeAspect="1"/>
            </p:cNvSpPr>
            <p:nvPr/>
          </p:nvSpPr>
          <p:spPr>
            <a:xfrm rot="5400000">
              <a:off x="4823797" y="320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7" name="Rechteck 86"/>
            <p:cNvSpPr>
              <a:spLocks noChangeAspect="1"/>
            </p:cNvSpPr>
            <p:nvPr/>
          </p:nvSpPr>
          <p:spPr>
            <a:xfrm rot="5400000">
              <a:off x="4715797" y="320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8" name="Rechteck 87"/>
            <p:cNvSpPr>
              <a:spLocks noChangeAspect="1"/>
            </p:cNvSpPr>
            <p:nvPr/>
          </p:nvSpPr>
          <p:spPr>
            <a:xfrm rot="5400000">
              <a:off x="4823797" y="331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89" name="Rechteck 88"/>
            <p:cNvSpPr>
              <a:spLocks noChangeAspect="1"/>
            </p:cNvSpPr>
            <p:nvPr/>
          </p:nvSpPr>
          <p:spPr>
            <a:xfrm rot="5400000">
              <a:off x="4715797" y="331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0" name="Rechteck 89"/>
            <p:cNvSpPr>
              <a:spLocks noChangeAspect="1"/>
            </p:cNvSpPr>
            <p:nvPr/>
          </p:nvSpPr>
          <p:spPr>
            <a:xfrm rot="5400000">
              <a:off x="4823797" y="342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1" name="Rechteck 90"/>
            <p:cNvSpPr>
              <a:spLocks noChangeAspect="1"/>
            </p:cNvSpPr>
            <p:nvPr/>
          </p:nvSpPr>
          <p:spPr>
            <a:xfrm rot="5400000">
              <a:off x="4715797" y="342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2" name="Rechteck 91"/>
            <p:cNvSpPr>
              <a:spLocks noChangeAspect="1"/>
            </p:cNvSpPr>
            <p:nvPr/>
          </p:nvSpPr>
          <p:spPr>
            <a:xfrm rot="5400000">
              <a:off x="4823797" y="353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3" name="Rechteck 92"/>
            <p:cNvSpPr>
              <a:spLocks noChangeAspect="1"/>
            </p:cNvSpPr>
            <p:nvPr/>
          </p:nvSpPr>
          <p:spPr>
            <a:xfrm rot="5400000">
              <a:off x="4715797" y="353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4" name="Rechteck 93"/>
            <p:cNvSpPr>
              <a:spLocks noChangeAspect="1"/>
            </p:cNvSpPr>
            <p:nvPr/>
          </p:nvSpPr>
          <p:spPr>
            <a:xfrm rot="5400000">
              <a:off x="4607797" y="320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5" name="Rechteck 94"/>
            <p:cNvSpPr>
              <a:spLocks noChangeAspect="1"/>
            </p:cNvSpPr>
            <p:nvPr/>
          </p:nvSpPr>
          <p:spPr>
            <a:xfrm rot="5400000">
              <a:off x="4499797" y="3208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6" name="Rechteck 95"/>
            <p:cNvSpPr>
              <a:spLocks noChangeAspect="1"/>
            </p:cNvSpPr>
            <p:nvPr/>
          </p:nvSpPr>
          <p:spPr>
            <a:xfrm rot="5400000">
              <a:off x="4607797" y="331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7" name="Rechteck 96"/>
            <p:cNvSpPr>
              <a:spLocks noChangeAspect="1"/>
            </p:cNvSpPr>
            <p:nvPr/>
          </p:nvSpPr>
          <p:spPr>
            <a:xfrm rot="5400000">
              <a:off x="4499797" y="3316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8" name="Rechteck 97"/>
            <p:cNvSpPr>
              <a:spLocks noChangeAspect="1"/>
            </p:cNvSpPr>
            <p:nvPr/>
          </p:nvSpPr>
          <p:spPr>
            <a:xfrm rot="5400000">
              <a:off x="4607797" y="342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9" name="Rechteck 98"/>
            <p:cNvSpPr>
              <a:spLocks noChangeAspect="1"/>
            </p:cNvSpPr>
            <p:nvPr/>
          </p:nvSpPr>
          <p:spPr>
            <a:xfrm rot="5400000">
              <a:off x="4499797" y="3424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0" name="Rechteck 99"/>
            <p:cNvSpPr>
              <a:spLocks noChangeAspect="1"/>
            </p:cNvSpPr>
            <p:nvPr/>
          </p:nvSpPr>
          <p:spPr>
            <a:xfrm rot="5400000">
              <a:off x="4607797" y="353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1" name="Rechteck 100"/>
            <p:cNvSpPr>
              <a:spLocks noChangeAspect="1"/>
            </p:cNvSpPr>
            <p:nvPr/>
          </p:nvSpPr>
          <p:spPr>
            <a:xfrm rot="5400000">
              <a:off x="4499797" y="3532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2" name="Rechteck 101"/>
            <p:cNvSpPr>
              <a:spLocks noChangeAspect="1"/>
            </p:cNvSpPr>
            <p:nvPr/>
          </p:nvSpPr>
          <p:spPr>
            <a:xfrm rot="5400000">
              <a:off x="3959800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3" name="Rechteck 102"/>
            <p:cNvSpPr>
              <a:spLocks noChangeAspect="1"/>
            </p:cNvSpPr>
            <p:nvPr/>
          </p:nvSpPr>
          <p:spPr>
            <a:xfrm rot="5400000">
              <a:off x="3851800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4" name="Rechteck 103"/>
            <p:cNvSpPr>
              <a:spLocks noChangeAspect="1"/>
            </p:cNvSpPr>
            <p:nvPr/>
          </p:nvSpPr>
          <p:spPr>
            <a:xfrm rot="5400000">
              <a:off x="3959800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5" name="Rechteck 104"/>
            <p:cNvSpPr>
              <a:spLocks noChangeAspect="1"/>
            </p:cNvSpPr>
            <p:nvPr/>
          </p:nvSpPr>
          <p:spPr>
            <a:xfrm rot="5400000">
              <a:off x="3851800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6" name="Rechteck 105"/>
            <p:cNvSpPr>
              <a:spLocks noChangeAspect="1"/>
            </p:cNvSpPr>
            <p:nvPr/>
          </p:nvSpPr>
          <p:spPr>
            <a:xfrm rot="5400000">
              <a:off x="3959800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7" name="Rechteck 106"/>
            <p:cNvSpPr>
              <a:spLocks noChangeAspect="1"/>
            </p:cNvSpPr>
            <p:nvPr/>
          </p:nvSpPr>
          <p:spPr>
            <a:xfrm rot="5400000">
              <a:off x="3851800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8" name="Rechteck 107"/>
            <p:cNvSpPr>
              <a:spLocks noChangeAspect="1"/>
            </p:cNvSpPr>
            <p:nvPr/>
          </p:nvSpPr>
          <p:spPr>
            <a:xfrm rot="5400000">
              <a:off x="3959800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09" name="Rechteck 108"/>
            <p:cNvSpPr>
              <a:spLocks noChangeAspect="1"/>
            </p:cNvSpPr>
            <p:nvPr/>
          </p:nvSpPr>
          <p:spPr>
            <a:xfrm rot="5400000">
              <a:off x="3851800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0" name="Rechteck 109"/>
            <p:cNvSpPr>
              <a:spLocks noChangeAspect="1"/>
            </p:cNvSpPr>
            <p:nvPr/>
          </p:nvSpPr>
          <p:spPr>
            <a:xfrm rot="5400000">
              <a:off x="3743800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1" name="Rechteck 110"/>
            <p:cNvSpPr>
              <a:spLocks noChangeAspect="1"/>
            </p:cNvSpPr>
            <p:nvPr/>
          </p:nvSpPr>
          <p:spPr>
            <a:xfrm rot="5400000">
              <a:off x="3635800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2" name="Rechteck 111"/>
            <p:cNvSpPr>
              <a:spLocks noChangeAspect="1"/>
            </p:cNvSpPr>
            <p:nvPr/>
          </p:nvSpPr>
          <p:spPr>
            <a:xfrm rot="5400000">
              <a:off x="3743800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3" name="Rechteck 112"/>
            <p:cNvSpPr>
              <a:spLocks noChangeAspect="1"/>
            </p:cNvSpPr>
            <p:nvPr/>
          </p:nvSpPr>
          <p:spPr>
            <a:xfrm rot="5400000">
              <a:off x="3635800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4" name="Rechteck 113"/>
            <p:cNvSpPr>
              <a:spLocks noChangeAspect="1"/>
            </p:cNvSpPr>
            <p:nvPr/>
          </p:nvSpPr>
          <p:spPr>
            <a:xfrm rot="5400000">
              <a:off x="3743800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5" name="Rechteck 114"/>
            <p:cNvSpPr>
              <a:spLocks noChangeAspect="1"/>
            </p:cNvSpPr>
            <p:nvPr/>
          </p:nvSpPr>
          <p:spPr>
            <a:xfrm rot="5400000">
              <a:off x="3635800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6" name="Rechteck 115"/>
            <p:cNvSpPr>
              <a:spLocks noChangeAspect="1"/>
            </p:cNvSpPr>
            <p:nvPr/>
          </p:nvSpPr>
          <p:spPr>
            <a:xfrm rot="5400000">
              <a:off x="3743800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7" name="Rechteck 116"/>
            <p:cNvSpPr>
              <a:spLocks noChangeAspect="1"/>
            </p:cNvSpPr>
            <p:nvPr/>
          </p:nvSpPr>
          <p:spPr>
            <a:xfrm rot="5400000">
              <a:off x="3635800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8" name="Rechteck 117"/>
            <p:cNvSpPr>
              <a:spLocks noChangeAspect="1"/>
            </p:cNvSpPr>
            <p:nvPr/>
          </p:nvSpPr>
          <p:spPr>
            <a:xfrm rot="5400000">
              <a:off x="3959800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9" name="Rechteck 118"/>
            <p:cNvSpPr>
              <a:spLocks noChangeAspect="1"/>
            </p:cNvSpPr>
            <p:nvPr/>
          </p:nvSpPr>
          <p:spPr>
            <a:xfrm rot="5400000">
              <a:off x="3851800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0" name="Rechteck 119"/>
            <p:cNvSpPr>
              <a:spLocks noChangeAspect="1"/>
            </p:cNvSpPr>
            <p:nvPr/>
          </p:nvSpPr>
          <p:spPr>
            <a:xfrm rot="5400000">
              <a:off x="3959800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1" name="Rechteck 120"/>
            <p:cNvSpPr>
              <a:spLocks noChangeAspect="1"/>
            </p:cNvSpPr>
            <p:nvPr/>
          </p:nvSpPr>
          <p:spPr>
            <a:xfrm rot="5400000">
              <a:off x="3851800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2" name="Rechteck 121"/>
            <p:cNvSpPr>
              <a:spLocks noChangeAspect="1"/>
            </p:cNvSpPr>
            <p:nvPr/>
          </p:nvSpPr>
          <p:spPr>
            <a:xfrm rot="5400000">
              <a:off x="3959800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3" name="Rechteck 122"/>
            <p:cNvSpPr>
              <a:spLocks noChangeAspect="1"/>
            </p:cNvSpPr>
            <p:nvPr/>
          </p:nvSpPr>
          <p:spPr>
            <a:xfrm rot="5400000">
              <a:off x="3851800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4" name="Rechteck 123"/>
            <p:cNvSpPr>
              <a:spLocks noChangeAspect="1"/>
            </p:cNvSpPr>
            <p:nvPr/>
          </p:nvSpPr>
          <p:spPr>
            <a:xfrm rot="5400000">
              <a:off x="3959800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5" name="Rechteck 124"/>
            <p:cNvSpPr>
              <a:spLocks noChangeAspect="1"/>
            </p:cNvSpPr>
            <p:nvPr/>
          </p:nvSpPr>
          <p:spPr>
            <a:xfrm rot="5400000">
              <a:off x="3851800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6" name="Rechteck 125"/>
            <p:cNvSpPr>
              <a:spLocks noChangeAspect="1"/>
            </p:cNvSpPr>
            <p:nvPr/>
          </p:nvSpPr>
          <p:spPr>
            <a:xfrm rot="5400000">
              <a:off x="3743800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7" name="Rechteck 126"/>
            <p:cNvSpPr>
              <a:spLocks noChangeAspect="1"/>
            </p:cNvSpPr>
            <p:nvPr/>
          </p:nvSpPr>
          <p:spPr>
            <a:xfrm rot="5400000">
              <a:off x="3635800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8" name="Rechteck 127"/>
            <p:cNvSpPr>
              <a:spLocks noChangeAspect="1"/>
            </p:cNvSpPr>
            <p:nvPr/>
          </p:nvSpPr>
          <p:spPr>
            <a:xfrm rot="5400000">
              <a:off x="3743800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29" name="Rechteck 128"/>
            <p:cNvSpPr>
              <a:spLocks noChangeAspect="1"/>
            </p:cNvSpPr>
            <p:nvPr/>
          </p:nvSpPr>
          <p:spPr>
            <a:xfrm rot="5400000">
              <a:off x="3635800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0" name="Rechteck 129"/>
            <p:cNvSpPr>
              <a:spLocks noChangeAspect="1"/>
            </p:cNvSpPr>
            <p:nvPr/>
          </p:nvSpPr>
          <p:spPr>
            <a:xfrm rot="5400000">
              <a:off x="3743800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1" name="Rechteck 130"/>
            <p:cNvSpPr>
              <a:spLocks noChangeAspect="1"/>
            </p:cNvSpPr>
            <p:nvPr/>
          </p:nvSpPr>
          <p:spPr>
            <a:xfrm rot="5400000">
              <a:off x="3635800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2" name="Rechteck 131"/>
            <p:cNvSpPr>
              <a:spLocks noChangeAspect="1"/>
            </p:cNvSpPr>
            <p:nvPr/>
          </p:nvSpPr>
          <p:spPr>
            <a:xfrm rot="5400000">
              <a:off x="3743800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3" name="Rechteck 132"/>
            <p:cNvSpPr>
              <a:spLocks noChangeAspect="1"/>
            </p:cNvSpPr>
            <p:nvPr/>
          </p:nvSpPr>
          <p:spPr>
            <a:xfrm rot="5400000">
              <a:off x="3635800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4" name="Rechteck 133"/>
            <p:cNvSpPr>
              <a:spLocks noChangeAspect="1"/>
            </p:cNvSpPr>
            <p:nvPr/>
          </p:nvSpPr>
          <p:spPr>
            <a:xfrm rot="5400000">
              <a:off x="4823797" y="3640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5" name="Rechteck 134"/>
            <p:cNvSpPr>
              <a:spLocks noChangeAspect="1"/>
            </p:cNvSpPr>
            <p:nvPr/>
          </p:nvSpPr>
          <p:spPr>
            <a:xfrm rot="5400000">
              <a:off x="4715797" y="3640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6" name="Rechteck 135"/>
            <p:cNvSpPr>
              <a:spLocks noChangeAspect="1"/>
            </p:cNvSpPr>
            <p:nvPr/>
          </p:nvSpPr>
          <p:spPr>
            <a:xfrm rot="5400000">
              <a:off x="4607797" y="3640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7" name="Rechteck 136"/>
            <p:cNvSpPr>
              <a:spLocks noChangeAspect="1"/>
            </p:cNvSpPr>
            <p:nvPr/>
          </p:nvSpPr>
          <p:spPr>
            <a:xfrm rot="5400000">
              <a:off x="4499797" y="364010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8" name="Rechteck 137"/>
            <p:cNvSpPr>
              <a:spLocks noChangeAspect="1"/>
            </p:cNvSpPr>
            <p:nvPr/>
          </p:nvSpPr>
          <p:spPr>
            <a:xfrm rot="5400000">
              <a:off x="3959800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39" name="Rechteck 138"/>
            <p:cNvSpPr>
              <a:spLocks noChangeAspect="1"/>
            </p:cNvSpPr>
            <p:nvPr/>
          </p:nvSpPr>
          <p:spPr>
            <a:xfrm rot="5400000">
              <a:off x="3851800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0" name="Rechteck 139"/>
            <p:cNvSpPr>
              <a:spLocks noChangeAspect="1"/>
            </p:cNvSpPr>
            <p:nvPr/>
          </p:nvSpPr>
          <p:spPr>
            <a:xfrm rot="5400000">
              <a:off x="3743800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1" name="Rechteck 140"/>
            <p:cNvSpPr>
              <a:spLocks noChangeAspect="1"/>
            </p:cNvSpPr>
            <p:nvPr/>
          </p:nvSpPr>
          <p:spPr>
            <a:xfrm rot="5400000">
              <a:off x="3635800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2" name="Rechteck 141"/>
            <p:cNvSpPr>
              <a:spLocks noChangeAspect="1"/>
            </p:cNvSpPr>
            <p:nvPr/>
          </p:nvSpPr>
          <p:spPr>
            <a:xfrm rot="5400000">
              <a:off x="3527800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3" name="Rechteck 142"/>
            <p:cNvSpPr>
              <a:spLocks noChangeAspect="1"/>
            </p:cNvSpPr>
            <p:nvPr/>
          </p:nvSpPr>
          <p:spPr>
            <a:xfrm rot="5400000">
              <a:off x="3527800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4" name="Rechteck 143"/>
            <p:cNvSpPr>
              <a:spLocks noChangeAspect="1"/>
            </p:cNvSpPr>
            <p:nvPr/>
          </p:nvSpPr>
          <p:spPr>
            <a:xfrm rot="5400000">
              <a:off x="3527800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5" name="Rechteck 144"/>
            <p:cNvSpPr>
              <a:spLocks noChangeAspect="1"/>
            </p:cNvSpPr>
            <p:nvPr/>
          </p:nvSpPr>
          <p:spPr>
            <a:xfrm rot="5400000">
              <a:off x="3527800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6" name="Rechteck 145"/>
            <p:cNvSpPr>
              <a:spLocks noChangeAspect="1"/>
            </p:cNvSpPr>
            <p:nvPr/>
          </p:nvSpPr>
          <p:spPr>
            <a:xfrm rot="5400000">
              <a:off x="3527800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7" name="Rechteck 146"/>
            <p:cNvSpPr>
              <a:spLocks noChangeAspect="1"/>
            </p:cNvSpPr>
            <p:nvPr/>
          </p:nvSpPr>
          <p:spPr>
            <a:xfrm rot="5400000">
              <a:off x="3527800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8" name="Rechteck 147"/>
            <p:cNvSpPr>
              <a:spLocks noChangeAspect="1"/>
            </p:cNvSpPr>
            <p:nvPr/>
          </p:nvSpPr>
          <p:spPr>
            <a:xfrm rot="5400000">
              <a:off x="3527800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49" name="Rechteck 148"/>
            <p:cNvSpPr>
              <a:spLocks noChangeAspect="1"/>
            </p:cNvSpPr>
            <p:nvPr/>
          </p:nvSpPr>
          <p:spPr>
            <a:xfrm rot="5400000">
              <a:off x="3527800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0" name="Rechteck 149"/>
            <p:cNvSpPr>
              <a:spLocks noChangeAspect="1"/>
            </p:cNvSpPr>
            <p:nvPr/>
          </p:nvSpPr>
          <p:spPr>
            <a:xfrm rot="5400000">
              <a:off x="3527800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1" name="Rechteck 150"/>
            <p:cNvSpPr>
              <a:spLocks noChangeAspect="1"/>
            </p:cNvSpPr>
            <p:nvPr/>
          </p:nvSpPr>
          <p:spPr>
            <a:xfrm rot="5400000">
              <a:off x="3419800" y="374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2" name="Rechteck 151"/>
            <p:cNvSpPr>
              <a:spLocks noChangeAspect="1"/>
            </p:cNvSpPr>
            <p:nvPr/>
          </p:nvSpPr>
          <p:spPr>
            <a:xfrm rot="5400000">
              <a:off x="3311800" y="374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3" name="Rechteck 152"/>
            <p:cNvSpPr>
              <a:spLocks noChangeAspect="1"/>
            </p:cNvSpPr>
            <p:nvPr/>
          </p:nvSpPr>
          <p:spPr>
            <a:xfrm rot="5400000">
              <a:off x="3419800" y="385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4" name="Rechteck 153"/>
            <p:cNvSpPr>
              <a:spLocks noChangeAspect="1"/>
            </p:cNvSpPr>
            <p:nvPr/>
          </p:nvSpPr>
          <p:spPr>
            <a:xfrm rot="5400000">
              <a:off x="3311800" y="385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5" name="Rechteck 154"/>
            <p:cNvSpPr>
              <a:spLocks noChangeAspect="1"/>
            </p:cNvSpPr>
            <p:nvPr/>
          </p:nvSpPr>
          <p:spPr>
            <a:xfrm rot="5400000">
              <a:off x="3419800" y="396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6" name="Rechteck 155"/>
            <p:cNvSpPr>
              <a:spLocks noChangeAspect="1"/>
            </p:cNvSpPr>
            <p:nvPr/>
          </p:nvSpPr>
          <p:spPr>
            <a:xfrm rot="5400000">
              <a:off x="3311800" y="396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7" name="Rechteck 156"/>
            <p:cNvSpPr>
              <a:spLocks noChangeAspect="1"/>
            </p:cNvSpPr>
            <p:nvPr/>
          </p:nvSpPr>
          <p:spPr>
            <a:xfrm rot="5400000">
              <a:off x="3419800" y="407217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8" name="Rechteck 157"/>
            <p:cNvSpPr>
              <a:spLocks noChangeAspect="1"/>
            </p:cNvSpPr>
            <p:nvPr/>
          </p:nvSpPr>
          <p:spPr>
            <a:xfrm rot="5400000">
              <a:off x="3311800" y="407217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59" name="Rechteck 158"/>
            <p:cNvSpPr>
              <a:spLocks noChangeAspect="1"/>
            </p:cNvSpPr>
            <p:nvPr/>
          </p:nvSpPr>
          <p:spPr>
            <a:xfrm rot="5400000">
              <a:off x="3203800" y="374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0" name="Rechteck 159"/>
            <p:cNvSpPr>
              <a:spLocks noChangeAspect="1"/>
            </p:cNvSpPr>
            <p:nvPr/>
          </p:nvSpPr>
          <p:spPr>
            <a:xfrm rot="5400000">
              <a:off x="3095800" y="374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1" name="Rechteck 160"/>
            <p:cNvSpPr>
              <a:spLocks noChangeAspect="1"/>
            </p:cNvSpPr>
            <p:nvPr/>
          </p:nvSpPr>
          <p:spPr>
            <a:xfrm rot="5400000">
              <a:off x="3203800" y="385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2" name="Rechteck 161"/>
            <p:cNvSpPr>
              <a:spLocks noChangeAspect="1"/>
            </p:cNvSpPr>
            <p:nvPr/>
          </p:nvSpPr>
          <p:spPr>
            <a:xfrm rot="5400000">
              <a:off x="3095800" y="385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3" name="Rechteck 162"/>
            <p:cNvSpPr>
              <a:spLocks noChangeAspect="1"/>
            </p:cNvSpPr>
            <p:nvPr/>
          </p:nvSpPr>
          <p:spPr>
            <a:xfrm rot="5400000">
              <a:off x="3203800" y="396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4" name="Rechteck 163"/>
            <p:cNvSpPr>
              <a:spLocks noChangeAspect="1"/>
            </p:cNvSpPr>
            <p:nvPr/>
          </p:nvSpPr>
          <p:spPr>
            <a:xfrm rot="5400000">
              <a:off x="3095800" y="396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5" name="Rechteck 164"/>
            <p:cNvSpPr>
              <a:spLocks noChangeAspect="1"/>
            </p:cNvSpPr>
            <p:nvPr/>
          </p:nvSpPr>
          <p:spPr>
            <a:xfrm rot="5400000">
              <a:off x="3203800" y="407217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6" name="Rechteck 165"/>
            <p:cNvSpPr>
              <a:spLocks noChangeAspect="1"/>
            </p:cNvSpPr>
            <p:nvPr/>
          </p:nvSpPr>
          <p:spPr>
            <a:xfrm rot="5400000">
              <a:off x="3095800" y="407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7" name="Rechteck 166"/>
            <p:cNvSpPr>
              <a:spLocks noChangeAspect="1"/>
            </p:cNvSpPr>
            <p:nvPr/>
          </p:nvSpPr>
          <p:spPr>
            <a:xfrm rot="5400000">
              <a:off x="3419800" y="4180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8" name="Rechteck 167"/>
            <p:cNvSpPr>
              <a:spLocks noChangeAspect="1"/>
            </p:cNvSpPr>
            <p:nvPr/>
          </p:nvSpPr>
          <p:spPr>
            <a:xfrm rot="5400000">
              <a:off x="3311800" y="4180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69" name="Rechteck 168"/>
            <p:cNvSpPr>
              <a:spLocks noChangeAspect="1"/>
            </p:cNvSpPr>
            <p:nvPr/>
          </p:nvSpPr>
          <p:spPr>
            <a:xfrm rot="5400000">
              <a:off x="3419800" y="4288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0" name="Rechteck 169"/>
            <p:cNvSpPr>
              <a:spLocks noChangeAspect="1"/>
            </p:cNvSpPr>
            <p:nvPr/>
          </p:nvSpPr>
          <p:spPr>
            <a:xfrm rot="5400000">
              <a:off x="3311800" y="4288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1" name="Rechteck 170"/>
            <p:cNvSpPr>
              <a:spLocks noChangeAspect="1"/>
            </p:cNvSpPr>
            <p:nvPr/>
          </p:nvSpPr>
          <p:spPr>
            <a:xfrm rot="5400000">
              <a:off x="3419800" y="4396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2" name="Rechteck 171"/>
            <p:cNvSpPr>
              <a:spLocks noChangeAspect="1"/>
            </p:cNvSpPr>
            <p:nvPr/>
          </p:nvSpPr>
          <p:spPr>
            <a:xfrm rot="5400000">
              <a:off x="3311800" y="4396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3" name="Rechteck 172"/>
            <p:cNvSpPr>
              <a:spLocks noChangeAspect="1"/>
            </p:cNvSpPr>
            <p:nvPr/>
          </p:nvSpPr>
          <p:spPr>
            <a:xfrm rot="5400000">
              <a:off x="3203800" y="4180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4" name="Rechteck 173"/>
            <p:cNvSpPr>
              <a:spLocks noChangeAspect="1"/>
            </p:cNvSpPr>
            <p:nvPr/>
          </p:nvSpPr>
          <p:spPr>
            <a:xfrm rot="5400000">
              <a:off x="3095800" y="4180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5" name="Rechteck 174"/>
            <p:cNvSpPr>
              <a:spLocks noChangeAspect="1"/>
            </p:cNvSpPr>
            <p:nvPr/>
          </p:nvSpPr>
          <p:spPr>
            <a:xfrm rot="5400000">
              <a:off x="3203800" y="4288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6" name="Rechteck 175"/>
            <p:cNvSpPr>
              <a:spLocks noChangeAspect="1"/>
            </p:cNvSpPr>
            <p:nvPr/>
          </p:nvSpPr>
          <p:spPr>
            <a:xfrm rot="5400000">
              <a:off x="3095800" y="4288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7" name="Rechteck 176"/>
            <p:cNvSpPr>
              <a:spLocks noChangeAspect="1"/>
            </p:cNvSpPr>
            <p:nvPr/>
          </p:nvSpPr>
          <p:spPr>
            <a:xfrm rot="5400000">
              <a:off x="3203800" y="439622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8" name="Rechteck 177"/>
            <p:cNvSpPr>
              <a:spLocks noChangeAspect="1"/>
            </p:cNvSpPr>
            <p:nvPr/>
          </p:nvSpPr>
          <p:spPr>
            <a:xfrm rot="5400000">
              <a:off x="3095800" y="4396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79" name="Rechteck 178"/>
            <p:cNvSpPr>
              <a:spLocks noChangeAspect="1"/>
            </p:cNvSpPr>
            <p:nvPr/>
          </p:nvSpPr>
          <p:spPr>
            <a:xfrm rot="5400000">
              <a:off x="2987800" y="374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0" name="Rechteck 179"/>
            <p:cNvSpPr>
              <a:spLocks noChangeAspect="1"/>
            </p:cNvSpPr>
            <p:nvPr/>
          </p:nvSpPr>
          <p:spPr>
            <a:xfrm rot="5400000">
              <a:off x="2879800" y="374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1" name="Rechteck 180"/>
            <p:cNvSpPr>
              <a:spLocks noChangeAspect="1"/>
            </p:cNvSpPr>
            <p:nvPr/>
          </p:nvSpPr>
          <p:spPr>
            <a:xfrm rot="5400000">
              <a:off x="2987800" y="385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2" name="Rechteck 181"/>
            <p:cNvSpPr>
              <a:spLocks noChangeAspect="1"/>
            </p:cNvSpPr>
            <p:nvPr/>
          </p:nvSpPr>
          <p:spPr>
            <a:xfrm rot="5400000">
              <a:off x="2879800" y="385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3" name="Rechteck 182"/>
            <p:cNvSpPr>
              <a:spLocks noChangeAspect="1"/>
            </p:cNvSpPr>
            <p:nvPr/>
          </p:nvSpPr>
          <p:spPr>
            <a:xfrm rot="5400000">
              <a:off x="2987800" y="396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4" name="Rechteck 183"/>
            <p:cNvSpPr>
              <a:spLocks noChangeAspect="1"/>
            </p:cNvSpPr>
            <p:nvPr/>
          </p:nvSpPr>
          <p:spPr>
            <a:xfrm rot="5400000">
              <a:off x="2879800" y="396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5" name="Rechteck 184"/>
            <p:cNvSpPr>
              <a:spLocks noChangeAspect="1"/>
            </p:cNvSpPr>
            <p:nvPr/>
          </p:nvSpPr>
          <p:spPr>
            <a:xfrm rot="5400000">
              <a:off x="2987800" y="407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6" name="Rechteck 185"/>
            <p:cNvSpPr>
              <a:spLocks noChangeAspect="1"/>
            </p:cNvSpPr>
            <p:nvPr/>
          </p:nvSpPr>
          <p:spPr>
            <a:xfrm rot="5400000">
              <a:off x="2879800" y="407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7" name="Rechteck 186"/>
            <p:cNvSpPr>
              <a:spLocks noChangeAspect="1"/>
            </p:cNvSpPr>
            <p:nvPr/>
          </p:nvSpPr>
          <p:spPr>
            <a:xfrm rot="5400000">
              <a:off x="2771800" y="374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8" name="Rechteck 187"/>
            <p:cNvSpPr>
              <a:spLocks noChangeAspect="1"/>
            </p:cNvSpPr>
            <p:nvPr/>
          </p:nvSpPr>
          <p:spPr>
            <a:xfrm rot="5400000">
              <a:off x="2771800" y="385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89" name="Rechteck 188"/>
            <p:cNvSpPr>
              <a:spLocks noChangeAspect="1"/>
            </p:cNvSpPr>
            <p:nvPr/>
          </p:nvSpPr>
          <p:spPr>
            <a:xfrm rot="5400000">
              <a:off x="2771800" y="396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0" name="Rechteck 189"/>
            <p:cNvSpPr>
              <a:spLocks noChangeAspect="1"/>
            </p:cNvSpPr>
            <p:nvPr/>
          </p:nvSpPr>
          <p:spPr>
            <a:xfrm rot="5400000">
              <a:off x="2771800" y="407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1" name="Rechteck 190"/>
            <p:cNvSpPr>
              <a:spLocks noChangeAspect="1"/>
            </p:cNvSpPr>
            <p:nvPr/>
          </p:nvSpPr>
          <p:spPr>
            <a:xfrm rot="5400000">
              <a:off x="2987800" y="4180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2" name="Rechteck 191"/>
            <p:cNvSpPr>
              <a:spLocks noChangeAspect="1"/>
            </p:cNvSpPr>
            <p:nvPr/>
          </p:nvSpPr>
          <p:spPr>
            <a:xfrm rot="5400000">
              <a:off x="2879800" y="4180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3" name="Rechteck 192"/>
            <p:cNvSpPr>
              <a:spLocks noChangeAspect="1"/>
            </p:cNvSpPr>
            <p:nvPr/>
          </p:nvSpPr>
          <p:spPr>
            <a:xfrm rot="5400000">
              <a:off x="2987800" y="4288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4" name="Rechteck 193"/>
            <p:cNvSpPr>
              <a:spLocks noChangeAspect="1"/>
            </p:cNvSpPr>
            <p:nvPr/>
          </p:nvSpPr>
          <p:spPr>
            <a:xfrm rot="5400000">
              <a:off x="2879800" y="4288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5" name="Rechteck 194"/>
            <p:cNvSpPr>
              <a:spLocks noChangeAspect="1"/>
            </p:cNvSpPr>
            <p:nvPr/>
          </p:nvSpPr>
          <p:spPr>
            <a:xfrm rot="5400000">
              <a:off x="2987800" y="4396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6" name="Rechteck 195"/>
            <p:cNvSpPr>
              <a:spLocks noChangeAspect="1"/>
            </p:cNvSpPr>
            <p:nvPr/>
          </p:nvSpPr>
          <p:spPr>
            <a:xfrm rot="5400000">
              <a:off x="2879800" y="4396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7" name="Rechteck 196"/>
            <p:cNvSpPr>
              <a:spLocks noChangeAspect="1"/>
            </p:cNvSpPr>
            <p:nvPr/>
          </p:nvSpPr>
          <p:spPr>
            <a:xfrm rot="5400000">
              <a:off x="2771800" y="4180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8" name="Rechteck 197"/>
            <p:cNvSpPr>
              <a:spLocks noChangeAspect="1"/>
            </p:cNvSpPr>
            <p:nvPr/>
          </p:nvSpPr>
          <p:spPr>
            <a:xfrm rot="5400000">
              <a:off x="2771800" y="4288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99" name="Rechteck 198"/>
            <p:cNvSpPr>
              <a:spLocks noChangeAspect="1"/>
            </p:cNvSpPr>
            <p:nvPr/>
          </p:nvSpPr>
          <p:spPr>
            <a:xfrm rot="5400000">
              <a:off x="2771800" y="4396222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0" name="Rechteck 199"/>
            <p:cNvSpPr>
              <a:spLocks noChangeAspect="1"/>
            </p:cNvSpPr>
            <p:nvPr/>
          </p:nvSpPr>
          <p:spPr>
            <a:xfrm rot="5400000">
              <a:off x="3419800" y="2776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1" name="Rechteck 200"/>
            <p:cNvSpPr>
              <a:spLocks noChangeAspect="1"/>
            </p:cNvSpPr>
            <p:nvPr/>
          </p:nvSpPr>
          <p:spPr>
            <a:xfrm rot="5400000">
              <a:off x="3311800" y="2776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2" name="Rechteck 201"/>
            <p:cNvSpPr>
              <a:spLocks noChangeAspect="1"/>
            </p:cNvSpPr>
            <p:nvPr/>
          </p:nvSpPr>
          <p:spPr>
            <a:xfrm rot="5400000">
              <a:off x="3419800" y="2884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3" name="Rechteck 202"/>
            <p:cNvSpPr>
              <a:spLocks noChangeAspect="1"/>
            </p:cNvSpPr>
            <p:nvPr/>
          </p:nvSpPr>
          <p:spPr>
            <a:xfrm rot="5400000">
              <a:off x="3311800" y="2884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4" name="Rechteck 203"/>
            <p:cNvSpPr>
              <a:spLocks noChangeAspect="1"/>
            </p:cNvSpPr>
            <p:nvPr/>
          </p:nvSpPr>
          <p:spPr>
            <a:xfrm rot="5400000">
              <a:off x="3419800" y="2992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5" name="Rechteck 204"/>
            <p:cNvSpPr>
              <a:spLocks noChangeAspect="1"/>
            </p:cNvSpPr>
            <p:nvPr/>
          </p:nvSpPr>
          <p:spPr>
            <a:xfrm rot="5400000">
              <a:off x="3311800" y="2992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6" name="Rechteck 205"/>
            <p:cNvSpPr>
              <a:spLocks noChangeAspect="1"/>
            </p:cNvSpPr>
            <p:nvPr/>
          </p:nvSpPr>
          <p:spPr>
            <a:xfrm rot="5400000">
              <a:off x="3419800" y="3100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7" name="Rechteck 206"/>
            <p:cNvSpPr>
              <a:spLocks noChangeAspect="1"/>
            </p:cNvSpPr>
            <p:nvPr/>
          </p:nvSpPr>
          <p:spPr>
            <a:xfrm rot="5400000">
              <a:off x="3311800" y="3100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8" name="Rechteck 207"/>
            <p:cNvSpPr>
              <a:spLocks noChangeAspect="1"/>
            </p:cNvSpPr>
            <p:nvPr/>
          </p:nvSpPr>
          <p:spPr>
            <a:xfrm rot="5400000">
              <a:off x="3203800" y="2776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09" name="Rechteck 208"/>
            <p:cNvSpPr>
              <a:spLocks noChangeAspect="1"/>
            </p:cNvSpPr>
            <p:nvPr/>
          </p:nvSpPr>
          <p:spPr>
            <a:xfrm rot="5400000">
              <a:off x="3095800" y="2776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0" name="Rechteck 209"/>
            <p:cNvSpPr>
              <a:spLocks noChangeAspect="1"/>
            </p:cNvSpPr>
            <p:nvPr/>
          </p:nvSpPr>
          <p:spPr>
            <a:xfrm rot="5400000">
              <a:off x="3203800" y="2884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1" name="Rechteck 210"/>
            <p:cNvSpPr>
              <a:spLocks noChangeAspect="1"/>
            </p:cNvSpPr>
            <p:nvPr/>
          </p:nvSpPr>
          <p:spPr>
            <a:xfrm rot="5400000">
              <a:off x="3095800" y="2884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2" name="Rechteck 211"/>
            <p:cNvSpPr>
              <a:spLocks noChangeAspect="1"/>
            </p:cNvSpPr>
            <p:nvPr/>
          </p:nvSpPr>
          <p:spPr>
            <a:xfrm rot="5400000">
              <a:off x="3203800" y="2992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3" name="Rechteck 212"/>
            <p:cNvSpPr>
              <a:spLocks noChangeAspect="1"/>
            </p:cNvSpPr>
            <p:nvPr/>
          </p:nvSpPr>
          <p:spPr>
            <a:xfrm rot="5400000">
              <a:off x="3095800" y="2992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4" name="Rechteck 213"/>
            <p:cNvSpPr>
              <a:spLocks noChangeAspect="1"/>
            </p:cNvSpPr>
            <p:nvPr/>
          </p:nvSpPr>
          <p:spPr>
            <a:xfrm rot="5400000">
              <a:off x="3203800" y="3100126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5" name="Rechteck 214"/>
            <p:cNvSpPr>
              <a:spLocks noChangeAspect="1"/>
            </p:cNvSpPr>
            <p:nvPr/>
          </p:nvSpPr>
          <p:spPr>
            <a:xfrm rot="5400000">
              <a:off x="3095800" y="3100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6" name="Rechteck 215"/>
            <p:cNvSpPr>
              <a:spLocks noChangeAspect="1"/>
            </p:cNvSpPr>
            <p:nvPr/>
          </p:nvSpPr>
          <p:spPr>
            <a:xfrm rot="5400000">
              <a:off x="3419800" y="320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7" name="Rechteck 216"/>
            <p:cNvSpPr>
              <a:spLocks noChangeAspect="1"/>
            </p:cNvSpPr>
            <p:nvPr/>
          </p:nvSpPr>
          <p:spPr>
            <a:xfrm rot="5400000">
              <a:off x="3311800" y="320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8" name="Rechteck 217"/>
            <p:cNvSpPr>
              <a:spLocks noChangeAspect="1"/>
            </p:cNvSpPr>
            <p:nvPr/>
          </p:nvSpPr>
          <p:spPr>
            <a:xfrm rot="5400000">
              <a:off x="3419800" y="331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19" name="Rechteck 218"/>
            <p:cNvSpPr>
              <a:spLocks noChangeAspect="1"/>
            </p:cNvSpPr>
            <p:nvPr/>
          </p:nvSpPr>
          <p:spPr>
            <a:xfrm rot="5400000">
              <a:off x="3311800" y="331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0" name="Rechteck 219"/>
            <p:cNvSpPr>
              <a:spLocks noChangeAspect="1"/>
            </p:cNvSpPr>
            <p:nvPr/>
          </p:nvSpPr>
          <p:spPr>
            <a:xfrm rot="5400000">
              <a:off x="3419800" y="342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1" name="Rechteck 220"/>
            <p:cNvSpPr>
              <a:spLocks noChangeAspect="1"/>
            </p:cNvSpPr>
            <p:nvPr/>
          </p:nvSpPr>
          <p:spPr>
            <a:xfrm rot="5400000">
              <a:off x="3311800" y="342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2" name="Rechteck 221"/>
            <p:cNvSpPr>
              <a:spLocks noChangeAspect="1"/>
            </p:cNvSpPr>
            <p:nvPr/>
          </p:nvSpPr>
          <p:spPr>
            <a:xfrm rot="5400000">
              <a:off x="3419800" y="3532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3" name="Rechteck 222"/>
            <p:cNvSpPr>
              <a:spLocks noChangeAspect="1"/>
            </p:cNvSpPr>
            <p:nvPr/>
          </p:nvSpPr>
          <p:spPr>
            <a:xfrm rot="5400000">
              <a:off x="3311800" y="3532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4" name="Rechteck 223"/>
            <p:cNvSpPr>
              <a:spLocks noChangeAspect="1"/>
            </p:cNvSpPr>
            <p:nvPr/>
          </p:nvSpPr>
          <p:spPr>
            <a:xfrm rot="5400000">
              <a:off x="3203800" y="3208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5" name="Rechteck 224"/>
            <p:cNvSpPr>
              <a:spLocks noChangeAspect="1"/>
            </p:cNvSpPr>
            <p:nvPr/>
          </p:nvSpPr>
          <p:spPr>
            <a:xfrm rot="5400000">
              <a:off x="3095800" y="320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6" name="Rechteck 225"/>
            <p:cNvSpPr>
              <a:spLocks noChangeAspect="1"/>
            </p:cNvSpPr>
            <p:nvPr/>
          </p:nvSpPr>
          <p:spPr>
            <a:xfrm rot="5400000">
              <a:off x="3203800" y="3316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7" name="Rechteck 226"/>
            <p:cNvSpPr>
              <a:spLocks noChangeAspect="1"/>
            </p:cNvSpPr>
            <p:nvPr/>
          </p:nvSpPr>
          <p:spPr>
            <a:xfrm rot="5400000">
              <a:off x="3095800" y="331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8" name="Rechteck 227"/>
            <p:cNvSpPr>
              <a:spLocks noChangeAspect="1"/>
            </p:cNvSpPr>
            <p:nvPr/>
          </p:nvSpPr>
          <p:spPr>
            <a:xfrm rot="5400000">
              <a:off x="3203800" y="3424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29" name="Rechteck 228"/>
            <p:cNvSpPr>
              <a:spLocks noChangeAspect="1"/>
            </p:cNvSpPr>
            <p:nvPr/>
          </p:nvSpPr>
          <p:spPr>
            <a:xfrm rot="5400000">
              <a:off x="3095800" y="342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0" name="Rechteck 229"/>
            <p:cNvSpPr>
              <a:spLocks noChangeAspect="1"/>
            </p:cNvSpPr>
            <p:nvPr/>
          </p:nvSpPr>
          <p:spPr>
            <a:xfrm rot="5400000">
              <a:off x="3203800" y="3532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1" name="Rechteck 230"/>
            <p:cNvSpPr>
              <a:spLocks noChangeAspect="1"/>
            </p:cNvSpPr>
            <p:nvPr/>
          </p:nvSpPr>
          <p:spPr>
            <a:xfrm rot="5400000">
              <a:off x="3095800" y="353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2" name="Rechteck 231"/>
            <p:cNvSpPr>
              <a:spLocks noChangeAspect="1"/>
            </p:cNvSpPr>
            <p:nvPr/>
          </p:nvSpPr>
          <p:spPr>
            <a:xfrm rot="5400000">
              <a:off x="2987800" y="2776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3" name="Rechteck 232"/>
            <p:cNvSpPr>
              <a:spLocks noChangeAspect="1"/>
            </p:cNvSpPr>
            <p:nvPr/>
          </p:nvSpPr>
          <p:spPr>
            <a:xfrm rot="5400000">
              <a:off x="2879800" y="2776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4" name="Rechteck 233"/>
            <p:cNvSpPr>
              <a:spLocks noChangeAspect="1"/>
            </p:cNvSpPr>
            <p:nvPr/>
          </p:nvSpPr>
          <p:spPr>
            <a:xfrm rot="5400000">
              <a:off x="2987800" y="2884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5" name="Rechteck 234"/>
            <p:cNvSpPr>
              <a:spLocks noChangeAspect="1"/>
            </p:cNvSpPr>
            <p:nvPr/>
          </p:nvSpPr>
          <p:spPr>
            <a:xfrm rot="5400000">
              <a:off x="2879800" y="2884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6" name="Rechteck 235"/>
            <p:cNvSpPr>
              <a:spLocks noChangeAspect="1"/>
            </p:cNvSpPr>
            <p:nvPr/>
          </p:nvSpPr>
          <p:spPr>
            <a:xfrm rot="5400000">
              <a:off x="2987800" y="2992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7" name="Rechteck 236"/>
            <p:cNvSpPr>
              <a:spLocks noChangeAspect="1"/>
            </p:cNvSpPr>
            <p:nvPr/>
          </p:nvSpPr>
          <p:spPr>
            <a:xfrm rot="5400000">
              <a:off x="2879800" y="2992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8" name="Rechteck 237"/>
            <p:cNvSpPr>
              <a:spLocks noChangeAspect="1"/>
            </p:cNvSpPr>
            <p:nvPr/>
          </p:nvSpPr>
          <p:spPr>
            <a:xfrm rot="5400000">
              <a:off x="2987800" y="3100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39" name="Rechteck 238"/>
            <p:cNvSpPr>
              <a:spLocks noChangeAspect="1"/>
            </p:cNvSpPr>
            <p:nvPr/>
          </p:nvSpPr>
          <p:spPr>
            <a:xfrm rot="5400000">
              <a:off x="2879800" y="3100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0" name="Rechteck 239"/>
            <p:cNvSpPr>
              <a:spLocks noChangeAspect="1"/>
            </p:cNvSpPr>
            <p:nvPr/>
          </p:nvSpPr>
          <p:spPr>
            <a:xfrm rot="5400000">
              <a:off x="2771800" y="2776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1" name="Rechteck 240"/>
            <p:cNvSpPr>
              <a:spLocks noChangeAspect="1"/>
            </p:cNvSpPr>
            <p:nvPr/>
          </p:nvSpPr>
          <p:spPr>
            <a:xfrm rot="5400000">
              <a:off x="2771800" y="2884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2" name="Rechteck 241"/>
            <p:cNvSpPr>
              <a:spLocks noChangeAspect="1"/>
            </p:cNvSpPr>
            <p:nvPr/>
          </p:nvSpPr>
          <p:spPr>
            <a:xfrm rot="5400000">
              <a:off x="2771800" y="2992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3" name="Rechteck 242"/>
            <p:cNvSpPr>
              <a:spLocks noChangeAspect="1"/>
            </p:cNvSpPr>
            <p:nvPr/>
          </p:nvSpPr>
          <p:spPr>
            <a:xfrm rot="5400000">
              <a:off x="2771800" y="3100126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4" name="Rechteck 243"/>
            <p:cNvSpPr>
              <a:spLocks noChangeAspect="1"/>
            </p:cNvSpPr>
            <p:nvPr/>
          </p:nvSpPr>
          <p:spPr>
            <a:xfrm rot="5400000">
              <a:off x="2987800" y="320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5" name="Rechteck 244"/>
            <p:cNvSpPr>
              <a:spLocks noChangeAspect="1"/>
            </p:cNvSpPr>
            <p:nvPr/>
          </p:nvSpPr>
          <p:spPr>
            <a:xfrm rot="5400000">
              <a:off x="2879800" y="320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6" name="Rechteck 245"/>
            <p:cNvSpPr>
              <a:spLocks noChangeAspect="1"/>
            </p:cNvSpPr>
            <p:nvPr/>
          </p:nvSpPr>
          <p:spPr>
            <a:xfrm rot="5400000">
              <a:off x="2987800" y="331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7" name="Rechteck 246"/>
            <p:cNvSpPr>
              <a:spLocks noChangeAspect="1"/>
            </p:cNvSpPr>
            <p:nvPr/>
          </p:nvSpPr>
          <p:spPr>
            <a:xfrm rot="5400000">
              <a:off x="2879800" y="331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8" name="Rechteck 247"/>
            <p:cNvSpPr>
              <a:spLocks noChangeAspect="1"/>
            </p:cNvSpPr>
            <p:nvPr/>
          </p:nvSpPr>
          <p:spPr>
            <a:xfrm rot="5400000">
              <a:off x="2987800" y="342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49" name="Rechteck 248"/>
            <p:cNvSpPr>
              <a:spLocks noChangeAspect="1"/>
            </p:cNvSpPr>
            <p:nvPr/>
          </p:nvSpPr>
          <p:spPr>
            <a:xfrm rot="5400000">
              <a:off x="2879800" y="342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0" name="Rechteck 249"/>
            <p:cNvSpPr>
              <a:spLocks noChangeAspect="1"/>
            </p:cNvSpPr>
            <p:nvPr/>
          </p:nvSpPr>
          <p:spPr>
            <a:xfrm rot="5400000">
              <a:off x="2987800" y="353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1" name="Rechteck 250"/>
            <p:cNvSpPr>
              <a:spLocks noChangeAspect="1"/>
            </p:cNvSpPr>
            <p:nvPr/>
          </p:nvSpPr>
          <p:spPr>
            <a:xfrm rot="5400000">
              <a:off x="2879800" y="353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2" name="Rechteck 251"/>
            <p:cNvSpPr>
              <a:spLocks noChangeAspect="1"/>
            </p:cNvSpPr>
            <p:nvPr/>
          </p:nvSpPr>
          <p:spPr>
            <a:xfrm rot="5400000">
              <a:off x="2771800" y="3208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3" name="Rechteck 252"/>
            <p:cNvSpPr>
              <a:spLocks noChangeAspect="1"/>
            </p:cNvSpPr>
            <p:nvPr/>
          </p:nvSpPr>
          <p:spPr>
            <a:xfrm rot="5400000">
              <a:off x="2771800" y="3316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4" name="Rechteck 253"/>
            <p:cNvSpPr>
              <a:spLocks noChangeAspect="1"/>
            </p:cNvSpPr>
            <p:nvPr/>
          </p:nvSpPr>
          <p:spPr>
            <a:xfrm rot="5400000">
              <a:off x="2771800" y="3424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5" name="Rechteck 254"/>
            <p:cNvSpPr>
              <a:spLocks noChangeAspect="1"/>
            </p:cNvSpPr>
            <p:nvPr/>
          </p:nvSpPr>
          <p:spPr>
            <a:xfrm rot="5400000">
              <a:off x="2771800" y="3532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6" name="Rechteck 255"/>
            <p:cNvSpPr>
              <a:spLocks noChangeAspect="1"/>
            </p:cNvSpPr>
            <p:nvPr/>
          </p:nvSpPr>
          <p:spPr>
            <a:xfrm rot="5400000">
              <a:off x="3419800" y="3640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7" name="Rechteck 256"/>
            <p:cNvSpPr>
              <a:spLocks noChangeAspect="1"/>
            </p:cNvSpPr>
            <p:nvPr/>
          </p:nvSpPr>
          <p:spPr>
            <a:xfrm rot="5400000">
              <a:off x="3311800" y="3640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8" name="Rechteck 257"/>
            <p:cNvSpPr>
              <a:spLocks noChangeAspect="1"/>
            </p:cNvSpPr>
            <p:nvPr/>
          </p:nvSpPr>
          <p:spPr>
            <a:xfrm rot="5400000">
              <a:off x="3203800" y="3640174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59" name="Rechteck 258"/>
            <p:cNvSpPr>
              <a:spLocks noChangeAspect="1"/>
            </p:cNvSpPr>
            <p:nvPr/>
          </p:nvSpPr>
          <p:spPr>
            <a:xfrm rot="5400000">
              <a:off x="3095800" y="3640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0" name="Rechteck 259"/>
            <p:cNvSpPr>
              <a:spLocks noChangeAspect="1"/>
            </p:cNvSpPr>
            <p:nvPr/>
          </p:nvSpPr>
          <p:spPr>
            <a:xfrm rot="5400000">
              <a:off x="2987800" y="3640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1" name="Rechteck 260"/>
            <p:cNvSpPr>
              <a:spLocks noChangeAspect="1"/>
            </p:cNvSpPr>
            <p:nvPr/>
          </p:nvSpPr>
          <p:spPr>
            <a:xfrm rot="5400000">
              <a:off x="2879800" y="3640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2" name="Rechteck 261"/>
            <p:cNvSpPr>
              <a:spLocks noChangeAspect="1"/>
            </p:cNvSpPr>
            <p:nvPr/>
          </p:nvSpPr>
          <p:spPr>
            <a:xfrm rot="5400000">
              <a:off x="2771800" y="3640174"/>
              <a:ext cx="108000" cy="108000"/>
            </a:xfrm>
            <a:prstGeom prst="rect">
              <a:avLst/>
            </a:prstGeom>
            <a:solidFill>
              <a:srgbClr val="FF9900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3" name="Rechteck 262"/>
            <p:cNvSpPr>
              <a:spLocks noChangeAspect="1"/>
            </p:cNvSpPr>
            <p:nvPr/>
          </p:nvSpPr>
          <p:spPr>
            <a:xfrm rot="5400000">
              <a:off x="4391799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4" name="Rechteck 263"/>
            <p:cNvSpPr>
              <a:spLocks noChangeAspect="1"/>
            </p:cNvSpPr>
            <p:nvPr/>
          </p:nvSpPr>
          <p:spPr>
            <a:xfrm rot="5400000">
              <a:off x="4283799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5" name="Rechteck 264"/>
            <p:cNvSpPr>
              <a:spLocks noChangeAspect="1"/>
            </p:cNvSpPr>
            <p:nvPr/>
          </p:nvSpPr>
          <p:spPr>
            <a:xfrm rot="5400000">
              <a:off x="4391799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6" name="Rechteck 265"/>
            <p:cNvSpPr>
              <a:spLocks noChangeAspect="1"/>
            </p:cNvSpPr>
            <p:nvPr/>
          </p:nvSpPr>
          <p:spPr>
            <a:xfrm rot="5400000">
              <a:off x="4283799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7" name="Rechteck 266"/>
            <p:cNvSpPr>
              <a:spLocks noChangeAspect="1"/>
            </p:cNvSpPr>
            <p:nvPr/>
          </p:nvSpPr>
          <p:spPr>
            <a:xfrm rot="5400000">
              <a:off x="4391799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8" name="Rechteck 267"/>
            <p:cNvSpPr>
              <a:spLocks noChangeAspect="1"/>
            </p:cNvSpPr>
            <p:nvPr/>
          </p:nvSpPr>
          <p:spPr>
            <a:xfrm rot="5400000">
              <a:off x="4283799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69" name="Rechteck 268"/>
            <p:cNvSpPr>
              <a:spLocks noChangeAspect="1"/>
            </p:cNvSpPr>
            <p:nvPr/>
          </p:nvSpPr>
          <p:spPr>
            <a:xfrm rot="5400000">
              <a:off x="4391799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0" name="Rechteck 269"/>
            <p:cNvSpPr>
              <a:spLocks noChangeAspect="1"/>
            </p:cNvSpPr>
            <p:nvPr/>
          </p:nvSpPr>
          <p:spPr>
            <a:xfrm rot="5400000">
              <a:off x="4283799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1" name="Rechteck 270"/>
            <p:cNvSpPr>
              <a:spLocks noChangeAspect="1"/>
            </p:cNvSpPr>
            <p:nvPr/>
          </p:nvSpPr>
          <p:spPr>
            <a:xfrm rot="5400000">
              <a:off x="4175799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2" name="Rechteck 271"/>
            <p:cNvSpPr>
              <a:spLocks noChangeAspect="1"/>
            </p:cNvSpPr>
            <p:nvPr/>
          </p:nvSpPr>
          <p:spPr>
            <a:xfrm rot="5400000">
              <a:off x="4067799" y="374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3" name="Rechteck 272"/>
            <p:cNvSpPr>
              <a:spLocks noChangeAspect="1"/>
            </p:cNvSpPr>
            <p:nvPr/>
          </p:nvSpPr>
          <p:spPr>
            <a:xfrm rot="5400000">
              <a:off x="4175799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4" name="Rechteck 273"/>
            <p:cNvSpPr>
              <a:spLocks noChangeAspect="1"/>
            </p:cNvSpPr>
            <p:nvPr/>
          </p:nvSpPr>
          <p:spPr>
            <a:xfrm rot="5400000">
              <a:off x="4067799" y="385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5" name="Rechteck 274"/>
            <p:cNvSpPr>
              <a:spLocks noChangeAspect="1"/>
            </p:cNvSpPr>
            <p:nvPr/>
          </p:nvSpPr>
          <p:spPr>
            <a:xfrm rot="5400000">
              <a:off x="4175799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6" name="Rechteck 275"/>
            <p:cNvSpPr>
              <a:spLocks noChangeAspect="1"/>
            </p:cNvSpPr>
            <p:nvPr/>
          </p:nvSpPr>
          <p:spPr>
            <a:xfrm rot="5400000">
              <a:off x="4067799" y="396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7" name="Rechteck 276"/>
            <p:cNvSpPr>
              <a:spLocks noChangeAspect="1"/>
            </p:cNvSpPr>
            <p:nvPr/>
          </p:nvSpPr>
          <p:spPr>
            <a:xfrm rot="5400000">
              <a:off x="4175799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8" name="Rechteck 277"/>
            <p:cNvSpPr>
              <a:spLocks noChangeAspect="1"/>
            </p:cNvSpPr>
            <p:nvPr/>
          </p:nvSpPr>
          <p:spPr>
            <a:xfrm rot="5400000">
              <a:off x="4067799" y="4072102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79" name="Rechteck 278"/>
            <p:cNvSpPr>
              <a:spLocks noChangeAspect="1"/>
            </p:cNvSpPr>
            <p:nvPr/>
          </p:nvSpPr>
          <p:spPr>
            <a:xfrm rot="5400000">
              <a:off x="4391799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0" name="Rechteck 279"/>
            <p:cNvSpPr>
              <a:spLocks noChangeAspect="1"/>
            </p:cNvSpPr>
            <p:nvPr/>
          </p:nvSpPr>
          <p:spPr>
            <a:xfrm rot="5400000">
              <a:off x="4283799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1" name="Rechteck 280"/>
            <p:cNvSpPr>
              <a:spLocks noChangeAspect="1"/>
            </p:cNvSpPr>
            <p:nvPr/>
          </p:nvSpPr>
          <p:spPr>
            <a:xfrm rot="5400000">
              <a:off x="4391799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2" name="Rechteck 281"/>
            <p:cNvSpPr>
              <a:spLocks noChangeAspect="1"/>
            </p:cNvSpPr>
            <p:nvPr/>
          </p:nvSpPr>
          <p:spPr>
            <a:xfrm rot="5400000">
              <a:off x="4283799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3" name="Rechteck 282"/>
            <p:cNvSpPr>
              <a:spLocks noChangeAspect="1"/>
            </p:cNvSpPr>
            <p:nvPr/>
          </p:nvSpPr>
          <p:spPr>
            <a:xfrm rot="5400000">
              <a:off x="4391799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4" name="Rechteck 283"/>
            <p:cNvSpPr>
              <a:spLocks noChangeAspect="1"/>
            </p:cNvSpPr>
            <p:nvPr/>
          </p:nvSpPr>
          <p:spPr>
            <a:xfrm rot="5400000">
              <a:off x="4283799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5" name="Rechteck 284"/>
            <p:cNvSpPr>
              <a:spLocks noChangeAspect="1"/>
            </p:cNvSpPr>
            <p:nvPr/>
          </p:nvSpPr>
          <p:spPr>
            <a:xfrm rot="5400000">
              <a:off x="4175799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6" name="Rechteck 285"/>
            <p:cNvSpPr>
              <a:spLocks noChangeAspect="1"/>
            </p:cNvSpPr>
            <p:nvPr/>
          </p:nvSpPr>
          <p:spPr>
            <a:xfrm rot="5400000">
              <a:off x="4067799" y="4180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7" name="Rechteck 286"/>
            <p:cNvSpPr>
              <a:spLocks noChangeAspect="1"/>
            </p:cNvSpPr>
            <p:nvPr/>
          </p:nvSpPr>
          <p:spPr>
            <a:xfrm rot="5400000">
              <a:off x="4175799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8" name="Rechteck 287"/>
            <p:cNvSpPr>
              <a:spLocks noChangeAspect="1"/>
            </p:cNvSpPr>
            <p:nvPr/>
          </p:nvSpPr>
          <p:spPr>
            <a:xfrm rot="5400000">
              <a:off x="4067799" y="4288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89" name="Rechteck 288"/>
            <p:cNvSpPr>
              <a:spLocks noChangeAspect="1"/>
            </p:cNvSpPr>
            <p:nvPr/>
          </p:nvSpPr>
          <p:spPr>
            <a:xfrm rot="5400000">
              <a:off x="4175799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0" name="Rechteck 289"/>
            <p:cNvSpPr>
              <a:spLocks noChangeAspect="1"/>
            </p:cNvSpPr>
            <p:nvPr/>
          </p:nvSpPr>
          <p:spPr>
            <a:xfrm rot="5400000">
              <a:off x="4067799" y="4396150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1" name="Rechteck 290"/>
            <p:cNvSpPr>
              <a:spLocks noChangeAspect="1"/>
            </p:cNvSpPr>
            <p:nvPr/>
          </p:nvSpPr>
          <p:spPr>
            <a:xfrm rot="5400000">
              <a:off x="4391799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2" name="Rechteck 291"/>
            <p:cNvSpPr>
              <a:spLocks noChangeAspect="1"/>
            </p:cNvSpPr>
            <p:nvPr/>
          </p:nvSpPr>
          <p:spPr>
            <a:xfrm rot="5400000">
              <a:off x="4283799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3" name="Rechteck 292"/>
            <p:cNvSpPr>
              <a:spLocks noChangeAspect="1"/>
            </p:cNvSpPr>
            <p:nvPr/>
          </p:nvSpPr>
          <p:spPr>
            <a:xfrm rot="5400000">
              <a:off x="4391799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4" name="Rechteck 293"/>
            <p:cNvSpPr>
              <a:spLocks noChangeAspect="1"/>
            </p:cNvSpPr>
            <p:nvPr/>
          </p:nvSpPr>
          <p:spPr>
            <a:xfrm rot="5400000">
              <a:off x="4283799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5" name="Rechteck 294"/>
            <p:cNvSpPr>
              <a:spLocks noChangeAspect="1"/>
            </p:cNvSpPr>
            <p:nvPr/>
          </p:nvSpPr>
          <p:spPr>
            <a:xfrm rot="5400000">
              <a:off x="4391799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6" name="Rechteck 295"/>
            <p:cNvSpPr>
              <a:spLocks noChangeAspect="1"/>
            </p:cNvSpPr>
            <p:nvPr/>
          </p:nvSpPr>
          <p:spPr>
            <a:xfrm rot="5400000">
              <a:off x="4283799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7" name="Rechteck 296"/>
            <p:cNvSpPr>
              <a:spLocks noChangeAspect="1"/>
            </p:cNvSpPr>
            <p:nvPr/>
          </p:nvSpPr>
          <p:spPr>
            <a:xfrm rot="5400000">
              <a:off x="4391799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8" name="Rechteck 297"/>
            <p:cNvSpPr>
              <a:spLocks noChangeAspect="1"/>
            </p:cNvSpPr>
            <p:nvPr/>
          </p:nvSpPr>
          <p:spPr>
            <a:xfrm rot="5400000">
              <a:off x="4283799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299" name="Rechteck 298"/>
            <p:cNvSpPr>
              <a:spLocks noChangeAspect="1"/>
            </p:cNvSpPr>
            <p:nvPr/>
          </p:nvSpPr>
          <p:spPr>
            <a:xfrm rot="5400000">
              <a:off x="4175799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0" name="Rechteck 299"/>
            <p:cNvSpPr>
              <a:spLocks noChangeAspect="1"/>
            </p:cNvSpPr>
            <p:nvPr/>
          </p:nvSpPr>
          <p:spPr>
            <a:xfrm rot="5400000">
              <a:off x="4067799" y="2776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1" name="Rechteck 300"/>
            <p:cNvSpPr>
              <a:spLocks noChangeAspect="1"/>
            </p:cNvSpPr>
            <p:nvPr/>
          </p:nvSpPr>
          <p:spPr>
            <a:xfrm rot="5400000">
              <a:off x="4175799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2" name="Rechteck 301"/>
            <p:cNvSpPr>
              <a:spLocks noChangeAspect="1"/>
            </p:cNvSpPr>
            <p:nvPr/>
          </p:nvSpPr>
          <p:spPr>
            <a:xfrm rot="5400000">
              <a:off x="4067799" y="2884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3" name="Rechteck 302"/>
            <p:cNvSpPr>
              <a:spLocks noChangeAspect="1"/>
            </p:cNvSpPr>
            <p:nvPr/>
          </p:nvSpPr>
          <p:spPr>
            <a:xfrm rot="5400000">
              <a:off x="4175799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4" name="Rechteck 303"/>
            <p:cNvSpPr>
              <a:spLocks noChangeAspect="1"/>
            </p:cNvSpPr>
            <p:nvPr/>
          </p:nvSpPr>
          <p:spPr>
            <a:xfrm rot="5400000">
              <a:off x="4067799" y="2992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5" name="Rechteck 304"/>
            <p:cNvSpPr>
              <a:spLocks noChangeAspect="1"/>
            </p:cNvSpPr>
            <p:nvPr/>
          </p:nvSpPr>
          <p:spPr>
            <a:xfrm rot="5400000">
              <a:off x="4175799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6" name="Rechteck 305"/>
            <p:cNvSpPr>
              <a:spLocks noChangeAspect="1"/>
            </p:cNvSpPr>
            <p:nvPr/>
          </p:nvSpPr>
          <p:spPr>
            <a:xfrm rot="5400000">
              <a:off x="4067799" y="3100054"/>
              <a:ext cx="108000" cy="108000"/>
            </a:xfrm>
            <a:prstGeom prst="rect">
              <a:avLst/>
            </a:prstGeom>
            <a:solidFill>
              <a:srgbClr val="F181D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7" name="Rechteck 306"/>
            <p:cNvSpPr>
              <a:spLocks noChangeAspect="1"/>
            </p:cNvSpPr>
            <p:nvPr/>
          </p:nvSpPr>
          <p:spPr>
            <a:xfrm rot="5400000">
              <a:off x="4391799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8" name="Rechteck 307"/>
            <p:cNvSpPr>
              <a:spLocks noChangeAspect="1"/>
            </p:cNvSpPr>
            <p:nvPr/>
          </p:nvSpPr>
          <p:spPr>
            <a:xfrm rot="5400000">
              <a:off x="4283799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09" name="Rechteck 308"/>
            <p:cNvSpPr>
              <a:spLocks noChangeAspect="1"/>
            </p:cNvSpPr>
            <p:nvPr/>
          </p:nvSpPr>
          <p:spPr>
            <a:xfrm rot="5400000">
              <a:off x="4391799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0" name="Rechteck 309"/>
            <p:cNvSpPr>
              <a:spLocks noChangeAspect="1"/>
            </p:cNvSpPr>
            <p:nvPr/>
          </p:nvSpPr>
          <p:spPr>
            <a:xfrm rot="5400000">
              <a:off x="4283799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1" name="Rechteck 310"/>
            <p:cNvSpPr>
              <a:spLocks noChangeAspect="1"/>
            </p:cNvSpPr>
            <p:nvPr/>
          </p:nvSpPr>
          <p:spPr>
            <a:xfrm rot="5400000">
              <a:off x="4391799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2" name="Rechteck 311"/>
            <p:cNvSpPr>
              <a:spLocks noChangeAspect="1"/>
            </p:cNvSpPr>
            <p:nvPr/>
          </p:nvSpPr>
          <p:spPr>
            <a:xfrm rot="5400000">
              <a:off x="4283799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3" name="Rechteck 312"/>
            <p:cNvSpPr>
              <a:spLocks noChangeAspect="1"/>
            </p:cNvSpPr>
            <p:nvPr/>
          </p:nvSpPr>
          <p:spPr>
            <a:xfrm rot="5400000">
              <a:off x="4391799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4" name="Rechteck 313"/>
            <p:cNvSpPr>
              <a:spLocks noChangeAspect="1"/>
            </p:cNvSpPr>
            <p:nvPr/>
          </p:nvSpPr>
          <p:spPr>
            <a:xfrm rot="5400000">
              <a:off x="4283799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5" name="Rechteck 314"/>
            <p:cNvSpPr>
              <a:spLocks noChangeAspect="1"/>
            </p:cNvSpPr>
            <p:nvPr/>
          </p:nvSpPr>
          <p:spPr>
            <a:xfrm rot="5400000">
              <a:off x="4175799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6" name="Rechteck 315"/>
            <p:cNvSpPr>
              <a:spLocks noChangeAspect="1"/>
            </p:cNvSpPr>
            <p:nvPr/>
          </p:nvSpPr>
          <p:spPr>
            <a:xfrm rot="5400000">
              <a:off x="4067799" y="3208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7" name="Rechteck 316"/>
            <p:cNvSpPr>
              <a:spLocks noChangeAspect="1"/>
            </p:cNvSpPr>
            <p:nvPr/>
          </p:nvSpPr>
          <p:spPr>
            <a:xfrm rot="5400000">
              <a:off x="4175799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8" name="Rechteck 317"/>
            <p:cNvSpPr>
              <a:spLocks noChangeAspect="1"/>
            </p:cNvSpPr>
            <p:nvPr/>
          </p:nvSpPr>
          <p:spPr>
            <a:xfrm rot="5400000">
              <a:off x="4067799" y="3316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19" name="Rechteck 318"/>
            <p:cNvSpPr>
              <a:spLocks noChangeAspect="1"/>
            </p:cNvSpPr>
            <p:nvPr/>
          </p:nvSpPr>
          <p:spPr>
            <a:xfrm rot="5400000">
              <a:off x="4175799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0" name="Rechteck 319"/>
            <p:cNvSpPr>
              <a:spLocks noChangeAspect="1"/>
            </p:cNvSpPr>
            <p:nvPr/>
          </p:nvSpPr>
          <p:spPr>
            <a:xfrm rot="5400000">
              <a:off x="4067799" y="3424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1" name="Rechteck 320"/>
            <p:cNvSpPr>
              <a:spLocks noChangeAspect="1"/>
            </p:cNvSpPr>
            <p:nvPr/>
          </p:nvSpPr>
          <p:spPr>
            <a:xfrm rot="5400000">
              <a:off x="4175799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2" name="Rechteck 321"/>
            <p:cNvSpPr>
              <a:spLocks noChangeAspect="1"/>
            </p:cNvSpPr>
            <p:nvPr/>
          </p:nvSpPr>
          <p:spPr>
            <a:xfrm rot="5400000">
              <a:off x="4067799" y="3532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3" name="Rechteck 322"/>
            <p:cNvSpPr>
              <a:spLocks noChangeAspect="1"/>
            </p:cNvSpPr>
            <p:nvPr/>
          </p:nvSpPr>
          <p:spPr>
            <a:xfrm rot="5400000">
              <a:off x="4391799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4" name="Rechteck 323"/>
            <p:cNvSpPr>
              <a:spLocks noChangeAspect="1"/>
            </p:cNvSpPr>
            <p:nvPr/>
          </p:nvSpPr>
          <p:spPr>
            <a:xfrm rot="5400000">
              <a:off x="4283799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5" name="Rechteck 324"/>
            <p:cNvSpPr>
              <a:spLocks noChangeAspect="1"/>
            </p:cNvSpPr>
            <p:nvPr/>
          </p:nvSpPr>
          <p:spPr>
            <a:xfrm rot="5400000">
              <a:off x="4175799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26" name="Rechteck 325"/>
            <p:cNvSpPr>
              <a:spLocks noChangeAspect="1"/>
            </p:cNvSpPr>
            <p:nvPr/>
          </p:nvSpPr>
          <p:spPr>
            <a:xfrm rot="5400000">
              <a:off x="4067799" y="3640102"/>
              <a:ext cx="108000" cy="108000"/>
            </a:xfrm>
            <a:prstGeom prst="rect">
              <a:avLst/>
            </a:prstGeom>
            <a:solidFill>
              <a:srgbClr val="8CE6A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246732371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Bildschirmpräsentation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Lucida Sans</vt:lpstr>
      <vt:lpstr>Verdana</vt:lpstr>
      <vt:lpstr>ヒラギノ角ゴ Pro W3</vt:lpstr>
      <vt:lpstr>Larissa-Design</vt:lpstr>
      <vt:lpstr>PowerPoint-Präsentation</vt:lpstr>
      <vt:lpstr>PowerPoint-Präsentation</vt:lpstr>
      <vt:lpstr>PowerPoint-Präsentation</vt:lpstr>
    </vt:vector>
  </TitlesOfParts>
  <Company>Johannes Gutenberg-Universität Mainz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1133</cp:revision>
  <cp:lastPrinted>2013-01-13T17:00:57Z</cp:lastPrinted>
  <dcterms:created xsi:type="dcterms:W3CDTF">2009-12-08T11:59:40Z</dcterms:created>
  <dcterms:modified xsi:type="dcterms:W3CDTF">2013-06-07T21:13:08Z</dcterms:modified>
</cp:coreProperties>
</file>