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14" r:id="rId2"/>
    <p:sldId id="415" r:id="rId3"/>
  </p:sldIdLst>
  <p:sldSz cx="9144000" cy="6858000" type="screen4x3"/>
  <p:notesSz cx="6805613" cy="99393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äfer, Dr. Ulrich" initials="SDU" lastIdx="0" clrIdx="0">
    <p:extLst>
      <p:ext uri="{19B8F6BF-5375-455C-9EA6-DF929625EA0E}">
        <p15:presenceInfo xmlns:p15="http://schemas.microsoft.com/office/powerpoint/2012/main" userId="S-1-5-21-1997477047-1508330638-219632125-36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07B97E"/>
    <a:srgbClr val="D703DC"/>
    <a:srgbClr val="FF9900"/>
    <a:srgbClr val="0CB428"/>
    <a:srgbClr val="0AFC44"/>
    <a:srgbClr val="F181D1"/>
    <a:srgbClr val="8CE6A1"/>
    <a:srgbClr val="0F01B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0" autoAdjust="0"/>
    <p:restoredTop sz="94683" autoAdjust="0"/>
  </p:normalViewPr>
  <p:slideViewPr>
    <p:cSldViewPr>
      <p:cViewPr varScale="1">
        <p:scale>
          <a:sx n="125" d="100"/>
          <a:sy n="125" d="100"/>
        </p:scale>
        <p:origin x="91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05/06/2013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05.06.2013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F6C69-5AA2-4517-AE3E-F3A88411F7F3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955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-Arbeitsblat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90"/>
          <p:cNvSpPr>
            <a:spLocks noChangeArrowheads="1"/>
          </p:cNvSpPr>
          <p:nvPr/>
        </p:nvSpPr>
        <p:spPr bwMode="auto">
          <a:xfrm>
            <a:off x="2843965" y="3575296"/>
            <a:ext cx="982645" cy="96965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Hub module</a:t>
            </a:r>
            <a:br>
              <a:rPr lang="en-GB" sz="1000" b="1" dirty="0" smtClean="0">
                <a:solidFill>
                  <a:srgbClr val="000000"/>
                </a:solidFill>
              </a:rPr>
            </a:br>
            <a:r>
              <a:rPr lang="en-GB" sz="1000" b="1" dirty="0" smtClean="0">
                <a:solidFill>
                  <a:srgbClr val="000000"/>
                </a:solidFill>
              </a:rPr>
              <a:t/>
            </a:r>
            <a:br>
              <a:rPr lang="en-GB" sz="1000" b="1" dirty="0" smtClean="0">
                <a:solidFill>
                  <a:srgbClr val="000000"/>
                </a:solidFill>
              </a:rPr>
            </a:br>
            <a:r>
              <a:rPr lang="en-GB" sz="1000" b="1" dirty="0" smtClean="0">
                <a:solidFill>
                  <a:srgbClr val="000000"/>
                </a:solidFill>
              </a:rPr>
              <a:t/>
            </a:r>
            <a:br>
              <a:rPr lang="en-GB" sz="1000" b="1" dirty="0" smtClean="0">
                <a:solidFill>
                  <a:srgbClr val="000000"/>
                </a:solidFill>
              </a:rPr>
            </a:br>
            <a:r>
              <a:rPr lang="en-GB" sz="1000" b="1" dirty="0" smtClean="0">
                <a:solidFill>
                  <a:srgbClr val="000000"/>
                </a:solidFill>
              </a:rPr>
              <a:t/>
            </a:r>
            <a:br>
              <a:rPr lang="en-GB" sz="1000" b="1" dirty="0" smtClean="0">
                <a:solidFill>
                  <a:srgbClr val="000000"/>
                </a:solidFill>
              </a:rPr>
            </a:br>
            <a:endParaRPr lang="en-GB" sz="10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jFEX </a:t>
            </a:r>
            <a:r>
              <a:rPr lang="en-GB" dirty="0" smtClean="0"/>
              <a:t>system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9" name="Line 47"/>
          <p:cNvSpPr>
            <a:spLocks noChangeShapeType="1"/>
          </p:cNvSpPr>
          <p:nvPr/>
        </p:nvSpPr>
        <p:spPr bwMode="auto">
          <a:xfrm flipV="1">
            <a:off x="483561" y="2874576"/>
            <a:ext cx="69556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dirty="0" smtClean="0">
              <a:solidFill>
                <a:srgbClr val="000000"/>
              </a:solidFill>
            </a:endParaRPr>
          </a:p>
        </p:txBody>
      </p:sp>
      <p:sp>
        <p:nvSpPr>
          <p:cNvPr id="90" name="Text Box 56"/>
          <p:cNvSpPr txBox="1">
            <a:spLocks noChangeArrowheads="1"/>
          </p:cNvSpPr>
          <p:nvPr/>
        </p:nvSpPr>
        <p:spPr bwMode="auto">
          <a:xfrm>
            <a:off x="299509" y="2317637"/>
            <a:ext cx="863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solidFill>
                  <a:srgbClr val="000000"/>
                </a:solidFill>
              </a:rPr>
              <a:t>From DPS &amp; legacy system</a:t>
            </a:r>
          </a:p>
        </p:txBody>
      </p:sp>
      <p:sp>
        <p:nvSpPr>
          <p:cNvPr id="113" name="Rectangle 90"/>
          <p:cNvSpPr>
            <a:spLocks noChangeArrowheads="1"/>
          </p:cNvSpPr>
          <p:nvPr/>
        </p:nvSpPr>
        <p:spPr bwMode="auto">
          <a:xfrm>
            <a:off x="1179125" y="2485400"/>
            <a:ext cx="459175" cy="77596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Opt.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solidFill>
                  <a:srgbClr val="000000"/>
                </a:solidFill>
              </a:rPr>
              <a:t>p</a:t>
            </a:r>
            <a:r>
              <a:rPr lang="en-GB" sz="1000" b="1" dirty="0" smtClean="0">
                <a:solidFill>
                  <a:srgbClr val="000000"/>
                </a:solidFill>
              </a:rPr>
              <a:t>lant</a:t>
            </a:r>
          </a:p>
        </p:txBody>
      </p:sp>
      <p:sp>
        <p:nvSpPr>
          <p:cNvPr id="116" name="Inhaltsplatzhalter 2"/>
          <p:cNvSpPr txBox="1">
            <a:spLocks/>
          </p:cNvSpPr>
          <p:nvPr/>
        </p:nvSpPr>
        <p:spPr>
          <a:xfrm>
            <a:off x="2789580" y="1725475"/>
            <a:ext cx="122426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Mainz …</a:t>
            </a:r>
          </a:p>
        </p:txBody>
      </p:sp>
      <p:sp>
        <p:nvSpPr>
          <p:cNvPr id="141" name="Line 99"/>
          <p:cNvSpPr>
            <a:spLocks noChangeShapeType="1"/>
          </p:cNvSpPr>
          <p:nvPr/>
        </p:nvSpPr>
        <p:spPr bwMode="auto">
          <a:xfrm flipH="1">
            <a:off x="3265250" y="2081999"/>
            <a:ext cx="0" cy="34948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pic>
        <p:nvPicPr>
          <p:cNvPr id="14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6056" y="1484784"/>
            <a:ext cx="3752556" cy="400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" name="Inhaltsplatzhalter 2"/>
          <p:cNvSpPr txBox="1">
            <a:spLocks/>
          </p:cNvSpPr>
          <p:nvPr/>
        </p:nvSpPr>
        <p:spPr>
          <a:xfrm>
            <a:off x="3859471" y="943657"/>
            <a:ext cx="122426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Mainz</a:t>
            </a:r>
          </a:p>
        </p:txBody>
      </p:sp>
      <p:sp>
        <p:nvSpPr>
          <p:cNvPr id="147" name="Line 99"/>
          <p:cNvSpPr>
            <a:spLocks noChangeShapeType="1"/>
          </p:cNvSpPr>
          <p:nvPr/>
        </p:nvSpPr>
        <p:spPr bwMode="auto">
          <a:xfrm>
            <a:off x="4348452" y="1288513"/>
            <a:ext cx="871620" cy="58210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50" name="Inhaltsplatzhalter 2"/>
          <p:cNvSpPr txBox="1">
            <a:spLocks/>
          </p:cNvSpPr>
          <p:nvPr/>
        </p:nvSpPr>
        <p:spPr>
          <a:xfrm>
            <a:off x="3948468" y="3391133"/>
            <a:ext cx="1224260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t</a:t>
            </a:r>
            <a:r>
              <a:rPr lang="en-GB" sz="2000" dirty="0" smtClean="0">
                <a:solidFill>
                  <a:srgbClr val="FF0000"/>
                </a:solidFill>
              </a:rPr>
              <a:t>au:</a:t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FF0000"/>
                </a:solidFill>
              </a:rPr>
              <a:t>Oregon</a:t>
            </a:r>
          </a:p>
        </p:txBody>
      </p:sp>
      <p:sp>
        <p:nvSpPr>
          <p:cNvPr id="153" name="Line 99"/>
          <p:cNvSpPr>
            <a:spLocks noChangeShapeType="1"/>
          </p:cNvSpPr>
          <p:nvPr/>
        </p:nvSpPr>
        <p:spPr bwMode="auto">
          <a:xfrm flipV="1">
            <a:off x="4575522" y="3438313"/>
            <a:ext cx="1235813" cy="298341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54" name="Inhaltsplatzhalter 2"/>
          <p:cNvSpPr txBox="1">
            <a:spLocks/>
          </p:cNvSpPr>
          <p:nvPr/>
        </p:nvSpPr>
        <p:spPr>
          <a:xfrm>
            <a:off x="259155" y="3596014"/>
            <a:ext cx="1224260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MSU</a:t>
            </a:r>
          </a:p>
        </p:txBody>
      </p:sp>
      <p:sp>
        <p:nvSpPr>
          <p:cNvPr id="155" name="Line 99"/>
          <p:cNvSpPr>
            <a:spLocks noChangeShapeType="1"/>
          </p:cNvSpPr>
          <p:nvPr/>
        </p:nvSpPr>
        <p:spPr bwMode="auto">
          <a:xfrm flipV="1">
            <a:off x="679197" y="3221855"/>
            <a:ext cx="462194" cy="42867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56" name="Inhaltsplatzhalter 2"/>
          <p:cNvSpPr txBox="1">
            <a:spLocks/>
          </p:cNvSpPr>
          <p:nvPr/>
        </p:nvSpPr>
        <p:spPr>
          <a:xfrm>
            <a:off x="126464" y="4124796"/>
            <a:ext cx="2253385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Common / UK</a:t>
            </a:r>
          </a:p>
        </p:txBody>
      </p:sp>
      <p:sp>
        <p:nvSpPr>
          <p:cNvPr id="157" name="Line 99"/>
          <p:cNvSpPr>
            <a:spLocks noChangeShapeType="1"/>
          </p:cNvSpPr>
          <p:nvPr/>
        </p:nvSpPr>
        <p:spPr bwMode="auto">
          <a:xfrm flipV="1">
            <a:off x="1229775" y="3336114"/>
            <a:ext cx="900068" cy="8900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58" name="Inhaltsplatzhalter 2"/>
          <p:cNvSpPr txBox="1">
            <a:spLocks/>
          </p:cNvSpPr>
          <p:nvPr/>
        </p:nvSpPr>
        <p:spPr>
          <a:xfrm>
            <a:off x="1116749" y="4785435"/>
            <a:ext cx="2929848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Hub : MSU</a:t>
            </a:r>
          </a:p>
        </p:txBody>
      </p:sp>
      <p:sp>
        <p:nvSpPr>
          <p:cNvPr id="159" name="Line 99"/>
          <p:cNvSpPr>
            <a:spLocks noChangeShapeType="1"/>
          </p:cNvSpPr>
          <p:nvPr/>
        </p:nvSpPr>
        <p:spPr bwMode="auto">
          <a:xfrm flipV="1">
            <a:off x="1737507" y="3810619"/>
            <a:ext cx="1024297" cy="110801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60" name="Inhaltsplatzhalter 2"/>
          <p:cNvSpPr txBox="1">
            <a:spLocks/>
          </p:cNvSpPr>
          <p:nvPr/>
        </p:nvSpPr>
        <p:spPr>
          <a:xfrm>
            <a:off x="6660232" y="5712666"/>
            <a:ext cx="1872208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Common</a:t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FF0000"/>
                </a:solidFill>
              </a:rPr>
              <a:t>IPMC</a:t>
            </a:r>
          </a:p>
        </p:txBody>
      </p:sp>
      <p:sp>
        <p:nvSpPr>
          <p:cNvPr id="161" name="Line 99"/>
          <p:cNvSpPr>
            <a:spLocks noChangeShapeType="1"/>
          </p:cNvSpPr>
          <p:nvPr/>
        </p:nvSpPr>
        <p:spPr bwMode="auto">
          <a:xfrm flipV="1">
            <a:off x="7452320" y="4226126"/>
            <a:ext cx="575530" cy="1579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162" name="Inhaltsplatzhalter 2"/>
          <p:cNvSpPr txBox="1">
            <a:spLocks/>
          </p:cNvSpPr>
          <p:nvPr/>
        </p:nvSpPr>
        <p:spPr>
          <a:xfrm>
            <a:off x="5326020" y="5730821"/>
            <a:ext cx="1872208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Common</a:t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err="1" smtClean="0">
                <a:solidFill>
                  <a:srgbClr val="FF0000"/>
                </a:solidFill>
              </a:rPr>
              <a:t>IPbus</a:t>
            </a:r>
            <a:endParaRPr lang="en-GB" sz="2000" dirty="0" smtClean="0">
              <a:solidFill>
                <a:srgbClr val="FF0000"/>
              </a:solidFill>
            </a:endParaRPr>
          </a:p>
        </p:txBody>
      </p:sp>
      <p:sp>
        <p:nvSpPr>
          <p:cNvPr id="163" name="Line 99"/>
          <p:cNvSpPr>
            <a:spLocks noChangeShapeType="1"/>
          </p:cNvSpPr>
          <p:nvPr/>
        </p:nvSpPr>
        <p:spPr bwMode="auto">
          <a:xfrm flipV="1">
            <a:off x="6118108" y="4244281"/>
            <a:ext cx="575530" cy="1579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34" name="Inhaltsplatzhalter 2"/>
          <p:cNvSpPr txBox="1">
            <a:spLocks/>
          </p:cNvSpPr>
          <p:nvPr/>
        </p:nvSpPr>
        <p:spPr>
          <a:xfrm>
            <a:off x="160798" y="5152865"/>
            <a:ext cx="1650599" cy="1323439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Common:</a:t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FF0000"/>
                </a:solidFill>
              </a:rPr>
              <a:t>software</a:t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FF0000"/>
                </a:solidFill>
              </a:rPr>
              <a:t>data base</a:t>
            </a:r>
            <a:br>
              <a:rPr lang="en-GB" sz="2000" dirty="0" smtClean="0">
                <a:solidFill>
                  <a:srgbClr val="FF0000"/>
                </a:solidFill>
              </a:rPr>
            </a:br>
            <a:r>
              <a:rPr lang="en-GB" sz="2000" dirty="0" smtClean="0">
                <a:solidFill>
                  <a:srgbClr val="FF0000"/>
                </a:solidFill>
              </a:rPr>
              <a:t>DAQ…</a:t>
            </a:r>
          </a:p>
        </p:txBody>
      </p:sp>
      <p:sp>
        <p:nvSpPr>
          <p:cNvPr id="36" name="Rectangle 90"/>
          <p:cNvSpPr>
            <a:spLocks noChangeArrowheads="1"/>
          </p:cNvSpPr>
          <p:nvPr/>
        </p:nvSpPr>
        <p:spPr bwMode="auto">
          <a:xfrm>
            <a:off x="2092108" y="2468302"/>
            <a:ext cx="459175" cy="77596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RTM</a:t>
            </a:r>
          </a:p>
        </p:txBody>
      </p:sp>
      <p:sp>
        <p:nvSpPr>
          <p:cNvPr id="37" name="Rectangle 90"/>
          <p:cNvSpPr>
            <a:spLocks noChangeArrowheads="1"/>
          </p:cNvSpPr>
          <p:nvPr/>
        </p:nvSpPr>
        <p:spPr bwMode="auto">
          <a:xfrm>
            <a:off x="3005364" y="2476198"/>
            <a:ext cx="459175" cy="77596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jFEX</a:t>
            </a:r>
          </a:p>
        </p:txBody>
      </p:sp>
      <p:sp>
        <p:nvSpPr>
          <p:cNvPr id="38" name="Line 99"/>
          <p:cNvSpPr>
            <a:spLocks noChangeShapeType="1"/>
          </p:cNvSpPr>
          <p:nvPr/>
        </p:nvSpPr>
        <p:spPr bwMode="auto">
          <a:xfrm flipV="1">
            <a:off x="1654316" y="2874576"/>
            <a:ext cx="43779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40" name="Line 99"/>
          <p:cNvSpPr>
            <a:spLocks noChangeShapeType="1"/>
          </p:cNvSpPr>
          <p:nvPr/>
        </p:nvSpPr>
        <p:spPr bwMode="auto">
          <a:xfrm flipV="1">
            <a:off x="2545916" y="2873086"/>
            <a:ext cx="43779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41" name="Line 99"/>
          <p:cNvSpPr>
            <a:spLocks noChangeShapeType="1"/>
          </p:cNvSpPr>
          <p:nvPr/>
        </p:nvSpPr>
        <p:spPr bwMode="auto">
          <a:xfrm flipV="1">
            <a:off x="3473520" y="2862385"/>
            <a:ext cx="4318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42" name="Text Box 56"/>
          <p:cNvSpPr txBox="1">
            <a:spLocks noChangeArrowheads="1"/>
          </p:cNvSpPr>
          <p:nvPr/>
        </p:nvSpPr>
        <p:spPr bwMode="auto">
          <a:xfrm>
            <a:off x="3576355" y="2561169"/>
            <a:ext cx="8636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Lucida Sans" pitchFamily="34" charset="0"/>
                <a:ea typeface="ヒラギノ角ゴ Pro W3" pitchFamily="8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 smtClean="0">
                <a:solidFill>
                  <a:srgbClr val="000000"/>
                </a:solidFill>
              </a:rPr>
              <a:t>To L1Topo</a:t>
            </a:r>
          </a:p>
        </p:txBody>
      </p:sp>
      <p:sp>
        <p:nvSpPr>
          <p:cNvPr id="44" name="Rectangle 90"/>
          <p:cNvSpPr>
            <a:spLocks noChangeArrowheads="1"/>
          </p:cNvSpPr>
          <p:nvPr/>
        </p:nvSpPr>
        <p:spPr bwMode="auto">
          <a:xfrm>
            <a:off x="2790664" y="3620558"/>
            <a:ext cx="982645" cy="96965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Hub module</a:t>
            </a:r>
            <a:br>
              <a:rPr lang="en-GB" sz="1000" b="1" dirty="0" smtClean="0">
                <a:solidFill>
                  <a:srgbClr val="000000"/>
                </a:solidFill>
              </a:rPr>
            </a:br>
            <a:r>
              <a:rPr lang="en-GB" sz="1000" b="1" dirty="0" smtClean="0">
                <a:solidFill>
                  <a:srgbClr val="000000"/>
                </a:solidFill>
              </a:rPr>
              <a:t/>
            </a:r>
            <a:br>
              <a:rPr lang="en-GB" sz="1000" b="1" dirty="0" smtClean="0">
                <a:solidFill>
                  <a:srgbClr val="000000"/>
                </a:solidFill>
              </a:rPr>
            </a:br>
            <a:r>
              <a:rPr lang="en-GB" sz="1000" b="1" dirty="0" smtClean="0">
                <a:solidFill>
                  <a:srgbClr val="000000"/>
                </a:solidFill>
              </a:rPr>
              <a:t/>
            </a:r>
            <a:br>
              <a:rPr lang="en-GB" sz="1000" b="1" dirty="0" smtClean="0">
                <a:solidFill>
                  <a:srgbClr val="000000"/>
                </a:solidFill>
              </a:rPr>
            </a:br>
            <a:r>
              <a:rPr lang="en-GB" sz="1000" b="1" dirty="0" smtClean="0">
                <a:solidFill>
                  <a:srgbClr val="000000"/>
                </a:solidFill>
              </a:rPr>
              <a:t/>
            </a:r>
            <a:br>
              <a:rPr lang="en-GB" sz="1000" b="1" dirty="0" smtClean="0">
                <a:solidFill>
                  <a:srgbClr val="000000"/>
                </a:solidFill>
              </a:rPr>
            </a:br>
            <a:endParaRPr lang="en-GB" sz="1000" b="1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45" name="Rectangle 90"/>
          <p:cNvSpPr>
            <a:spLocks noChangeArrowheads="1"/>
          </p:cNvSpPr>
          <p:nvPr/>
        </p:nvSpPr>
        <p:spPr bwMode="auto">
          <a:xfrm>
            <a:off x="2833148" y="3847396"/>
            <a:ext cx="459175" cy="459326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ROD</a:t>
            </a:r>
          </a:p>
        </p:txBody>
      </p:sp>
      <p:sp>
        <p:nvSpPr>
          <p:cNvPr id="46" name="Rectangle 90"/>
          <p:cNvSpPr>
            <a:spLocks noChangeArrowheads="1"/>
          </p:cNvSpPr>
          <p:nvPr/>
        </p:nvSpPr>
        <p:spPr bwMode="auto">
          <a:xfrm>
            <a:off x="3380706" y="3843818"/>
            <a:ext cx="302629" cy="459326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TTC</a:t>
            </a:r>
          </a:p>
        </p:txBody>
      </p:sp>
      <p:sp>
        <p:nvSpPr>
          <p:cNvPr id="47" name="Line 99"/>
          <p:cNvSpPr>
            <a:spLocks noChangeShapeType="1"/>
          </p:cNvSpPr>
          <p:nvPr/>
        </p:nvSpPr>
        <p:spPr bwMode="auto">
          <a:xfrm>
            <a:off x="3182571" y="3258508"/>
            <a:ext cx="0" cy="34344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48" name="Rectangle 90"/>
          <p:cNvSpPr>
            <a:spLocks noChangeArrowheads="1"/>
          </p:cNvSpPr>
          <p:nvPr/>
        </p:nvSpPr>
        <p:spPr bwMode="auto">
          <a:xfrm>
            <a:off x="3041709" y="2445896"/>
            <a:ext cx="459175" cy="77596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jFEX</a:t>
            </a:r>
            <a:br>
              <a:rPr lang="en-GB" sz="1000" b="1" dirty="0" smtClean="0">
                <a:solidFill>
                  <a:srgbClr val="000000"/>
                </a:solidFill>
              </a:rPr>
            </a:br>
            <a:r>
              <a:rPr lang="en-GB" sz="1000" b="1" dirty="0" smtClean="0">
                <a:solidFill>
                  <a:srgbClr val="000000"/>
                </a:solidFill>
              </a:rPr>
              <a:t>module</a:t>
            </a:r>
          </a:p>
        </p:txBody>
      </p:sp>
      <p:sp>
        <p:nvSpPr>
          <p:cNvPr id="50" name="Rectangle 90"/>
          <p:cNvSpPr>
            <a:spLocks noChangeArrowheads="1"/>
          </p:cNvSpPr>
          <p:nvPr/>
        </p:nvSpPr>
        <p:spPr bwMode="auto">
          <a:xfrm>
            <a:off x="2129843" y="2431482"/>
            <a:ext cx="459175" cy="77596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RTM</a:t>
            </a:r>
            <a:br>
              <a:rPr lang="en-GB" sz="1000" b="1" dirty="0" smtClean="0">
                <a:solidFill>
                  <a:srgbClr val="000000"/>
                </a:solidFill>
              </a:rPr>
            </a:br>
            <a:r>
              <a:rPr lang="en-GB" sz="1000" b="1" dirty="0" smtClean="0">
                <a:solidFill>
                  <a:srgbClr val="000000"/>
                </a:solidFill>
              </a:rPr>
              <a:t>module</a:t>
            </a:r>
          </a:p>
        </p:txBody>
      </p:sp>
      <p:sp>
        <p:nvSpPr>
          <p:cNvPr id="51" name="Line 99"/>
          <p:cNvSpPr>
            <a:spLocks noChangeShapeType="1"/>
          </p:cNvSpPr>
          <p:nvPr/>
        </p:nvSpPr>
        <p:spPr bwMode="auto">
          <a:xfrm flipH="1" flipV="1">
            <a:off x="3287975" y="3270766"/>
            <a:ext cx="0" cy="32727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43" name="Inhaltsplatzhalter 2"/>
          <p:cNvSpPr txBox="1">
            <a:spLocks/>
          </p:cNvSpPr>
          <p:nvPr/>
        </p:nvSpPr>
        <p:spPr>
          <a:xfrm>
            <a:off x="3515481" y="4560045"/>
            <a:ext cx="2929848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TTC : Argonne</a:t>
            </a:r>
          </a:p>
        </p:txBody>
      </p:sp>
      <p:sp>
        <p:nvSpPr>
          <p:cNvPr id="52" name="Inhaltsplatzhalter 2"/>
          <p:cNvSpPr txBox="1">
            <a:spLocks/>
          </p:cNvSpPr>
          <p:nvPr/>
        </p:nvSpPr>
        <p:spPr>
          <a:xfrm>
            <a:off x="2667234" y="5512611"/>
            <a:ext cx="2929848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Switch : Stockholm</a:t>
            </a:r>
          </a:p>
        </p:txBody>
      </p:sp>
      <p:sp>
        <p:nvSpPr>
          <p:cNvPr id="54" name="Line 99"/>
          <p:cNvSpPr>
            <a:spLocks noChangeShapeType="1"/>
          </p:cNvSpPr>
          <p:nvPr/>
        </p:nvSpPr>
        <p:spPr bwMode="auto">
          <a:xfrm flipV="1">
            <a:off x="2286075" y="4313071"/>
            <a:ext cx="637840" cy="180841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55" name="Line 99"/>
          <p:cNvSpPr>
            <a:spLocks noChangeShapeType="1"/>
          </p:cNvSpPr>
          <p:nvPr/>
        </p:nvSpPr>
        <p:spPr bwMode="auto">
          <a:xfrm flipH="1" flipV="1">
            <a:off x="3676593" y="4295455"/>
            <a:ext cx="308770" cy="28250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56" name="Line 99"/>
          <p:cNvSpPr>
            <a:spLocks noChangeShapeType="1"/>
          </p:cNvSpPr>
          <p:nvPr/>
        </p:nvSpPr>
        <p:spPr bwMode="auto">
          <a:xfrm flipH="1" flipV="1">
            <a:off x="3282829" y="4567733"/>
            <a:ext cx="314872" cy="99110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000" smtClean="0">
              <a:solidFill>
                <a:srgbClr val="000000"/>
              </a:solidFill>
            </a:endParaRPr>
          </a:p>
        </p:txBody>
      </p:sp>
      <p:sp>
        <p:nvSpPr>
          <p:cNvPr id="57" name="Rectangle 90"/>
          <p:cNvSpPr>
            <a:spLocks noChangeArrowheads="1"/>
          </p:cNvSpPr>
          <p:nvPr/>
        </p:nvSpPr>
        <p:spPr bwMode="auto">
          <a:xfrm>
            <a:off x="2982230" y="4383690"/>
            <a:ext cx="623020" cy="1481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srgbClr val="000000"/>
                </a:solidFill>
              </a:rPr>
              <a:t>switch</a:t>
            </a:r>
          </a:p>
        </p:txBody>
      </p:sp>
      <p:sp>
        <p:nvSpPr>
          <p:cNvPr id="53" name="Inhaltsplatzhalter 2"/>
          <p:cNvSpPr txBox="1">
            <a:spLocks/>
          </p:cNvSpPr>
          <p:nvPr/>
        </p:nvSpPr>
        <p:spPr>
          <a:xfrm>
            <a:off x="1638300" y="6121491"/>
            <a:ext cx="2929848" cy="40011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ROD : Cambridge</a:t>
            </a:r>
          </a:p>
        </p:txBody>
      </p:sp>
    </p:spTree>
    <p:extLst>
      <p:ext uri="{BB962C8B-B14F-4D97-AF65-F5344CB8AC3E}">
        <p14:creationId xmlns:p14="http://schemas.microsoft.com/office/powerpoint/2010/main" val="45034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effort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2</a:t>
            </a:fld>
            <a:endParaRPr lang="en-GB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354562"/>
              </p:ext>
            </p:extLst>
          </p:nvPr>
        </p:nvGraphicFramePr>
        <p:xfrm>
          <a:off x="611560" y="1844824"/>
          <a:ext cx="7442565" cy="3384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Arbeitsblatt" r:id="rId4" imgW="4629326" imgH="2104906" progId="Excel.Sheet.12">
                  <p:embed/>
                </p:oleObj>
              </mc:Choice>
              <mc:Fallback>
                <p:oleObj name="Arbeitsblatt" r:id="rId4" imgW="4629326" imgH="210490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560" y="1844824"/>
                        <a:ext cx="7442565" cy="33843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230735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Bildschirmpräsentation (4:3)</PresentationFormat>
  <Paragraphs>32</Paragraphs>
  <Slides>2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Calibri</vt:lpstr>
      <vt:lpstr>Lucida Sans</vt:lpstr>
      <vt:lpstr>Verdana</vt:lpstr>
      <vt:lpstr>ヒラギノ角ゴ Pro W3</vt:lpstr>
      <vt:lpstr>Larissa-Design</vt:lpstr>
      <vt:lpstr>Arbeitsblatt</vt:lpstr>
      <vt:lpstr>The jFEX system</vt:lpstr>
      <vt:lpstr>effort</vt:lpstr>
    </vt:vector>
  </TitlesOfParts>
  <Company>Johannes Gutenberg-Universität Mainz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1133</cp:revision>
  <cp:lastPrinted>2013-01-13T17:00:57Z</cp:lastPrinted>
  <dcterms:created xsi:type="dcterms:W3CDTF">2009-12-08T11:59:40Z</dcterms:created>
  <dcterms:modified xsi:type="dcterms:W3CDTF">2013-06-05T09:25:58Z</dcterms:modified>
</cp:coreProperties>
</file>