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13" r:id="rId2"/>
    <p:sldId id="429" r:id="rId3"/>
    <p:sldId id="416" r:id="rId4"/>
    <p:sldId id="417" r:id="rId5"/>
    <p:sldId id="420" r:id="rId6"/>
    <p:sldId id="430" r:id="rId7"/>
    <p:sldId id="421" r:id="rId8"/>
  </p:sldIdLst>
  <p:sldSz cx="9144000" cy="6858000" type="screen4x3"/>
  <p:notesSz cx="6797675" cy="9874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07B97E"/>
    <a:srgbClr val="D703DC"/>
    <a:srgbClr val="FF9900"/>
    <a:srgbClr val="0CB428"/>
    <a:srgbClr val="0AFC44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10" autoAdjust="0"/>
    <p:restoredTop sz="94683" autoAdjust="0"/>
  </p:normalViewPr>
  <p:slideViewPr>
    <p:cSldViewPr>
      <p:cViewPr varScale="1">
        <p:scale>
          <a:sx n="70" d="100"/>
          <a:sy n="70" d="100"/>
        </p:scale>
        <p:origin x="738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3634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955" y="0"/>
            <a:ext cx="2946135" cy="493634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01/08/2013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9040"/>
            <a:ext cx="2946135" cy="493633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955" y="9379040"/>
            <a:ext cx="2946135" cy="493633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038" tIns="45519" rIns="91038" bIns="45519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01.08.2013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38" tIns="45519" rIns="91038" bIns="45519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038" tIns="45519" rIns="91038" bIns="45519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378824"/>
            <a:ext cx="2945659" cy="493713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038" tIns="45519" rIns="91038" bIns="45519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jFEX / baseline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1008112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S. Rave, U.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Schäfer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For L1Calo Mainz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436096" y="101208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65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2"/>
          <p:cNvSpPr txBox="1">
            <a:spLocks/>
          </p:cNvSpPr>
          <p:nvPr/>
        </p:nvSpPr>
        <p:spPr>
          <a:xfrm>
            <a:off x="214282" y="785794"/>
            <a:ext cx="8715436" cy="571504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Jet finding and energy sum calculation</a:t>
            </a:r>
          </a:p>
          <a:p>
            <a:r>
              <a:rPr lang="en-GB" dirty="0"/>
              <a:t>S</a:t>
            </a:r>
            <a:r>
              <a:rPr lang="en-GB" dirty="0" smtClean="0"/>
              <a:t>liding window algorithms</a:t>
            </a:r>
          </a:p>
          <a:p>
            <a:r>
              <a:rPr lang="en-GB" dirty="0" smtClean="0"/>
              <a:t>Single </a:t>
            </a:r>
            <a:r>
              <a:rPr lang="en-GB" dirty="0" err="1" smtClean="0"/>
              <a:t>AdvancedTCA</a:t>
            </a:r>
            <a:r>
              <a:rPr lang="en-GB" dirty="0" smtClean="0"/>
              <a:t> shelf</a:t>
            </a:r>
          </a:p>
          <a:p>
            <a:r>
              <a:rPr lang="en-GB" dirty="0" smtClean="0"/>
              <a:t>DPS feeding jFEX system via optical plant</a:t>
            </a:r>
          </a:p>
          <a:p>
            <a:r>
              <a:rPr lang="en-GB" dirty="0" smtClean="0"/>
              <a:t>Readout, TTC, control via</a:t>
            </a:r>
            <a:br>
              <a:rPr lang="en-GB" dirty="0" smtClean="0"/>
            </a:br>
            <a:r>
              <a:rPr lang="en-GB" dirty="0" smtClean="0"/>
              <a:t>common hub modules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Eight jFEX modules</a:t>
            </a:r>
          </a:p>
          <a:p>
            <a:r>
              <a:rPr lang="en-GB" dirty="0" smtClean="0"/>
              <a:t>Each covering phi octant</a:t>
            </a:r>
          </a:p>
          <a:p>
            <a:r>
              <a:rPr lang="en-GB" dirty="0" smtClean="0"/>
              <a:t>9.8 eta x 0.8 phi (Barrel, </a:t>
            </a:r>
            <a:r>
              <a:rPr lang="en-GB" dirty="0" err="1" smtClean="0"/>
              <a:t>Endcap</a:t>
            </a:r>
            <a:r>
              <a:rPr lang="en-GB" dirty="0" smtClean="0"/>
              <a:t>, FCAL) </a:t>
            </a:r>
          </a:p>
          <a:p>
            <a:r>
              <a:rPr lang="en-GB" dirty="0" smtClean="0"/>
              <a:t>Environment in phi</a:t>
            </a:r>
          </a:p>
          <a:p>
            <a:r>
              <a:rPr lang="en-GB" dirty="0" err="1" smtClean="0"/>
              <a:t>Opto</a:t>
            </a:r>
            <a:r>
              <a:rPr lang="en-GB" dirty="0" smtClean="0"/>
              <a:t> fibre input via rear-transition modules</a:t>
            </a:r>
          </a:p>
          <a:p>
            <a:r>
              <a:rPr lang="en-GB" dirty="0" smtClean="0"/>
              <a:t>Readout, TTC, control via backplane</a:t>
            </a:r>
          </a:p>
          <a:p>
            <a:r>
              <a:rPr lang="en-GB" dirty="0" smtClean="0"/>
              <a:t>Optical output to L1Topo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Input data</a:t>
            </a:r>
          </a:p>
          <a:p>
            <a:r>
              <a:rPr lang="en-GB" dirty="0" smtClean="0"/>
              <a:t>6.4Gb/s baseline ( see high-speed option ! )</a:t>
            </a:r>
          </a:p>
          <a:p>
            <a:r>
              <a:rPr lang="en-GB" dirty="0" smtClean="0"/>
              <a:t>8 trigger towers per fibre (4x2)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jFEX system : overview</a:t>
            </a:r>
            <a:endParaRPr lang="en-GB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328" y="2132856"/>
            <a:ext cx="4218798" cy="2304488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128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" name="Inhaltsplatzhalter 224"/>
          <p:cNvSpPr txBox="1">
            <a:spLocks/>
          </p:cNvSpPr>
          <p:nvPr/>
        </p:nvSpPr>
        <p:spPr>
          <a:xfrm>
            <a:off x="839543" y="4796382"/>
            <a:ext cx="7299780" cy="63814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dirty="0" smtClean="0"/>
              <a:t>Towers         ROIs              environment </a:t>
            </a:r>
          </a:p>
          <a:p>
            <a:endParaRPr lang="en-GB" dirty="0" smtClean="0"/>
          </a:p>
          <a:p>
            <a:pPr marL="0" indent="0">
              <a:buFont typeface="Arial" pitchFamily="34" charset="0"/>
              <a:buNone/>
            </a:pPr>
            <a:endParaRPr lang="en-GB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Jets: Sliding Window Algorithms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b="1" dirty="0" smtClean="0"/>
              <a:t>Uli Schäfer</a:t>
            </a:r>
            <a:endParaRPr lang="en-GB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4" name="Rechteck 53"/>
          <p:cNvSpPr>
            <a:spLocks noChangeAspect="1"/>
          </p:cNvSpPr>
          <p:nvPr/>
        </p:nvSpPr>
        <p:spPr>
          <a:xfrm>
            <a:off x="434001" y="4911720"/>
            <a:ext cx="216024" cy="216024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3" name="Rechteck 352"/>
          <p:cNvSpPr>
            <a:spLocks noChangeAspect="1"/>
          </p:cNvSpPr>
          <p:nvPr/>
        </p:nvSpPr>
        <p:spPr>
          <a:xfrm>
            <a:off x="4302458" y="4837679"/>
            <a:ext cx="408990" cy="40899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2098320" y="4819278"/>
            <a:ext cx="432048" cy="432048"/>
            <a:chOff x="8518664" y="2588390"/>
            <a:chExt cx="432048" cy="432048"/>
          </a:xfrm>
        </p:grpSpPr>
        <p:sp>
          <p:nvSpPr>
            <p:cNvPr id="354" name="Rechteck 353"/>
            <p:cNvSpPr>
              <a:spLocks noChangeAspect="1"/>
            </p:cNvSpPr>
            <p:nvPr/>
          </p:nvSpPr>
          <p:spPr>
            <a:xfrm>
              <a:off x="8734688" y="258839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5" name="Rechteck 354"/>
            <p:cNvSpPr>
              <a:spLocks noChangeAspect="1"/>
            </p:cNvSpPr>
            <p:nvPr/>
          </p:nvSpPr>
          <p:spPr>
            <a:xfrm>
              <a:off x="8518664" y="258839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6" name="Rechteck 355"/>
            <p:cNvSpPr>
              <a:spLocks noChangeAspect="1"/>
            </p:cNvSpPr>
            <p:nvPr/>
          </p:nvSpPr>
          <p:spPr>
            <a:xfrm>
              <a:off x="8734688" y="2804414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7" name="Rechteck 356"/>
            <p:cNvSpPr>
              <a:spLocks noChangeAspect="1"/>
            </p:cNvSpPr>
            <p:nvPr/>
          </p:nvSpPr>
          <p:spPr>
            <a:xfrm>
              <a:off x="8518664" y="2804414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cxnSp>
        <p:nvCxnSpPr>
          <p:cNvPr id="62" name="Gerader Verbinder 61"/>
          <p:cNvCxnSpPr/>
          <p:nvPr/>
        </p:nvCxnSpPr>
        <p:spPr>
          <a:xfrm flipH="1">
            <a:off x="2311958" y="5364642"/>
            <a:ext cx="2386" cy="12285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feld 62"/>
          <p:cNvSpPr txBox="1"/>
          <p:nvPr/>
        </p:nvSpPr>
        <p:spPr>
          <a:xfrm>
            <a:off x="1331640" y="6297272"/>
            <a:ext cx="3726793" cy="32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Phase 0         Phase 1</a:t>
            </a:r>
            <a:endParaRPr lang="de-DE" dirty="0"/>
          </a:p>
        </p:txBody>
      </p:sp>
      <p:sp>
        <p:nvSpPr>
          <p:cNvPr id="64" name="Rechteck 63"/>
          <p:cNvSpPr>
            <a:spLocks noChangeAspect="1"/>
          </p:cNvSpPr>
          <p:nvPr/>
        </p:nvSpPr>
        <p:spPr>
          <a:xfrm>
            <a:off x="2472988" y="542437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5" name="Rechteck 64"/>
          <p:cNvSpPr>
            <a:spLocks noChangeAspect="1"/>
          </p:cNvSpPr>
          <p:nvPr/>
        </p:nvSpPr>
        <p:spPr>
          <a:xfrm>
            <a:off x="2472988" y="551913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6" name="Rechteck 65"/>
          <p:cNvSpPr>
            <a:spLocks noChangeAspect="1"/>
          </p:cNvSpPr>
          <p:nvPr/>
        </p:nvSpPr>
        <p:spPr>
          <a:xfrm>
            <a:off x="2567747" y="542437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7" name="Rechteck 66"/>
          <p:cNvSpPr>
            <a:spLocks noChangeAspect="1"/>
          </p:cNvSpPr>
          <p:nvPr/>
        </p:nvSpPr>
        <p:spPr>
          <a:xfrm>
            <a:off x="2567747" y="551913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8" name="Rechteck 67"/>
          <p:cNvSpPr>
            <a:spLocks noChangeAspect="1"/>
          </p:cNvSpPr>
          <p:nvPr/>
        </p:nvSpPr>
        <p:spPr>
          <a:xfrm>
            <a:off x="2662506" y="542437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9" name="Rechteck 68"/>
          <p:cNvSpPr>
            <a:spLocks noChangeAspect="1"/>
          </p:cNvSpPr>
          <p:nvPr/>
        </p:nvSpPr>
        <p:spPr>
          <a:xfrm>
            <a:off x="2662506" y="551913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0" name="Rechteck 69"/>
          <p:cNvSpPr>
            <a:spLocks noChangeAspect="1"/>
          </p:cNvSpPr>
          <p:nvPr/>
        </p:nvSpPr>
        <p:spPr>
          <a:xfrm>
            <a:off x="2757265" y="542437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1" name="Rechteck 70"/>
          <p:cNvSpPr>
            <a:spLocks noChangeAspect="1"/>
          </p:cNvSpPr>
          <p:nvPr/>
        </p:nvSpPr>
        <p:spPr>
          <a:xfrm>
            <a:off x="2757265" y="551913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2" name="Rechteck 71"/>
          <p:cNvSpPr>
            <a:spLocks noChangeAspect="1"/>
          </p:cNvSpPr>
          <p:nvPr/>
        </p:nvSpPr>
        <p:spPr>
          <a:xfrm>
            <a:off x="2472988" y="561389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3" name="Rechteck 72"/>
          <p:cNvSpPr>
            <a:spLocks noChangeAspect="1"/>
          </p:cNvSpPr>
          <p:nvPr/>
        </p:nvSpPr>
        <p:spPr>
          <a:xfrm>
            <a:off x="2472988" y="570864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4" name="Rechteck 73"/>
          <p:cNvSpPr>
            <a:spLocks noChangeAspect="1"/>
          </p:cNvSpPr>
          <p:nvPr/>
        </p:nvSpPr>
        <p:spPr>
          <a:xfrm>
            <a:off x="2567747" y="561389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5" name="Rechteck 74"/>
          <p:cNvSpPr>
            <a:spLocks noChangeAspect="1"/>
          </p:cNvSpPr>
          <p:nvPr/>
        </p:nvSpPr>
        <p:spPr>
          <a:xfrm>
            <a:off x="2567747" y="570864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6" name="Rechteck 75"/>
          <p:cNvSpPr>
            <a:spLocks noChangeAspect="1"/>
          </p:cNvSpPr>
          <p:nvPr/>
        </p:nvSpPr>
        <p:spPr>
          <a:xfrm>
            <a:off x="2662506" y="561389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7" name="Rechteck 76"/>
          <p:cNvSpPr>
            <a:spLocks noChangeAspect="1"/>
          </p:cNvSpPr>
          <p:nvPr/>
        </p:nvSpPr>
        <p:spPr>
          <a:xfrm>
            <a:off x="2662506" y="570864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8" name="Rechteck 77"/>
          <p:cNvSpPr>
            <a:spLocks noChangeAspect="1"/>
          </p:cNvSpPr>
          <p:nvPr/>
        </p:nvSpPr>
        <p:spPr>
          <a:xfrm>
            <a:off x="2757265" y="561389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9" name="Rechteck 78"/>
          <p:cNvSpPr>
            <a:spLocks noChangeAspect="1"/>
          </p:cNvSpPr>
          <p:nvPr/>
        </p:nvSpPr>
        <p:spPr>
          <a:xfrm>
            <a:off x="2757265" y="570864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0" name="Rechteck 79"/>
          <p:cNvSpPr>
            <a:spLocks noChangeAspect="1"/>
          </p:cNvSpPr>
          <p:nvPr/>
        </p:nvSpPr>
        <p:spPr>
          <a:xfrm>
            <a:off x="2852066" y="542437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1" name="Rechteck 80"/>
          <p:cNvSpPr>
            <a:spLocks noChangeAspect="1"/>
          </p:cNvSpPr>
          <p:nvPr/>
        </p:nvSpPr>
        <p:spPr>
          <a:xfrm>
            <a:off x="2852066" y="551913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2" name="Rechteck 81"/>
          <p:cNvSpPr>
            <a:spLocks noChangeAspect="1"/>
          </p:cNvSpPr>
          <p:nvPr/>
        </p:nvSpPr>
        <p:spPr>
          <a:xfrm>
            <a:off x="2946825" y="542437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3" name="Rechteck 82"/>
          <p:cNvSpPr>
            <a:spLocks noChangeAspect="1"/>
          </p:cNvSpPr>
          <p:nvPr/>
        </p:nvSpPr>
        <p:spPr>
          <a:xfrm>
            <a:off x="2946825" y="551913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4" name="Rechteck 83"/>
          <p:cNvSpPr>
            <a:spLocks noChangeAspect="1"/>
          </p:cNvSpPr>
          <p:nvPr/>
        </p:nvSpPr>
        <p:spPr>
          <a:xfrm>
            <a:off x="3041584" y="542437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5" name="Rechteck 84"/>
          <p:cNvSpPr>
            <a:spLocks noChangeAspect="1"/>
          </p:cNvSpPr>
          <p:nvPr/>
        </p:nvSpPr>
        <p:spPr>
          <a:xfrm>
            <a:off x="3041584" y="551913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6" name="Rechteck 85"/>
          <p:cNvSpPr>
            <a:spLocks noChangeAspect="1"/>
          </p:cNvSpPr>
          <p:nvPr/>
        </p:nvSpPr>
        <p:spPr>
          <a:xfrm>
            <a:off x="3136343" y="542437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7" name="Rechteck 86"/>
          <p:cNvSpPr>
            <a:spLocks noChangeAspect="1"/>
          </p:cNvSpPr>
          <p:nvPr/>
        </p:nvSpPr>
        <p:spPr>
          <a:xfrm>
            <a:off x="3136343" y="551913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8" name="Rechteck 87"/>
          <p:cNvSpPr>
            <a:spLocks noChangeAspect="1"/>
          </p:cNvSpPr>
          <p:nvPr/>
        </p:nvSpPr>
        <p:spPr>
          <a:xfrm>
            <a:off x="2852066" y="561389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9" name="Rechteck 88"/>
          <p:cNvSpPr>
            <a:spLocks noChangeAspect="1"/>
          </p:cNvSpPr>
          <p:nvPr/>
        </p:nvSpPr>
        <p:spPr>
          <a:xfrm>
            <a:off x="2852066" y="570864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0" name="Rechteck 89"/>
          <p:cNvSpPr>
            <a:spLocks noChangeAspect="1"/>
          </p:cNvSpPr>
          <p:nvPr/>
        </p:nvSpPr>
        <p:spPr>
          <a:xfrm>
            <a:off x="2946825" y="561389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1" name="Rechteck 90"/>
          <p:cNvSpPr>
            <a:spLocks noChangeAspect="1"/>
          </p:cNvSpPr>
          <p:nvPr/>
        </p:nvSpPr>
        <p:spPr>
          <a:xfrm>
            <a:off x="2946825" y="570864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2" name="Rechteck 91"/>
          <p:cNvSpPr>
            <a:spLocks noChangeAspect="1"/>
          </p:cNvSpPr>
          <p:nvPr/>
        </p:nvSpPr>
        <p:spPr>
          <a:xfrm>
            <a:off x="3041584" y="561389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3" name="Rechteck 92"/>
          <p:cNvSpPr>
            <a:spLocks noChangeAspect="1"/>
          </p:cNvSpPr>
          <p:nvPr/>
        </p:nvSpPr>
        <p:spPr>
          <a:xfrm>
            <a:off x="3041584" y="570864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4" name="Rechteck 93"/>
          <p:cNvSpPr>
            <a:spLocks noChangeAspect="1"/>
          </p:cNvSpPr>
          <p:nvPr/>
        </p:nvSpPr>
        <p:spPr>
          <a:xfrm>
            <a:off x="3136343" y="561389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5" name="Rechteck 94"/>
          <p:cNvSpPr>
            <a:spLocks noChangeAspect="1"/>
          </p:cNvSpPr>
          <p:nvPr/>
        </p:nvSpPr>
        <p:spPr>
          <a:xfrm>
            <a:off x="3136343" y="570864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6" name="Rechteck 95"/>
          <p:cNvSpPr>
            <a:spLocks noChangeAspect="1"/>
          </p:cNvSpPr>
          <p:nvPr/>
        </p:nvSpPr>
        <p:spPr>
          <a:xfrm>
            <a:off x="2472988" y="580340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7" name="Rechteck 96"/>
          <p:cNvSpPr>
            <a:spLocks noChangeAspect="1"/>
          </p:cNvSpPr>
          <p:nvPr/>
        </p:nvSpPr>
        <p:spPr>
          <a:xfrm>
            <a:off x="2472988" y="5898167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8" name="Rechteck 97"/>
          <p:cNvSpPr>
            <a:spLocks noChangeAspect="1"/>
          </p:cNvSpPr>
          <p:nvPr/>
        </p:nvSpPr>
        <p:spPr>
          <a:xfrm>
            <a:off x="2567747" y="580340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9" name="Rechteck 98"/>
          <p:cNvSpPr>
            <a:spLocks noChangeAspect="1"/>
          </p:cNvSpPr>
          <p:nvPr/>
        </p:nvSpPr>
        <p:spPr>
          <a:xfrm>
            <a:off x="2567747" y="5898167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0" name="Rechteck 99"/>
          <p:cNvSpPr>
            <a:spLocks noChangeAspect="1"/>
          </p:cNvSpPr>
          <p:nvPr/>
        </p:nvSpPr>
        <p:spPr>
          <a:xfrm>
            <a:off x="2662506" y="580340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1" name="Rechteck 100"/>
          <p:cNvSpPr>
            <a:spLocks noChangeAspect="1"/>
          </p:cNvSpPr>
          <p:nvPr/>
        </p:nvSpPr>
        <p:spPr>
          <a:xfrm>
            <a:off x="2662506" y="5898167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2" name="Rechteck 101"/>
          <p:cNvSpPr>
            <a:spLocks noChangeAspect="1"/>
          </p:cNvSpPr>
          <p:nvPr/>
        </p:nvSpPr>
        <p:spPr>
          <a:xfrm>
            <a:off x="2757265" y="580340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3" name="Rechteck 102"/>
          <p:cNvSpPr>
            <a:spLocks noChangeAspect="1"/>
          </p:cNvSpPr>
          <p:nvPr/>
        </p:nvSpPr>
        <p:spPr>
          <a:xfrm>
            <a:off x="2757265" y="5898167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4" name="Rechteck 103"/>
          <p:cNvSpPr>
            <a:spLocks noChangeAspect="1"/>
          </p:cNvSpPr>
          <p:nvPr/>
        </p:nvSpPr>
        <p:spPr>
          <a:xfrm>
            <a:off x="2472988" y="599292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5" name="Rechteck 104"/>
          <p:cNvSpPr>
            <a:spLocks noChangeAspect="1"/>
          </p:cNvSpPr>
          <p:nvPr/>
        </p:nvSpPr>
        <p:spPr>
          <a:xfrm>
            <a:off x="2472988" y="608768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6" name="Rechteck 105"/>
          <p:cNvSpPr>
            <a:spLocks noChangeAspect="1"/>
          </p:cNvSpPr>
          <p:nvPr/>
        </p:nvSpPr>
        <p:spPr>
          <a:xfrm>
            <a:off x="2567747" y="599292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7" name="Rechteck 106"/>
          <p:cNvSpPr>
            <a:spLocks noChangeAspect="1"/>
          </p:cNvSpPr>
          <p:nvPr/>
        </p:nvSpPr>
        <p:spPr>
          <a:xfrm>
            <a:off x="2567747" y="608768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8" name="Rechteck 107"/>
          <p:cNvSpPr>
            <a:spLocks noChangeAspect="1"/>
          </p:cNvSpPr>
          <p:nvPr/>
        </p:nvSpPr>
        <p:spPr>
          <a:xfrm>
            <a:off x="2662506" y="599292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9" name="Rechteck 108"/>
          <p:cNvSpPr>
            <a:spLocks noChangeAspect="1"/>
          </p:cNvSpPr>
          <p:nvPr/>
        </p:nvSpPr>
        <p:spPr>
          <a:xfrm>
            <a:off x="2662506" y="608768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0" name="Rechteck 109"/>
          <p:cNvSpPr>
            <a:spLocks noChangeAspect="1"/>
          </p:cNvSpPr>
          <p:nvPr/>
        </p:nvSpPr>
        <p:spPr>
          <a:xfrm>
            <a:off x="2757265" y="599292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1" name="Rechteck 110"/>
          <p:cNvSpPr>
            <a:spLocks noChangeAspect="1"/>
          </p:cNvSpPr>
          <p:nvPr/>
        </p:nvSpPr>
        <p:spPr>
          <a:xfrm>
            <a:off x="2757265" y="608768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2" name="Rechteck 111"/>
          <p:cNvSpPr>
            <a:spLocks noChangeAspect="1"/>
          </p:cNvSpPr>
          <p:nvPr/>
        </p:nvSpPr>
        <p:spPr>
          <a:xfrm>
            <a:off x="2852066" y="580340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3" name="Rechteck 112"/>
          <p:cNvSpPr>
            <a:spLocks noChangeAspect="1"/>
          </p:cNvSpPr>
          <p:nvPr/>
        </p:nvSpPr>
        <p:spPr>
          <a:xfrm>
            <a:off x="2852066" y="5898167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4" name="Rechteck 113"/>
          <p:cNvSpPr>
            <a:spLocks noChangeAspect="1"/>
          </p:cNvSpPr>
          <p:nvPr/>
        </p:nvSpPr>
        <p:spPr>
          <a:xfrm>
            <a:off x="2946825" y="580340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5" name="Rechteck 114"/>
          <p:cNvSpPr>
            <a:spLocks noChangeAspect="1"/>
          </p:cNvSpPr>
          <p:nvPr/>
        </p:nvSpPr>
        <p:spPr>
          <a:xfrm>
            <a:off x="2946825" y="5898167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6" name="Rechteck 115"/>
          <p:cNvSpPr>
            <a:spLocks noChangeAspect="1"/>
          </p:cNvSpPr>
          <p:nvPr/>
        </p:nvSpPr>
        <p:spPr>
          <a:xfrm>
            <a:off x="3041584" y="580340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7" name="Rechteck 116"/>
          <p:cNvSpPr>
            <a:spLocks noChangeAspect="1"/>
          </p:cNvSpPr>
          <p:nvPr/>
        </p:nvSpPr>
        <p:spPr>
          <a:xfrm>
            <a:off x="3041584" y="5898167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8" name="Rechteck 117"/>
          <p:cNvSpPr>
            <a:spLocks noChangeAspect="1"/>
          </p:cNvSpPr>
          <p:nvPr/>
        </p:nvSpPr>
        <p:spPr>
          <a:xfrm>
            <a:off x="3136343" y="580340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9" name="Rechteck 118"/>
          <p:cNvSpPr>
            <a:spLocks noChangeAspect="1"/>
          </p:cNvSpPr>
          <p:nvPr/>
        </p:nvSpPr>
        <p:spPr>
          <a:xfrm>
            <a:off x="3136343" y="5898167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0" name="Rechteck 119"/>
          <p:cNvSpPr>
            <a:spLocks noChangeAspect="1"/>
          </p:cNvSpPr>
          <p:nvPr/>
        </p:nvSpPr>
        <p:spPr>
          <a:xfrm>
            <a:off x="2852066" y="599292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1" name="Rechteck 120"/>
          <p:cNvSpPr>
            <a:spLocks noChangeAspect="1"/>
          </p:cNvSpPr>
          <p:nvPr/>
        </p:nvSpPr>
        <p:spPr>
          <a:xfrm>
            <a:off x="2852066" y="608768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2" name="Rechteck 121"/>
          <p:cNvSpPr>
            <a:spLocks noChangeAspect="1"/>
          </p:cNvSpPr>
          <p:nvPr/>
        </p:nvSpPr>
        <p:spPr>
          <a:xfrm>
            <a:off x="2946825" y="599292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3" name="Rechteck 122"/>
          <p:cNvSpPr>
            <a:spLocks noChangeAspect="1"/>
          </p:cNvSpPr>
          <p:nvPr/>
        </p:nvSpPr>
        <p:spPr>
          <a:xfrm>
            <a:off x="2946825" y="608768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4" name="Rechteck 123"/>
          <p:cNvSpPr>
            <a:spLocks noChangeAspect="1"/>
          </p:cNvSpPr>
          <p:nvPr/>
        </p:nvSpPr>
        <p:spPr>
          <a:xfrm>
            <a:off x="3041584" y="599292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5" name="Rechteck 124"/>
          <p:cNvSpPr>
            <a:spLocks noChangeAspect="1"/>
          </p:cNvSpPr>
          <p:nvPr/>
        </p:nvSpPr>
        <p:spPr>
          <a:xfrm>
            <a:off x="3041584" y="608768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6" name="Rechteck 125"/>
          <p:cNvSpPr>
            <a:spLocks noChangeAspect="1"/>
          </p:cNvSpPr>
          <p:nvPr/>
        </p:nvSpPr>
        <p:spPr>
          <a:xfrm>
            <a:off x="3136343" y="599292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7" name="Rechteck 126"/>
          <p:cNvSpPr>
            <a:spLocks noChangeAspect="1"/>
          </p:cNvSpPr>
          <p:nvPr/>
        </p:nvSpPr>
        <p:spPr>
          <a:xfrm>
            <a:off x="3136343" y="608768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8" name="Rechteck 127"/>
          <p:cNvSpPr>
            <a:spLocks noChangeAspect="1"/>
          </p:cNvSpPr>
          <p:nvPr/>
        </p:nvSpPr>
        <p:spPr>
          <a:xfrm>
            <a:off x="3231102" y="542437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9" name="Rechteck 128"/>
          <p:cNvSpPr>
            <a:spLocks noChangeAspect="1"/>
          </p:cNvSpPr>
          <p:nvPr/>
        </p:nvSpPr>
        <p:spPr>
          <a:xfrm>
            <a:off x="3231102" y="551913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0" name="Rechteck 129"/>
          <p:cNvSpPr>
            <a:spLocks noChangeAspect="1"/>
          </p:cNvSpPr>
          <p:nvPr/>
        </p:nvSpPr>
        <p:spPr>
          <a:xfrm>
            <a:off x="3231102" y="561389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1" name="Rechteck 130"/>
          <p:cNvSpPr>
            <a:spLocks noChangeAspect="1"/>
          </p:cNvSpPr>
          <p:nvPr/>
        </p:nvSpPr>
        <p:spPr>
          <a:xfrm>
            <a:off x="3231102" y="570864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2" name="Rechteck 131"/>
          <p:cNvSpPr>
            <a:spLocks noChangeAspect="1"/>
          </p:cNvSpPr>
          <p:nvPr/>
        </p:nvSpPr>
        <p:spPr>
          <a:xfrm>
            <a:off x="3231102" y="580340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3" name="Rechteck 132"/>
          <p:cNvSpPr>
            <a:spLocks noChangeAspect="1"/>
          </p:cNvSpPr>
          <p:nvPr/>
        </p:nvSpPr>
        <p:spPr>
          <a:xfrm>
            <a:off x="3231102" y="5898167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4" name="Rechteck 133"/>
          <p:cNvSpPr>
            <a:spLocks noChangeAspect="1"/>
          </p:cNvSpPr>
          <p:nvPr/>
        </p:nvSpPr>
        <p:spPr>
          <a:xfrm>
            <a:off x="3231102" y="599292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5" name="Rechteck 134"/>
          <p:cNvSpPr>
            <a:spLocks noChangeAspect="1"/>
          </p:cNvSpPr>
          <p:nvPr/>
        </p:nvSpPr>
        <p:spPr>
          <a:xfrm>
            <a:off x="3231102" y="6087686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6" name="Rechteck 135"/>
          <p:cNvSpPr>
            <a:spLocks noChangeAspect="1"/>
          </p:cNvSpPr>
          <p:nvPr/>
        </p:nvSpPr>
        <p:spPr>
          <a:xfrm>
            <a:off x="2472988" y="6182445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7" name="Rechteck 136"/>
          <p:cNvSpPr>
            <a:spLocks noChangeAspect="1"/>
          </p:cNvSpPr>
          <p:nvPr/>
        </p:nvSpPr>
        <p:spPr>
          <a:xfrm>
            <a:off x="2567747" y="6182445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8" name="Rechteck 137"/>
          <p:cNvSpPr>
            <a:spLocks noChangeAspect="1"/>
          </p:cNvSpPr>
          <p:nvPr/>
        </p:nvSpPr>
        <p:spPr>
          <a:xfrm>
            <a:off x="2662506" y="6182445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9" name="Rechteck 138"/>
          <p:cNvSpPr>
            <a:spLocks noChangeAspect="1"/>
          </p:cNvSpPr>
          <p:nvPr/>
        </p:nvSpPr>
        <p:spPr>
          <a:xfrm>
            <a:off x="2757265" y="6182445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0" name="Rechteck 139"/>
          <p:cNvSpPr>
            <a:spLocks noChangeAspect="1"/>
          </p:cNvSpPr>
          <p:nvPr/>
        </p:nvSpPr>
        <p:spPr>
          <a:xfrm>
            <a:off x="2852066" y="6182445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1" name="Rechteck 140"/>
          <p:cNvSpPr>
            <a:spLocks noChangeAspect="1"/>
          </p:cNvSpPr>
          <p:nvPr/>
        </p:nvSpPr>
        <p:spPr>
          <a:xfrm>
            <a:off x="2946825" y="6182445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2" name="Rechteck 141"/>
          <p:cNvSpPr>
            <a:spLocks noChangeAspect="1"/>
          </p:cNvSpPr>
          <p:nvPr/>
        </p:nvSpPr>
        <p:spPr>
          <a:xfrm>
            <a:off x="3041584" y="6182445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3" name="Rechteck 142"/>
          <p:cNvSpPr>
            <a:spLocks noChangeAspect="1"/>
          </p:cNvSpPr>
          <p:nvPr/>
        </p:nvSpPr>
        <p:spPr>
          <a:xfrm>
            <a:off x="3136343" y="6182445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4" name="Rechteck 143"/>
          <p:cNvSpPr>
            <a:spLocks noChangeAspect="1"/>
          </p:cNvSpPr>
          <p:nvPr/>
        </p:nvSpPr>
        <p:spPr>
          <a:xfrm>
            <a:off x="3231102" y="6182445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45" name="Gruppieren 144"/>
          <p:cNvGrpSpPr/>
          <p:nvPr/>
        </p:nvGrpSpPr>
        <p:grpSpPr>
          <a:xfrm>
            <a:off x="3639102" y="5424372"/>
            <a:ext cx="852874" cy="852832"/>
            <a:chOff x="4932040" y="2212237"/>
            <a:chExt cx="972048" cy="97200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732" name="Rechteck 731"/>
            <p:cNvSpPr>
              <a:spLocks noChangeAspect="1"/>
            </p:cNvSpPr>
            <p:nvPr/>
          </p:nvSpPr>
          <p:spPr>
            <a:xfrm>
              <a:off x="4932040" y="2212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3" name="Rechteck 732"/>
            <p:cNvSpPr>
              <a:spLocks noChangeAspect="1"/>
            </p:cNvSpPr>
            <p:nvPr/>
          </p:nvSpPr>
          <p:spPr>
            <a:xfrm>
              <a:off x="4932040" y="2320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4" name="Rechteck 733"/>
            <p:cNvSpPr>
              <a:spLocks noChangeAspect="1"/>
            </p:cNvSpPr>
            <p:nvPr/>
          </p:nvSpPr>
          <p:spPr>
            <a:xfrm>
              <a:off x="5040040" y="2212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5" name="Rechteck 734"/>
            <p:cNvSpPr>
              <a:spLocks noChangeAspect="1"/>
            </p:cNvSpPr>
            <p:nvPr/>
          </p:nvSpPr>
          <p:spPr>
            <a:xfrm>
              <a:off x="5040040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6" name="Rechteck 735"/>
            <p:cNvSpPr>
              <a:spLocks noChangeAspect="1"/>
            </p:cNvSpPr>
            <p:nvPr/>
          </p:nvSpPr>
          <p:spPr>
            <a:xfrm>
              <a:off x="5148040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7" name="Rechteck 736"/>
            <p:cNvSpPr>
              <a:spLocks noChangeAspect="1"/>
            </p:cNvSpPr>
            <p:nvPr/>
          </p:nvSpPr>
          <p:spPr>
            <a:xfrm>
              <a:off x="5148040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8" name="Rechteck 737"/>
            <p:cNvSpPr>
              <a:spLocks noChangeAspect="1"/>
            </p:cNvSpPr>
            <p:nvPr/>
          </p:nvSpPr>
          <p:spPr>
            <a:xfrm>
              <a:off x="5256040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9" name="Rechteck 738"/>
            <p:cNvSpPr>
              <a:spLocks noChangeAspect="1"/>
            </p:cNvSpPr>
            <p:nvPr/>
          </p:nvSpPr>
          <p:spPr>
            <a:xfrm>
              <a:off x="5256040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0" name="Rechteck 739"/>
            <p:cNvSpPr>
              <a:spLocks noChangeAspect="1"/>
            </p:cNvSpPr>
            <p:nvPr/>
          </p:nvSpPr>
          <p:spPr>
            <a:xfrm>
              <a:off x="4932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1" name="Rechteck 740"/>
            <p:cNvSpPr>
              <a:spLocks noChangeAspect="1"/>
            </p:cNvSpPr>
            <p:nvPr/>
          </p:nvSpPr>
          <p:spPr>
            <a:xfrm>
              <a:off x="4932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2" name="Rechteck 741"/>
            <p:cNvSpPr>
              <a:spLocks noChangeAspect="1"/>
            </p:cNvSpPr>
            <p:nvPr/>
          </p:nvSpPr>
          <p:spPr>
            <a:xfrm>
              <a:off x="5040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3" name="Rechteck 742"/>
            <p:cNvSpPr>
              <a:spLocks noChangeAspect="1"/>
            </p:cNvSpPr>
            <p:nvPr/>
          </p:nvSpPr>
          <p:spPr>
            <a:xfrm>
              <a:off x="5040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4" name="Rechteck 743"/>
            <p:cNvSpPr>
              <a:spLocks noChangeAspect="1"/>
            </p:cNvSpPr>
            <p:nvPr/>
          </p:nvSpPr>
          <p:spPr>
            <a:xfrm>
              <a:off x="5148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5" name="Rechteck 744"/>
            <p:cNvSpPr>
              <a:spLocks noChangeAspect="1"/>
            </p:cNvSpPr>
            <p:nvPr/>
          </p:nvSpPr>
          <p:spPr>
            <a:xfrm>
              <a:off x="5148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6" name="Rechteck 745"/>
            <p:cNvSpPr>
              <a:spLocks noChangeAspect="1"/>
            </p:cNvSpPr>
            <p:nvPr/>
          </p:nvSpPr>
          <p:spPr>
            <a:xfrm>
              <a:off x="5256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7" name="Rechteck 746"/>
            <p:cNvSpPr>
              <a:spLocks noChangeAspect="1"/>
            </p:cNvSpPr>
            <p:nvPr/>
          </p:nvSpPr>
          <p:spPr>
            <a:xfrm>
              <a:off x="5256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8" name="Rechteck 747"/>
            <p:cNvSpPr>
              <a:spLocks noChangeAspect="1"/>
            </p:cNvSpPr>
            <p:nvPr/>
          </p:nvSpPr>
          <p:spPr>
            <a:xfrm>
              <a:off x="5364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49" name="Rechteck 748"/>
            <p:cNvSpPr>
              <a:spLocks noChangeAspect="1"/>
            </p:cNvSpPr>
            <p:nvPr/>
          </p:nvSpPr>
          <p:spPr>
            <a:xfrm>
              <a:off x="5364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0" name="Rechteck 749"/>
            <p:cNvSpPr>
              <a:spLocks noChangeAspect="1"/>
            </p:cNvSpPr>
            <p:nvPr/>
          </p:nvSpPr>
          <p:spPr>
            <a:xfrm>
              <a:off x="5472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1" name="Rechteck 750"/>
            <p:cNvSpPr>
              <a:spLocks noChangeAspect="1"/>
            </p:cNvSpPr>
            <p:nvPr/>
          </p:nvSpPr>
          <p:spPr>
            <a:xfrm>
              <a:off x="5472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2" name="Rechteck 751"/>
            <p:cNvSpPr>
              <a:spLocks noChangeAspect="1"/>
            </p:cNvSpPr>
            <p:nvPr/>
          </p:nvSpPr>
          <p:spPr>
            <a:xfrm>
              <a:off x="5580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3" name="Rechteck 752"/>
            <p:cNvSpPr>
              <a:spLocks noChangeAspect="1"/>
            </p:cNvSpPr>
            <p:nvPr/>
          </p:nvSpPr>
          <p:spPr>
            <a:xfrm>
              <a:off x="5580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4" name="Rechteck 753"/>
            <p:cNvSpPr>
              <a:spLocks noChangeAspect="1"/>
            </p:cNvSpPr>
            <p:nvPr/>
          </p:nvSpPr>
          <p:spPr>
            <a:xfrm>
              <a:off x="5688088" y="2212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5" name="Rechteck 754"/>
            <p:cNvSpPr>
              <a:spLocks noChangeAspect="1"/>
            </p:cNvSpPr>
            <p:nvPr/>
          </p:nvSpPr>
          <p:spPr>
            <a:xfrm>
              <a:off x="5688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6" name="Rechteck 755"/>
            <p:cNvSpPr>
              <a:spLocks noChangeAspect="1"/>
            </p:cNvSpPr>
            <p:nvPr/>
          </p:nvSpPr>
          <p:spPr>
            <a:xfrm>
              <a:off x="5364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7" name="Rechteck 756"/>
            <p:cNvSpPr>
              <a:spLocks noChangeAspect="1"/>
            </p:cNvSpPr>
            <p:nvPr/>
          </p:nvSpPr>
          <p:spPr>
            <a:xfrm>
              <a:off x="5364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8" name="Rechteck 757"/>
            <p:cNvSpPr>
              <a:spLocks noChangeAspect="1"/>
            </p:cNvSpPr>
            <p:nvPr/>
          </p:nvSpPr>
          <p:spPr>
            <a:xfrm>
              <a:off x="5472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59" name="Rechteck 758"/>
            <p:cNvSpPr>
              <a:spLocks noChangeAspect="1"/>
            </p:cNvSpPr>
            <p:nvPr/>
          </p:nvSpPr>
          <p:spPr>
            <a:xfrm>
              <a:off x="5472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0" name="Rechteck 759"/>
            <p:cNvSpPr>
              <a:spLocks noChangeAspect="1"/>
            </p:cNvSpPr>
            <p:nvPr/>
          </p:nvSpPr>
          <p:spPr>
            <a:xfrm>
              <a:off x="5580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1" name="Rechteck 760"/>
            <p:cNvSpPr>
              <a:spLocks noChangeAspect="1"/>
            </p:cNvSpPr>
            <p:nvPr/>
          </p:nvSpPr>
          <p:spPr>
            <a:xfrm>
              <a:off x="5580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2" name="Rechteck 761"/>
            <p:cNvSpPr>
              <a:spLocks noChangeAspect="1"/>
            </p:cNvSpPr>
            <p:nvPr/>
          </p:nvSpPr>
          <p:spPr>
            <a:xfrm>
              <a:off x="5688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3" name="Rechteck 762"/>
            <p:cNvSpPr>
              <a:spLocks noChangeAspect="1"/>
            </p:cNvSpPr>
            <p:nvPr/>
          </p:nvSpPr>
          <p:spPr>
            <a:xfrm>
              <a:off x="5688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4" name="Rechteck 763"/>
            <p:cNvSpPr>
              <a:spLocks noChangeAspect="1"/>
            </p:cNvSpPr>
            <p:nvPr/>
          </p:nvSpPr>
          <p:spPr>
            <a:xfrm>
              <a:off x="4932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5" name="Rechteck 764"/>
            <p:cNvSpPr>
              <a:spLocks noChangeAspect="1"/>
            </p:cNvSpPr>
            <p:nvPr/>
          </p:nvSpPr>
          <p:spPr>
            <a:xfrm>
              <a:off x="4932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6" name="Rechteck 765"/>
            <p:cNvSpPr>
              <a:spLocks noChangeAspect="1"/>
            </p:cNvSpPr>
            <p:nvPr/>
          </p:nvSpPr>
          <p:spPr>
            <a:xfrm>
              <a:off x="5040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7" name="Rechteck 766"/>
            <p:cNvSpPr>
              <a:spLocks noChangeAspect="1"/>
            </p:cNvSpPr>
            <p:nvPr/>
          </p:nvSpPr>
          <p:spPr>
            <a:xfrm>
              <a:off x="5040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8" name="Rechteck 767"/>
            <p:cNvSpPr>
              <a:spLocks noChangeAspect="1"/>
            </p:cNvSpPr>
            <p:nvPr/>
          </p:nvSpPr>
          <p:spPr>
            <a:xfrm>
              <a:off x="5148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69" name="Rechteck 768"/>
            <p:cNvSpPr>
              <a:spLocks noChangeAspect="1"/>
            </p:cNvSpPr>
            <p:nvPr/>
          </p:nvSpPr>
          <p:spPr>
            <a:xfrm>
              <a:off x="5148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0" name="Rechteck 769"/>
            <p:cNvSpPr>
              <a:spLocks noChangeAspect="1"/>
            </p:cNvSpPr>
            <p:nvPr/>
          </p:nvSpPr>
          <p:spPr>
            <a:xfrm>
              <a:off x="5256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1" name="Rechteck 770"/>
            <p:cNvSpPr>
              <a:spLocks noChangeAspect="1"/>
            </p:cNvSpPr>
            <p:nvPr/>
          </p:nvSpPr>
          <p:spPr>
            <a:xfrm>
              <a:off x="5256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2" name="Rechteck 771"/>
            <p:cNvSpPr>
              <a:spLocks noChangeAspect="1"/>
            </p:cNvSpPr>
            <p:nvPr/>
          </p:nvSpPr>
          <p:spPr>
            <a:xfrm>
              <a:off x="4932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3" name="Rechteck 772"/>
            <p:cNvSpPr>
              <a:spLocks noChangeAspect="1"/>
            </p:cNvSpPr>
            <p:nvPr/>
          </p:nvSpPr>
          <p:spPr>
            <a:xfrm>
              <a:off x="4932040" y="2968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4" name="Rechteck 773"/>
            <p:cNvSpPr>
              <a:spLocks noChangeAspect="1"/>
            </p:cNvSpPr>
            <p:nvPr/>
          </p:nvSpPr>
          <p:spPr>
            <a:xfrm>
              <a:off x="5040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5" name="Rechteck 774"/>
            <p:cNvSpPr>
              <a:spLocks noChangeAspect="1"/>
            </p:cNvSpPr>
            <p:nvPr/>
          </p:nvSpPr>
          <p:spPr>
            <a:xfrm>
              <a:off x="5040040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6" name="Rechteck 775"/>
            <p:cNvSpPr>
              <a:spLocks noChangeAspect="1"/>
            </p:cNvSpPr>
            <p:nvPr/>
          </p:nvSpPr>
          <p:spPr>
            <a:xfrm>
              <a:off x="5148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7" name="Rechteck 776"/>
            <p:cNvSpPr>
              <a:spLocks noChangeAspect="1"/>
            </p:cNvSpPr>
            <p:nvPr/>
          </p:nvSpPr>
          <p:spPr>
            <a:xfrm>
              <a:off x="5148040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8" name="Rechteck 777"/>
            <p:cNvSpPr>
              <a:spLocks noChangeAspect="1"/>
            </p:cNvSpPr>
            <p:nvPr/>
          </p:nvSpPr>
          <p:spPr>
            <a:xfrm>
              <a:off x="5256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79" name="Rechteck 778"/>
            <p:cNvSpPr>
              <a:spLocks noChangeAspect="1"/>
            </p:cNvSpPr>
            <p:nvPr/>
          </p:nvSpPr>
          <p:spPr>
            <a:xfrm>
              <a:off x="5256040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0" name="Rechteck 779"/>
            <p:cNvSpPr>
              <a:spLocks noChangeAspect="1"/>
            </p:cNvSpPr>
            <p:nvPr/>
          </p:nvSpPr>
          <p:spPr>
            <a:xfrm>
              <a:off x="5364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1" name="Rechteck 780"/>
            <p:cNvSpPr>
              <a:spLocks noChangeAspect="1"/>
            </p:cNvSpPr>
            <p:nvPr/>
          </p:nvSpPr>
          <p:spPr>
            <a:xfrm>
              <a:off x="5364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2" name="Rechteck 781"/>
            <p:cNvSpPr>
              <a:spLocks noChangeAspect="1"/>
            </p:cNvSpPr>
            <p:nvPr/>
          </p:nvSpPr>
          <p:spPr>
            <a:xfrm>
              <a:off x="5472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3" name="Rechteck 782"/>
            <p:cNvSpPr>
              <a:spLocks noChangeAspect="1"/>
            </p:cNvSpPr>
            <p:nvPr/>
          </p:nvSpPr>
          <p:spPr>
            <a:xfrm>
              <a:off x="5472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4" name="Rechteck 783"/>
            <p:cNvSpPr>
              <a:spLocks noChangeAspect="1"/>
            </p:cNvSpPr>
            <p:nvPr/>
          </p:nvSpPr>
          <p:spPr>
            <a:xfrm>
              <a:off x="5580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5" name="Rechteck 784"/>
            <p:cNvSpPr>
              <a:spLocks noChangeAspect="1"/>
            </p:cNvSpPr>
            <p:nvPr/>
          </p:nvSpPr>
          <p:spPr>
            <a:xfrm>
              <a:off x="5580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6" name="Rechteck 785"/>
            <p:cNvSpPr>
              <a:spLocks noChangeAspect="1"/>
            </p:cNvSpPr>
            <p:nvPr/>
          </p:nvSpPr>
          <p:spPr>
            <a:xfrm>
              <a:off x="5688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7" name="Rechteck 786"/>
            <p:cNvSpPr>
              <a:spLocks noChangeAspect="1"/>
            </p:cNvSpPr>
            <p:nvPr/>
          </p:nvSpPr>
          <p:spPr>
            <a:xfrm>
              <a:off x="5688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8" name="Rechteck 787"/>
            <p:cNvSpPr>
              <a:spLocks noChangeAspect="1"/>
            </p:cNvSpPr>
            <p:nvPr/>
          </p:nvSpPr>
          <p:spPr>
            <a:xfrm>
              <a:off x="5364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89" name="Rechteck 788"/>
            <p:cNvSpPr>
              <a:spLocks noChangeAspect="1"/>
            </p:cNvSpPr>
            <p:nvPr/>
          </p:nvSpPr>
          <p:spPr>
            <a:xfrm>
              <a:off x="5364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0" name="Rechteck 789"/>
            <p:cNvSpPr>
              <a:spLocks noChangeAspect="1"/>
            </p:cNvSpPr>
            <p:nvPr/>
          </p:nvSpPr>
          <p:spPr>
            <a:xfrm>
              <a:off x="5472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1" name="Rechteck 790"/>
            <p:cNvSpPr>
              <a:spLocks noChangeAspect="1"/>
            </p:cNvSpPr>
            <p:nvPr/>
          </p:nvSpPr>
          <p:spPr>
            <a:xfrm>
              <a:off x="5472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2" name="Rechteck 791"/>
            <p:cNvSpPr>
              <a:spLocks noChangeAspect="1"/>
            </p:cNvSpPr>
            <p:nvPr/>
          </p:nvSpPr>
          <p:spPr>
            <a:xfrm>
              <a:off x="5580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3" name="Rechteck 792"/>
            <p:cNvSpPr>
              <a:spLocks noChangeAspect="1"/>
            </p:cNvSpPr>
            <p:nvPr/>
          </p:nvSpPr>
          <p:spPr>
            <a:xfrm>
              <a:off x="5580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4" name="Rechteck 793"/>
            <p:cNvSpPr>
              <a:spLocks noChangeAspect="1"/>
            </p:cNvSpPr>
            <p:nvPr/>
          </p:nvSpPr>
          <p:spPr>
            <a:xfrm>
              <a:off x="5688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5" name="Rechteck 794"/>
            <p:cNvSpPr>
              <a:spLocks noChangeAspect="1"/>
            </p:cNvSpPr>
            <p:nvPr/>
          </p:nvSpPr>
          <p:spPr>
            <a:xfrm>
              <a:off x="5688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6" name="Rechteck 795"/>
            <p:cNvSpPr>
              <a:spLocks noChangeAspect="1"/>
            </p:cNvSpPr>
            <p:nvPr/>
          </p:nvSpPr>
          <p:spPr>
            <a:xfrm>
              <a:off x="5796088" y="2212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7" name="Rechteck 796"/>
            <p:cNvSpPr>
              <a:spLocks noChangeAspect="1"/>
            </p:cNvSpPr>
            <p:nvPr/>
          </p:nvSpPr>
          <p:spPr>
            <a:xfrm>
              <a:off x="5796088" y="2320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8" name="Rechteck 797"/>
            <p:cNvSpPr>
              <a:spLocks noChangeAspect="1"/>
            </p:cNvSpPr>
            <p:nvPr/>
          </p:nvSpPr>
          <p:spPr>
            <a:xfrm>
              <a:off x="5796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99" name="Rechteck 798"/>
            <p:cNvSpPr>
              <a:spLocks noChangeAspect="1"/>
            </p:cNvSpPr>
            <p:nvPr/>
          </p:nvSpPr>
          <p:spPr>
            <a:xfrm>
              <a:off x="5796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0" name="Rechteck 799"/>
            <p:cNvSpPr>
              <a:spLocks noChangeAspect="1"/>
            </p:cNvSpPr>
            <p:nvPr/>
          </p:nvSpPr>
          <p:spPr>
            <a:xfrm>
              <a:off x="5796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1" name="Rechteck 800"/>
            <p:cNvSpPr>
              <a:spLocks noChangeAspect="1"/>
            </p:cNvSpPr>
            <p:nvPr/>
          </p:nvSpPr>
          <p:spPr>
            <a:xfrm>
              <a:off x="5796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2" name="Rechteck 801"/>
            <p:cNvSpPr>
              <a:spLocks noChangeAspect="1"/>
            </p:cNvSpPr>
            <p:nvPr/>
          </p:nvSpPr>
          <p:spPr>
            <a:xfrm>
              <a:off x="5796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3" name="Rechteck 802"/>
            <p:cNvSpPr>
              <a:spLocks noChangeAspect="1"/>
            </p:cNvSpPr>
            <p:nvPr/>
          </p:nvSpPr>
          <p:spPr>
            <a:xfrm>
              <a:off x="5796088" y="2968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4" name="Rechteck 803"/>
            <p:cNvSpPr>
              <a:spLocks noChangeAspect="1"/>
            </p:cNvSpPr>
            <p:nvPr/>
          </p:nvSpPr>
          <p:spPr>
            <a:xfrm>
              <a:off x="4932040" y="3076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5" name="Rechteck 804"/>
            <p:cNvSpPr>
              <a:spLocks noChangeAspect="1"/>
            </p:cNvSpPr>
            <p:nvPr/>
          </p:nvSpPr>
          <p:spPr>
            <a:xfrm>
              <a:off x="5040040" y="3076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6" name="Rechteck 805"/>
            <p:cNvSpPr>
              <a:spLocks noChangeAspect="1"/>
            </p:cNvSpPr>
            <p:nvPr/>
          </p:nvSpPr>
          <p:spPr>
            <a:xfrm>
              <a:off x="5148040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7" name="Rechteck 806"/>
            <p:cNvSpPr>
              <a:spLocks noChangeAspect="1"/>
            </p:cNvSpPr>
            <p:nvPr/>
          </p:nvSpPr>
          <p:spPr>
            <a:xfrm>
              <a:off x="5256040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8" name="Rechteck 807"/>
            <p:cNvSpPr>
              <a:spLocks noChangeAspect="1"/>
            </p:cNvSpPr>
            <p:nvPr/>
          </p:nvSpPr>
          <p:spPr>
            <a:xfrm>
              <a:off x="5364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09" name="Rechteck 808"/>
            <p:cNvSpPr>
              <a:spLocks noChangeAspect="1"/>
            </p:cNvSpPr>
            <p:nvPr/>
          </p:nvSpPr>
          <p:spPr>
            <a:xfrm>
              <a:off x="5472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0" name="Rechteck 809"/>
            <p:cNvSpPr>
              <a:spLocks noChangeAspect="1"/>
            </p:cNvSpPr>
            <p:nvPr/>
          </p:nvSpPr>
          <p:spPr>
            <a:xfrm>
              <a:off x="5580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1" name="Rechteck 810"/>
            <p:cNvSpPr>
              <a:spLocks noChangeAspect="1"/>
            </p:cNvSpPr>
            <p:nvPr/>
          </p:nvSpPr>
          <p:spPr>
            <a:xfrm>
              <a:off x="5688088" y="3076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12" name="Rechteck 811"/>
            <p:cNvSpPr>
              <a:spLocks noChangeAspect="1"/>
            </p:cNvSpPr>
            <p:nvPr/>
          </p:nvSpPr>
          <p:spPr>
            <a:xfrm>
              <a:off x="5796088" y="3076237"/>
              <a:ext cx="108000" cy="108000"/>
            </a:xfrm>
            <a:prstGeom prst="rect">
              <a:avLst/>
            </a:prstGeom>
            <a:no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46" name="Rechteck 145"/>
          <p:cNvSpPr>
            <a:spLocks noChangeAspect="1"/>
          </p:cNvSpPr>
          <p:nvPr/>
        </p:nvSpPr>
        <p:spPr>
          <a:xfrm>
            <a:off x="4791789" y="541894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7" name="Rechteck 146"/>
          <p:cNvSpPr>
            <a:spLocks noChangeAspect="1"/>
          </p:cNvSpPr>
          <p:nvPr/>
        </p:nvSpPr>
        <p:spPr>
          <a:xfrm>
            <a:off x="4791789" y="551370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8" name="Rechteck 147"/>
          <p:cNvSpPr>
            <a:spLocks noChangeAspect="1"/>
          </p:cNvSpPr>
          <p:nvPr/>
        </p:nvSpPr>
        <p:spPr>
          <a:xfrm>
            <a:off x="4886548" y="541894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9" name="Rechteck 148"/>
          <p:cNvSpPr>
            <a:spLocks noChangeAspect="1"/>
          </p:cNvSpPr>
          <p:nvPr/>
        </p:nvSpPr>
        <p:spPr>
          <a:xfrm>
            <a:off x="4886548" y="551370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0" name="Rechteck 149"/>
          <p:cNvSpPr>
            <a:spLocks noChangeAspect="1"/>
          </p:cNvSpPr>
          <p:nvPr/>
        </p:nvSpPr>
        <p:spPr>
          <a:xfrm>
            <a:off x="4981307" y="541894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1" name="Rechteck 150"/>
          <p:cNvSpPr>
            <a:spLocks noChangeAspect="1"/>
          </p:cNvSpPr>
          <p:nvPr/>
        </p:nvSpPr>
        <p:spPr>
          <a:xfrm>
            <a:off x="4981307" y="551370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2" name="Rechteck 151"/>
          <p:cNvSpPr>
            <a:spLocks noChangeAspect="1"/>
          </p:cNvSpPr>
          <p:nvPr/>
        </p:nvSpPr>
        <p:spPr>
          <a:xfrm>
            <a:off x="5076066" y="541894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3" name="Rechteck 152"/>
          <p:cNvSpPr>
            <a:spLocks noChangeAspect="1"/>
          </p:cNvSpPr>
          <p:nvPr/>
        </p:nvSpPr>
        <p:spPr>
          <a:xfrm>
            <a:off x="5076066" y="551370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4" name="Rechteck 153"/>
          <p:cNvSpPr>
            <a:spLocks noChangeAspect="1"/>
          </p:cNvSpPr>
          <p:nvPr/>
        </p:nvSpPr>
        <p:spPr>
          <a:xfrm>
            <a:off x="4791789" y="5608462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5" name="Rechteck 154"/>
          <p:cNvSpPr>
            <a:spLocks noChangeAspect="1"/>
          </p:cNvSpPr>
          <p:nvPr/>
        </p:nvSpPr>
        <p:spPr>
          <a:xfrm>
            <a:off x="4791789" y="5703221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6" name="Rechteck 155"/>
          <p:cNvSpPr>
            <a:spLocks noChangeAspect="1"/>
          </p:cNvSpPr>
          <p:nvPr/>
        </p:nvSpPr>
        <p:spPr>
          <a:xfrm>
            <a:off x="4886548" y="5608462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7" name="Rechteck 156"/>
          <p:cNvSpPr>
            <a:spLocks noChangeAspect="1"/>
          </p:cNvSpPr>
          <p:nvPr/>
        </p:nvSpPr>
        <p:spPr>
          <a:xfrm>
            <a:off x="4886548" y="5703221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8" name="Rechteck 157"/>
          <p:cNvSpPr>
            <a:spLocks noChangeAspect="1"/>
          </p:cNvSpPr>
          <p:nvPr/>
        </p:nvSpPr>
        <p:spPr>
          <a:xfrm>
            <a:off x="4981307" y="5608462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9" name="Rechteck 158"/>
          <p:cNvSpPr>
            <a:spLocks noChangeAspect="1"/>
          </p:cNvSpPr>
          <p:nvPr/>
        </p:nvSpPr>
        <p:spPr>
          <a:xfrm>
            <a:off x="4981307" y="570322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0" name="Rechteck 159"/>
          <p:cNvSpPr>
            <a:spLocks noChangeAspect="1"/>
          </p:cNvSpPr>
          <p:nvPr/>
        </p:nvSpPr>
        <p:spPr>
          <a:xfrm>
            <a:off x="5076066" y="560846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1" name="Rechteck 160"/>
          <p:cNvSpPr>
            <a:spLocks noChangeAspect="1"/>
          </p:cNvSpPr>
          <p:nvPr/>
        </p:nvSpPr>
        <p:spPr>
          <a:xfrm>
            <a:off x="5076066" y="570322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2" name="Rechteck 161"/>
          <p:cNvSpPr>
            <a:spLocks noChangeAspect="1"/>
          </p:cNvSpPr>
          <p:nvPr/>
        </p:nvSpPr>
        <p:spPr>
          <a:xfrm>
            <a:off x="5170867" y="541894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3" name="Rechteck 162"/>
          <p:cNvSpPr>
            <a:spLocks noChangeAspect="1"/>
          </p:cNvSpPr>
          <p:nvPr/>
        </p:nvSpPr>
        <p:spPr>
          <a:xfrm>
            <a:off x="5170867" y="551370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4" name="Rechteck 163"/>
          <p:cNvSpPr>
            <a:spLocks noChangeAspect="1"/>
          </p:cNvSpPr>
          <p:nvPr/>
        </p:nvSpPr>
        <p:spPr>
          <a:xfrm>
            <a:off x="5265626" y="541894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5" name="Rechteck 164"/>
          <p:cNvSpPr>
            <a:spLocks noChangeAspect="1"/>
          </p:cNvSpPr>
          <p:nvPr/>
        </p:nvSpPr>
        <p:spPr>
          <a:xfrm>
            <a:off x="5265626" y="551370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6" name="Rechteck 165"/>
          <p:cNvSpPr>
            <a:spLocks noChangeAspect="1"/>
          </p:cNvSpPr>
          <p:nvPr/>
        </p:nvSpPr>
        <p:spPr>
          <a:xfrm>
            <a:off x="5360385" y="541894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7" name="Rechteck 166"/>
          <p:cNvSpPr>
            <a:spLocks noChangeAspect="1"/>
          </p:cNvSpPr>
          <p:nvPr/>
        </p:nvSpPr>
        <p:spPr>
          <a:xfrm>
            <a:off x="5360385" y="551370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8" name="Rechteck 167"/>
          <p:cNvSpPr>
            <a:spLocks noChangeAspect="1"/>
          </p:cNvSpPr>
          <p:nvPr/>
        </p:nvSpPr>
        <p:spPr>
          <a:xfrm>
            <a:off x="5455144" y="541894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9" name="Rechteck 168"/>
          <p:cNvSpPr>
            <a:spLocks noChangeAspect="1"/>
          </p:cNvSpPr>
          <p:nvPr/>
        </p:nvSpPr>
        <p:spPr>
          <a:xfrm>
            <a:off x="5455144" y="551370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0" name="Rechteck 169"/>
          <p:cNvSpPr>
            <a:spLocks noChangeAspect="1"/>
          </p:cNvSpPr>
          <p:nvPr/>
        </p:nvSpPr>
        <p:spPr>
          <a:xfrm>
            <a:off x="5170867" y="560846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1" name="Rechteck 170"/>
          <p:cNvSpPr>
            <a:spLocks noChangeAspect="1"/>
          </p:cNvSpPr>
          <p:nvPr/>
        </p:nvSpPr>
        <p:spPr>
          <a:xfrm>
            <a:off x="5170867" y="570322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2" name="Rechteck 171"/>
          <p:cNvSpPr>
            <a:spLocks noChangeAspect="1"/>
          </p:cNvSpPr>
          <p:nvPr/>
        </p:nvSpPr>
        <p:spPr>
          <a:xfrm>
            <a:off x="5265626" y="5608462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3" name="Rechteck 172"/>
          <p:cNvSpPr>
            <a:spLocks noChangeAspect="1"/>
          </p:cNvSpPr>
          <p:nvPr/>
        </p:nvSpPr>
        <p:spPr>
          <a:xfrm>
            <a:off x="5265626" y="570322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4" name="Rechteck 173"/>
          <p:cNvSpPr>
            <a:spLocks noChangeAspect="1"/>
          </p:cNvSpPr>
          <p:nvPr/>
        </p:nvSpPr>
        <p:spPr>
          <a:xfrm>
            <a:off x="5360385" y="5608462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5" name="Rechteck 174"/>
          <p:cNvSpPr>
            <a:spLocks noChangeAspect="1"/>
          </p:cNvSpPr>
          <p:nvPr/>
        </p:nvSpPr>
        <p:spPr>
          <a:xfrm>
            <a:off x="5360385" y="5703221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6" name="Rechteck 175"/>
          <p:cNvSpPr>
            <a:spLocks noChangeAspect="1"/>
          </p:cNvSpPr>
          <p:nvPr/>
        </p:nvSpPr>
        <p:spPr>
          <a:xfrm>
            <a:off x="5455144" y="5608462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7" name="Rechteck 176"/>
          <p:cNvSpPr>
            <a:spLocks noChangeAspect="1"/>
          </p:cNvSpPr>
          <p:nvPr/>
        </p:nvSpPr>
        <p:spPr>
          <a:xfrm>
            <a:off x="5455144" y="5703221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8" name="Rechteck 177"/>
          <p:cNvSpPr>
            <a:spLocks noChangeAspect="1"/>
          </p:cNvSpPr>
          <p:nvPr/>
        </p:nvSpPr>
        <p:spPr>
          <a:xfrm>
            <a:off x="4791789" y="5797980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9" name="Rechteck 178"/>
          <p:cNvSpPr>
            <a:spLocks noChangeAspect="1"/>
          </p:cNvSpPr>
          <p:nvPr/>
        </p:nvSpPr>
        <p:spPr>
          <a:xfrm>
            <a:off x="4791789" y="5892739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0" name="Rechteck 179"/>
          <p:cNvSpPr>
            <a:spLocks noChangeAspect="1"/>
          </p:cNvSpPr>
          <p:nvPr/>
        </p:nvSpPr>
        <p:spPr>
          <a:xfrm>
            <a:off x="4886548" y="5797980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1" name="Rechteck 180"/>
          <p:cNvSpPr>
            <a:spLocks noChangeAspect="1"/>
          </p:cNvSpPr>
          <p:nvPr/>
        </p:nvSpPr>
        <p:spPr>
          <a:xfrm>
            <a:off x="4886548" y="5892739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2" name="Rechteck 181"/>
          <p:cNvSpPr>
            <a:spLocks noChangeAspect="1"/>
          </p:cNvSpPr>
          <p:nvPr/>
        </p:nvSpPr>
        <p:spPr>
          <a:xfrm>
            <a:off x="4981307" y="579798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3" name="Rechteck 182"/>
          <p:cNvSpPr>
            <a:spLocks noChangeAspect="1"/>
          </p:cNvSpPr>
          <p:nvPr/>
        </p:nvSpPr>
        <p:spPr>
          <a:xfrm>
            <a:off x="4981307" y="589273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4" name="Rechteck 183"/>
          <p:cNvSpPr>
            <a:spLocks noChangeAspect="1"/>
          </p:cNvSpPr>
          <p:nvPr/>
        </p:nvSpPr>
        <p:spPr>
          <a:xfrm>
            <a:off x="5076066" y="579798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5" name="Rechteck 184"/>
          <p:cNvSpPr>
            <a:spLocks noChangeAspect="1"/>
          </p:cNvSpPr>
          <p:nvPr/>
        </p:nvSpPr>
        <p:spPr>
          <a:xfrm>
            <a:off x="5076066" y="589273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6" name="Rechteck 185"/>
          <p:cNvSpPr>
            <a:spLocks noChangeAspect="1"/>
          </p:cNvSpPr>
          <p:nvPr/>
        </p:nvSpPr>
        <p:spPr>
          <a:xfrm>
            <a:off x="4791789" y="5987498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7" name="Rechteck 186"/>
          <p:cNvSpPr>
            <a:spLocks noChangeAspect="1"/>
          </p:cNvSpPr>
          <p:nvPr/>
        </p:nvSpPr>
        <p:spPr>
          <a:xfrm>
            <a:off x="4791789" y="6082257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8" name="Rechteck 187"/>
          <p:cNvSpPr>
            <a:spLocks noChangeAspect="1"/>
          </p:cNvSpPr>
          <p:nvPr/>
        </p:nvSpPr>
        <p:spPr>
          <a:xfrm>
            <a:off x="4886548" y="5987498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9" name="Rechteck 188"/>
          <p:cNvSpPr>
            <a:spLocks noChangeAspect="1"/>
          </p:cNvSpPr>
          <p:nvPr/>
        </p:nvSpPr>
        <p:spPr>
          <a:xfrm>
            <a:off x="4886548" y="6082257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0" name="Rechteck 189"/>
          <p:cNvSpPr>
            <a:spLocks noChangeAspect="1"/>
          </p:cNvSpPr>
          <p:nvPr/>
        </p:nvSpPr>
        <p:spPr>
          <a:xfrm>
            <a:off x="4981307" y="5987498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1" name="Rechteck 190"/>
          <p:cNvSpPr>
            <a:spLocks noChangeAspect="1"/>
          </p:cNvSpPr>
          <p:nvPr/>
        </p:nvSpPr>
        <p:spPr>
          <a:xfrm>
            <a:off x="4981307" y="6082257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2" name="Rechteck 191"/>
          <p:cNvSpPr>
            <a:spLocks noChangeAspect="1"/>
          </p:cNvSpPr>
          <p:nvPr/>
        </p:nvSpPr>
        <p:spPr>
          <a:xfrm>
            <a:off x="5076066" y="598749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3" name="Rechteck 192"/>
          <p:cNvSpPr>
            <a:spLocks noChangeAspect="1"/>
          </p:cNvSpPr>
          <p:nvPr/>
        </p:nvSpPr>
        <p:spPr>
          <a:xfrm>
            <a:off x="5076066" y="6082257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4" name="Rechteck 193"/>
          <p:cNvSpPr>
            <a:spLocks noChangeAspect="1"/>
          </p:cNvSpPr>
          <p:nvPr/>
        </p:nvSpPr>
        <p:spPr>
          <a:xfrm>
            <a:off x="5170867" y="579798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5" name="Rechteck 194"/>
          <p:cNvSpPr>
            <a:spLocks noChangeAspect="1"/>
          </p:cNvSpPr>
          <p:nvPr/>
        </p:nvSpPr>
        <p:spPr>
          <a:xfrm>
            <a:off x="5170867" y="589273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6" name="Rechteck 195"/>
          <p:cNvSpPr>
            <a:spLocks noChangeAspect="1"/>
          </p:cNvSpPr>
          <p:nvPr/>
        </p:nvSpPr>
        <p:spPr>
          <a:xfrm>
            <a:off x="5265626" y="579798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7" name="Rechteck 196"/>
          <p:cNvSpPr>
            <a:spLocks noChangeAspect="1"/>
          </p:cNvSpPr>
          <p:nvPr/>
        </p:nvSpPr>
        <p:spPr>
          <a:xfrm>
            <a:off x="5265626" y="589273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8" name="Rechteck 197"/>
          <p:cNvSpPr>
            <a:spLocks noChangeAspect="1"/>
          </p:cNvSpPr>
          <p:nvPr/>
        </p:nvSpPr>
        <p:spPr>
          <a:xfrm>
            <a:off x="5360385" y="5797980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9" name="Rechteck 198"/>
          <p:cNvSpPr>
            <a:spLocks noChangeAspect="1"/>
          </p:cNvSpPr>
          <p:nvPr/>
        </p:nvSpPr>
        <p:spPr>
          <a:xfrm>
            <a:off x="5360385" y="5892739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0" name="Rechteck 199"/>
          <p:cNvSpPr>
            <a:spLocks noChangeAspect="1"/>
          </p:cNvSpPr>
          <p:nvPr/>
        </p:nvSpPr>
        <p:spPr>
          <a:xfrm>
            <a:off x="5455144" y="5797980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1" name="Rechteck 200"/>
          <p:cNvSpPr>
            <a:spLocks noChangeAspect="1"/>
          </p:cNvSpPr>
          <p:nvPr/>
        </p:nvSpPr>
        <p:spPr>
          <a:xfrm>
            <a:off x="5455144" y="5892739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2" name="Rechteck 201"/>
          <p:cNvSpPr>
            <a:spLocks noChangeAspect="1"/>
          </p:cNvSpPr>
          <p:nvPr/>
        </p:nvSpPr>
        <p:spPr>
          <a:xfrm>
            <a:off x="5170867" y="598749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3" name="Rechteck 202"/>
          <p:cNvSpPr>
            <a:spLocks noChangeAspect="1"/>
          </p:cNvSpPr>
          <p:nvPr/>
        </p:nvSpPr>
        <p:spPr>
          <a:xfrm>
            <a:off x="5170867" y="6082257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4" name="Rechteck 203"/>
          <p:cNvSpPr>
            <a:spLocks noChangeAspect="1"/>
          </p:cNvSpPr>
          <p:nvPr/>
        </p:nvSpPr>
        <p:spPr>
          <a:xfrm>
            <a:off x="5265626" y="598749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5" name="Rechteck 204"/>
          <p:cNvSpPr>
            <a:spLocks noChangeAspect="1"/>
          </p:cNvSpPr>
          <p:nvPr/>
        </p:nvSpPr>
        <p:spPr>
          <a:xfrm>
            <a:off x="5265626" y="6082257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6" name="Rechteck 205"/>
          <p:cNvSpPr>
            <a:spLocks noChangeAspect="1"/>
          </p:cNvSpPr>
          <p:nvPr/>
        </p:nvSpPr>
        <p:spPr>
          <a:xfrm>
            <a:off x="5360385" y="5987498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7" name="Rechteck 206"/>
          <p:cNvSpPr>
            <a:spLocks noChangeAspect="1"/>
          </p:cNvSpPr>
          <p:nvPr/>
        </p:nvSpPr>
        <p:spPr>
          <a:xfrm>
            <a:off x="5360385" y="6082257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8" name="Rechteck 207"/>
          <p:cNvSpPr>
            <a:spLocks noChangeAspect="1"/>
          </p:cNvSpPr>
          <p:nvPr/>
        </p:nvSpPr>
        <p:spPr>
          <a:xfrm>
            <a:off x="5455144" y="5987498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9" name="Rechteck 208"/>
          <p:cNvSpPr>
            <a:spLocks noChangeAspect="1"/>
          </p:cNvSpPr>
          <p:nvPr/>
        </p:nvSpPr>
        <p:spPr>
          <a:xfrm>
            <a:off x="5455144" y="6082257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0" name="Rechteck 209"/>
          <p:cNvSpPr>
            <a:spLocks noChangeAspect="1"/>
          </p:cNvSpPr>
          <p:nvPr/>
        </p:nvSpPr>
        <p:spPr>
          <a:xfrm>
            <a:off x="5549903" y="541894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1" name="Rechteck 210"/>
          <p:cNvSpPr>
            <a:spLocks noChangeAspect="1"/>
          </p:cNvSpPr>
          <p:nvPr/>
        </p:nvSpPr>
        <p:spPr>
          <a:xfrm>
            <a:off x="5549903" y="5513703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2" name="Rechteck 211"/>
          <p:cNvSpPr>
            <a:spLocks noChangeAspect="1"/>
          </p:cNvSpPr>
          <p:nvPr/>
        </p:nvSpPr>
        <p:spPr>
          <a:xfrm>
            <a:off x="5549903" y="5608462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3" name="Rechteck 212"/>
          <p:cNvSpPr>
            <a:spLocks noChangeAspect="1"/>
          </p:cNvSpPr>
          <p:nvPr/>
        </p:nvSpPr>
        <p:spPr>
          <a:xfrm>
            <a:off x="5549903" y="5703221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4" name="Rechteck 213"/>
          <p:cNvSpPr>
            <a:spLocks noChangeAspect="1"/>
          </p:cNvSpPr>
          <p:nvPr/>
        </p:nvSpPr>
        <p:spPr>
          <a:xfrm>
            <a:off x="5549903" y="5797980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5" name="Rechteck 214"/>
          <p:cNvSpPr>
            <a:spLocks noChangeAspect="1"/>
          </p:cNvSpPr>
          <p:nvPr/>
        </p:nvSpPr>
        <p:spPr>
          <a:xfrm>
            <a:off x="5549903" y="5892739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6" name="Rechteck 215"/>
          <p:cNvSpPr>
            <a:spLocks noChangeAspect="1"/>
          </p:cNvSpPr>
          <p:nvPr/>
        </p:nvSpPr>
        <p:spPr>
          <a:xfrm>
            <a:off x="5549903" y="5987498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7" name="Rechteck 216"/>
          <p:cNvSpPr>
            <a:spLocks noChangeAspect="1"/>
          </p:cNvSpPr>
          <p:nvPr/>
        </p:nvSpPr>
        <p:spPr>
          <a:xfrm>
            <a:off x="5549903" y="6082257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8" name="Rechteck 217"/>
          <p:cNvSpPr>
            <a:spLocks noChangeAspect="1"/>
          </p:cNvSpPr>
          <p:nvPr/>
        </p:nvSpPr>
        <p:spPr>
          <a:xfrm>
            <a:off x="4791789" y="6177016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9" name="Rechteck 218"/>
          <p:cNvSpPr>
            <a:spLocks noChangeAspect="1"/>
          </p:cNvSpPr>
          <p:nvPr/>
        </p:nvSpPr>
        <p:spPr>
          <a:xfrm>
            <a:off x="4886548" y="6177016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0" name="Rechteck 219"/>
          <p:cNvSpPr>
            <a:spLocks noChangeAspect="1"/>
          </p:cNvSpPr>
          <p:nvPr/>
        </p:nvSpPr>
        <p:spPr>
          <a:xfrm>
            <a:off x="4981307" y="6177016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1" name="Rechteck 220"/>
          <p:cNvSpPr>
            <a:spLocks noChangeAspect="1"/>
          </p:cNvSpPr>
          <p:nvPr/>
        </p:nvSpPr>
        <p:spPr>
          <a:xfrm>
            <a:off x="5076066" y="6177016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2" name="Rechteck 221"/>
          <p:cNvSpPr>
            <a:spLocks noChangeAspect="1"/>
          </p:cNvSpPr>
          <p:nvPr/>
        </p:nvSpPr>
        <p:spPr>
          <a:xfrm>
            <a:off x="5170867" y="6177016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3" name="Rechteck 222"/>
          <p:cNvSpPr>
            <a:spLocks noChangeAspect="1"/>
          </p:cNvSpPr>
          <p:nvPr/>
        </p:nvSpPr>
        <p:spPr>
          <a:xfrm>
            <a:off x="5265626" y="6177016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4" name="Rechteck 223"/>
          <p:cNvSpPr>
            <a:spLocks noChangeAspect="1"/>
          </p:cNvSpPr>
          <p:nvPr/>
        </p:nvSpPr>
        <p:spPr>
          <a:xfrm>
            <a:off x="5360385" y="6177016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6" name="Rechteck 225"/>
          <p:cNvSpPr>
            <a:spLocks noChangeAspect="1"/>
          </p:cNvSpPr>
          <p:nvPr/>
        </p:nvSpPr>
        <p:spPr>
          <a:xfrm>
            <a:off x="5455144" y="6177016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7" name="Rechteck 226"/>
          <p:cNvSpPr>
            <a:spLocks noChangeAspect="1"/>
          </p:cNvSpPr>
          <p:nvPr/>
        </p:nvSpPr>
        <p:spPr>
          <a:xfrm>
            <a:off x="5549903" y="6177016"/>
            <a:ext cx="94759" cy="94759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28" name="Gruppieren 227"/>
          <p:cNvGrpSpPr/>
          <p:nvPr/>
        </p:nvGrpSpPr>
        <p:grpSpPr>
          <a:xfrm>
            <a:off x="5979494" y="5424372"/>
            <a:ext cx="852874" cy="852832"/>
            <a:chOff x="4932040" y="2212237"/>
            <a:chExt cx="972048" cy="97200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651" name="Rechteck 650"/>
            <p:cNvSpPr>
              <a:spLocks noChangeAspect="1"/>
            </p:cNvSpPr>
            <p:nvPr/>
          </p:nvSpPr>
          <p:spPr>
            <a:xfrm>
              <a:off x="4932040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2" name="Rechteck 651"/>
            <p:cNvSpPr>
              <a:spLocks noChangeAspect="1"/>
            </p:cNvSpPr>
            <p:nvPr/>
          </p:nvSpPr>
          <p:spPr>
            <a:xfrm>
              <a:off x="4932040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3" name="Rechteck 652"/>
            <p:cNvSpPr>
              <a:spLocks noChangeAspect="1"/>
            </p:cNvSpPr>
            <p:nvPr/>
          </p:nvSpPr>
          <p:spPr>
            <a:xfrm>
              <a:off x="5040040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4" name="Rechteck 653"/>
            <p:cNvSpPr>
              <a:spLocks noChangeAspect="1"/>
            </p:cNvSpPr>
            <p:nvPr/>
          </p:nvSpPr>
          <p:spPr>
            <a:xfrm>
              <a:off x="5040040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5" name="Rechteck 654"/>
            <p:cNvSpPr>
              <a:spLocks noChangeAspect="1"/>
            </p:cNvSpPr>
            <p:nvPr/>
          </p:nvSpPr>
          <p:spPr>
            <a:xfrm>
              <a:off x="5148040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6" name="Rechteck 655"/>
            <p:cNvSpPr>
              <a:spLocks noChangeAspect="1"/>
            </p:cNvSpPr>
            <p:nvPr/>
          </p:nvSpPr>
          <p:spPr>
            <a:xfrm>
              <a:off x="5148040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7" name="Rechteck 656"/>
            <p:cNvSpPr>
              <a:spLocks noChangeAspect="1"/>
            </p:cNvSpPr>
            <p:nvPr/>
          </p:nvSpPr>
          <p:spPr>
            <a:xfrm>
              <a:off x="5256040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8" name="Rechteck 657"/>
            <p:cNvSpPr>
              <a:spLocks noChangeAspect="1"/>
            </p:cNvSpPr>
            <p:nvPr/>
          </p:nvSpPr>
          <p:spPr>
            <a:xfrm>
              <a:off x="5256040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9" name="Rechteck 658"/>
            <p:cNvSpPr>
              <a:spLocks noChangeAspect="1"/>
            </p:cNvSpPr>
            <p:nvPr/>
          </p:nvSpPr>
          <p:spPr>
            <a:xfrm>
              <a:off x="4932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0" name="Rechteck 659"/>
            <p:cNvSpPr>
              <a:spLocks noChangeAspect="1"/>
            </p:cNvSpPr>
            <p:nvPr/>
          </p:nvSpPr>
          <p:spPr>
            <a:xfrm>
              <a:off x="4932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1" name="Rechteck 660"/>
            <p:cNvSpPr>
              <a:spLocks noChangeAspect="1"/>
            </p:cNvSpPr>
            <p:nvPr/>
          </p:nvSpPr>
          <p:spPr>
            <a:xfrm>
              <a:off x="5040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2" name="Rechteck 661"/>
            <p:cNvSpPr>
              <a:spLocks noChangeAspect="1"/>
            </p:cNvSpPr>
            <p:nvPr/>
          </p:nvSpPr>
          <p:spPr>
            <a:xfrm>
              <a:off x="5040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3" name="Rechteck 662"/>
            <p:cNvSpPr>
              <a:spLocks noChangeAspect="1"/>
            </p:cNvSpPr>
            <p:nvPr/>
          </p:nvSpPr>
          <p:spPr>
            <a:xfrm>
              <a:off x="5148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4" name="Rechteck 663"/>
            <p:cNvSpPr>
              <a:spLocks noChangeAspect="1"/>
            </p:cNvSpPr>
            <p:nvPr/>
          </p:nvSpPr>
          <p:spPr>
            <a:xfrm>
              <a:off x="5148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5" name="Rechteck 664"/>
            <p:cNvSpPr>
              <a:spLocks noChangeAspect="1"/>
            </p:cNvSpPr>
            <p:nvPr/>
          </p:nvSpPr>
          <p:spPr>
            <a:xfrm>
              <a:off x="5256040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6" name="Rechteck 665"/>
            <p:cNvSpPr>
              <a:spLocks noChangeAspect="1"/>
            </p:cNvSpPr>
            <p:nvPr/>
          </p:nvSpPr>
          <p:spPr>
            <a:xfrm>
              <a:off x="5256040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7" name="Rechteck 666"/>
            <p:cNvSpPr>
              <a:spLocks noChangeAspect="1"/>
            </p:cNvSpPr>
            <p:nvPr/>
          </p:nvSpPr>
          <p:spPr>
            <a:xfrm>
              <a:off x="5364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8" name="Rechteck 667"/>
            <p:cNvSpPr>
              <a:spLocks noChangeAspect="1"/>
            </p:cNvSpPr>
            <p:nvPr/>
          </p:nvSpPr>
          <p:spPr>
            <a:xfrm>
              <a:off x="5364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69" name="Rechteck 668"/>
            <p:cNvSpPr>
              <a:spLocks noChangeAspect="1"/>
            </p:cNvSpPr>
            <p:nvPr/>
          </p:nvSpPr>
          <p:spPr>
            <a:xfrm>
              <a:off x="5472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0" name="Rechteck 669"/>
            <p:cNvSpPr>
              <a:spLocks noChangeAspect="1"/>
            </p:cNvSpPr>
            <p:nvPr/>
          </p:nvSpPr>
          <p:spPr>
            <a:xfrm>
              <a:off x="5472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1" name="Rechteck 670"/>
            <p:cNvSpPr>
              <a:spLocks noChangeAspect="1"/>
            </p:cNvSpPr>
            <p:nvPr/>
          </p:nvSpPr>
          <p:spPr>
            <a:xfrm>
              <a:off x="5580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2" name="Rechteck 671"/>
            <p:cNvSpPr>
              <a:spLocks noChangeAspect="1"/>
            </p:cNvSpPr>
            <p:nvPr/>
          </p:nvSpPr>
          <p:spPr>
            <a:xfrm>
              <a:off x="5580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3" name="Rechteck 672"/>
            <p:cNvSpPr>
              <a:spLocks noChangeAspect="1"/>
            </p:cNvSpPr>
            <p:nvPr/>
          </p:nvSpPr>
          <p:spPr>
            <a:xfrm>
              <a:off x="5688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4" name="Rechteck 673"/>
            <p:cNvSpPr>
              <a:spLocks noChangeAspect="1"/>
            </p:cNvSpPr>
            <p:nvPr/>
          </p:nvSpPr>
          <p:spPr>
            <a:xfrm>
              <a:off x="5688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5" name="Rechteck 674"/>
            <p:cNvSpPr>
              <a:spLocks noChangeAspect="1"/>
            </p:cNvSpPr>
            <p:nvPr/>
          </p:nvSpPr>
          <p:spPr>
            <a:xfrm>
              <a:off x="5364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6" name="Rechteck 675"/>
            <p:cNvSpPr>
              <a:spLocks noChangeAspect="1"/>
            </p:cNvSpPr>
            <p:nvPr/>
          </p:nvSpPr>
          <p:spPr>
            <a:xfrm>
              <a:off x="5364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7" name="Rechteck 676"/>
            <p:cNvSpPr>
              <a:spLocks noChangeAspect="1"/>
            </p:cNvSpPr>
            <p:nvPr/>
          </p:nvSpPr>
          <p:spPr>
            <a:xfrm>
              <a:off x="5472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8" name="Rechteck 677"/>
            <p:cNvSpPr>
              <a:spLocks noChangeAspect="1"/>
            </p:cNvSpPr>
            <p:nvPr/>
          </p:nvSpPr>
          <p:spPr>
            <a:xfrm>
              <a:off x="5472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79" name="Rechteck 678"/>
            <p:cNvSpPr>
              <a:spLocks noChangeAspect="1"/>
            </p:cNvSpPr>
            <p:nvPr/>
          </p:nvSpPr>
          <p:spPr>
            <a:xfrm>
              <a:off x="5580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0" name="Rechteck 679"/>
            <p:cNvSpPr>
              <a:spLocks noChangeAspect="1"/>
            </p:cNvSpPr>
            <p:nvPr/>
          </p:nvSpPr>
          <p:spPr>
            <a:xfrm>
              <a:off x="5580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1" name="Rechteck 680"/>
            <p:cNvSpPr>
              <a:spLocks noChangeAspect="1"/>
            </p:cNvSpPr>
            <p:nvPr/>
          </p:nvSpPr>
          <p:spPr>
            <a:xfrm>
              <a:off x="5688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2" name="Rechteck 681"/>
            <p:cNvSpPr>
              <a:spLocks noChangeAspect="1"/>
            </p:cNvSpPr>
            <p:nvPr/>
          </p:nvSpPr>
          <p:spPr>
            <a:xfrm>
              <a:off x="5688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3" name="Rechteck 682"/>
            <p:cNvSpPr>
              <a:spLocks noChangeAspect="1"/>
            </p:cNvSpPr>
            <p:nvPr/>
          </p:nvSpPr>
          <p:spPr>
            <a:xfrm>
              <a:off x="4932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4" name="Rechteck 683"/>
            <p:cNvSpPr>
              <a:spLocks noChangeAspect="1"/>
            </p:cNvSpPr>
            <p:nvPr/>
          </p:nvSpPr>
          <p:spPr>
            <a:xfrm>
              <a:off x="4932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5" name="Rechteck 684"/>
            <p:cNvSpPr>
              <a:spLocks noChangeAspect="1"/>
            </p:cNvSpPr>
            <p:nvPr/>
          </p:nvSpPr>
          <p:spPr>
            <a:xfrm>
              <a:off x="5040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6" name="Rechteck 685"/>
            <p:cNvSpPr>
              <a:spLocks noChangeAspect="1"/>
            </p:cNvSpPr>
            <p:nvPr/>
          </p:nvSpPr>
          <p:spPr>
            <a:xfrm>
              <a:off x="5040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7" name="Rechteck 686"/>
            <p:cNvSpPr>
              <a:spLocks noChangeAspect="1"/>
            </p:cNvSpPr>
            <p:nvPr/>
          </p:nvSpPr>
          <p:spPr>
            <a:xfrm>
              <a:off x="5148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8" name="Rechteck 687"/>
            <p:cNvSpPr>
              <a:spLocks noChangeAspect="1"/>
            </p:cNvSpPr>
            <p:nvPr/>
          </p:nvSpPr>
          <p:spPr>
            <a:xfrm>
              <a:off x="5148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89" name="Rechteck 688"/>
            <p:cNvSpPr>
              <a:spLocks noChangeAspect="1"/>
            </p:cNvSpPr>
            <p:nvPr/>
          </p:nvSpPr>
          <p:spPr>
            <a:xfrm>
              <a:off x="5256040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0" name="Rechteck 689"/>
            <p:cNvSpPr>
              <a:spLocks noChangeAspect="1"/>
            </p:cNvSpPr>
            <p:nvPr/>
          </p:nvSpPr>
          <p:spPr>
            <a:xfrm>
              <a:off x="5256040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1" name="Rechteck 690"/>
            <p:cNvSpPr>
              <a:spLocks noChangeAspect="1"/>
            </p:cNvSpPr>
            <p:nvPr/>
          </p:nvSpPr>
          <p:spPr>
            <a:xfrm>
              <a:off x="4932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2" name="Rechteck 691"/>
            <p:cNvSpPr>
              <a:spLocks noChangeAspect="1"/>
            </p:cNvSpPr>
            <p:nvPr/>
          </p:nvSpPr>
          <p:spPr>
            <a:xfrm>
              <a:off x="4932040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3" name="Rechteck 692"/>
            <p:cNvSpPr>
              <a:spLocks noChangeAspect="1"/>
            </p:cNvSpPr>
            <p:nvPr/>
          </p:nvSpPr>
          <p:spPr>
            <a:xfrm>
              <a:off x="5040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4" name="Rechteck 693"/>
            <p:cNvSpPr>
              <a:spLocks noChangeAspect="1"/>
            </p:cNvSpPr>
            <p:nvPr/>
          </p:nvSpPr>
          <p:spPr>
            <a:xfrm>
              <a:off x="5040040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5" name="Rechteck 694"/>
            <p:cNvSpPr>
              <a:spLocks noChangeAspect="1"/>
            </p:cNvSpPr>
            <p:nvPr/>
          </p:nvSpPr>
          <p:spPr>
            <a:xfrm>
              <a:off x="5148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6" name="Rechteck 695"/>
            <p:cNvSpPr>
              <a:spLocks noChangeAspect="1"/>
            </p:cNvSpPr>
            <p:nvPr/>
          </p:nvSpPr>
          <p:spPr>
            <a:xfrm>
              <a:off x="5148040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7" name="Rechteck 696"/>
            <p:cNvSpPr>
              <a:spLocks noChangeAspect="1"/>
            </p:cNvSpPr>
            <p:nvPr/>
          </p:nvSpPr>
          <p:spPr>
            <a:xfrm>
              <a:off x="5256040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8" name="Rechteck 697"/>
            <p:cNvSpPr>
              <a:spLocks noChangeAspect="1"/>
            </p:cNvSpPr>
            <p:nvPr/>
          </p:nvSpPr>
          <p:spPr>
            <a:xfrm>
              <a:off x="5256040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99" name="Rechteck 698"/>
            <p:cNvSpPr>
              <a:spLocks noChangeAspect="1"/>
            </p:cNvSpPr>
            <p:nvPr/>
          </p:nvSpPr>
          <p:spPr>
            <a:xfrm>
              <a:off x="5364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0" name="Rechteck 699"/>
            <p:cNvSpPr>
              <a:spLocks noChangeAspect="1"/>
            </p:cNvSpPr>
            <p:nvPr/>
          </p:nvSpPr>
          <p:spPr>
            <a:xfrm>
              <a:off x="5364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1" name="Rechteck 700"/>
            <p:cNvSpPr>
              <a:spLocks noChangeAspect="1"/>
            </p:cNvSpPr>
            <p:nvPr/>
          </p:nvSpPr>
          <p:spPr>
            <a:xfrm>
              <a:off x="5472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2" name="Rechteck 701"/>
            <p:cNvSpPr>
              <a:spLocks noChangeAspect="1"/>
            </p:cNvSpPr>
            <p:nvPr/>
          </p:nvSpPr>
          <p:spPr>
            <a:xfrm>
              <a:off x="5472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3" name="Rechteck 702"/>
            <p:cNvSpPr>
              <a:spLocks noChangeAspect="1"/>
            </p:cNvSpPr>
            <p:nvPr/>
          </p:nvSpPr>
          <p:spPr>
            <a:xfrm>
              <a:off x="5580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4" name="Rechteck 703"/>
            <p:cNvSpPr>
              <a:spLocks noChangeAspect="1"/>
            </p:cNvSpPr>
            <p:nvPr/>
          </p:nvSpPr>
          <p:spPr>
            <a:xfrm>
              <a:off x="5580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5" name="Rechteck 704"/>
            <p:cNvSpPr>
              <a:spLocks noChangeAspect="1"/>
            </p:cNvSpPr>
            <p:nvPr/>
          </p:nvSpPr>
          <p:spPr>
            <a:xfrm>
              <a:off x="5688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6" name="Rechteck 705"/>
            <p:cNvSpPr>
              <a:spLocks noChangeAspect="1"/>
            </p:cNvSpPr>
            <p:nvPr/>
          </p:nvSpPr>
          <p:spPr>
            <a:xfrm>
              <a:off x="5688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7" name="Rechteck 706"/>
            <p:cNvSpPr>
              <a:spLocks noChangeAspect="1"/>
            </p:cNvSpPr>
            <p:nvPr/>
          </p:nvSpPr>
          <p:spPr>
            <a:xfrm>
              <a:off x="5364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8" name="Rechteck 707"/>
            <p:cNvSpPr>
              <a:spLocks noChangeAspect="1"/>
            </p:cNvSpPr>
            <p:nvPr/>
          </p:nvSpPr>
          <p:spPr>
            <a:xfrm>
              <a:off x="5364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09" name="Rechteck 708"/>
            <p:cNvSpPr>
              <a:spLocks noChangeAspect="1"/>
            </p:cNvSpPr>
            <p:nvPr/>
          </p:nvSpPr>
          <p:spPr>
            <a:xfrm>
              <a:off x="5472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0" name="Rechteck 709"/>
            <p:cNvSpPr>
              <a:spLocks noChangeAspect="1"/>
            </p:cNvSpPr>
            <p:nvPr/>
          </p:nvSpPr>
          <p:spPr>
            <a:xfrm>
              <a:off x="5472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1" name="Rechteck 710"/>
            <p:cNvSpPr>
              <a:spLocks noChangeAspect="1"/>
            </p:cNvSpPr>
            <p:nvPr/>
          </p:nvSpPr>
          <p:spPr>
            <a:xfrm>
              <a:off x="5580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2" name="Rechteck 711"/>
            <p:cNvSpPr>
              <a:spLocks noChangeAspect="1"/>
            </p:cNvSpPr>
            <p:nvPr/>
          </p:nvSpPr>
          <p:spPr>
            <a:xfrm>
              <a:off x="5580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3" name="Rechteck 712"/>
            <p:cNvSpPr>
              <a:spLocks noChangeAspect="1"/>
            </p:cNvSpPr>
            <p:nvPr/>
          </p:nvSpPr>
          <p:spPr>
            <a:xfrm>
              <a:off x="5688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4" name="Rechteck 713"/>
            <p:cNvSpPr>
              <a:spLocks noChangeAspect="1"/>
            </p:cNvSpPr>
            <p:nvPr/>
          </p:nvSpPr>
          <p:spPr>
            <a:xfrm>
              <a:off x="5688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5" name="Rechteck 714"/>
            <p:cNvSpPr>
              <a:spLocks noChangeAspect="1"/>
            </p:cNvSpPr>
            <p:nvPr/>
          </p:nvSpPr>
          <p:spPr>
            <a:xfrm>
              <a:off x="5796088" y="221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6" name="Rechteck 715"/>
            <p:cNvSpPr>
              <a:spLocks noChangeAspect="1"/>
            </p:cNvSpPr>
            <p:nvPr/>
          </p:nvSpPr>
          <p:spPr>
            <a:xfrm>
              <a:off x="5796088" y="232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7" name="Rechteck 716"/>
            <p:cNvSpPr>
              <a:spLocks noChangeAspect="1"/>
            </p:cNvSpPr>
            <p:nvPr/>
          </p:nvSpPr>
          <p:spPr>
            <a:xfrm>
              <a:off x="5796088" y="242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8" name="Rechteck 717"/>
            <p:cNvSpPr>
              <a:spLocks noChangeAspect="1"/>
            </p:cNvSpPr>
            <p:nvPr/>
          </p:nvSpPr>
          <p:spPr>
            <a:xfrm>
              <a:off x="5796088" y="253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19" name="Rechteck 718"/>
            <p:cNvSpPr>
              <a:spLocks noChangeAspect="1"/>
            </p:cNvSpPr>
            <p:nvPr/>
          </p:nvSpPr>
          <p:spPr>
            <a:xfrm>
              <a:off x="5796088" y="2644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0" name="Rechteck 719"/>
            <p:cNvSpPr>
              <a:spLocks noChangeAspect="1"/>
            </p:cNvSpPr>
            <p:nvPr/>
          </p:nvSpPr>
          <p:spPr>
            <a:xfrm>
              <a:off x="5796088" y="2752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1" name="Rechteck 720"/>
            <p:cNvSpPr>
              <a:spLocks noChangeAspect="1"/>
            </p:cNvSpPr>
            <p:nvPr/>
          </p:nvSpPr>
          <p:spPr>
            <a:xfrm>
              <a:off x="5796088" y="2860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2" name="Rechteck 721"/>
            <p:cNvSpPr>
              <a:spLocks noChangeAspect="1"/>
            </p:cNvSpPr>
            <p:nvPr/>
          </p:nvSpPr>
          <p:spPr>
            <a:xfrm>
              <a:off x="5796088" y="2968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3" name="Rechteck 722"/>
            <p:cNvSpPr>
              <a:spLocks noChangeAspect="1"/>
            </p:cNvSpPr>
            <p:nvPr/>
          </p:nvSpPr>
          <p:spPr>
            <a:xfrm>
              <a:off x="4932040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4" name="Rechteck 723"/>
            <p:cNvSpPr>
              <a:spLocks noChangeAspect="1"/>
            </p:cNvSpPr>
            <p:nvPr/>
          </p:nvSpPr>
          <p:spPr>
            <a:xfrm>
              <a:off x="5040040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5" name="Rechteck 724"/>
            <p:cNvSpPr>
              <a:spLocks noChangeAspect="1"/>
            </p:cNvSpPr>
            <p:nvPr/>
          </p:nvSpPr>
          <p:spPr>
            <a:xfrm>
              <a:off x="5148040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6" name="Rechteck 725"/>
            <p:cNvSpPr>
              <a:spLocks noChangeAspect="1"/>
            </p:cNvSpPr>
            <p:nvPr/>
          </p:nvSpPr>
          <p:spPr>
            <a:xfrm>
              <a:off x="5256040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7" name="Rechteck 726"/>
            <p:cNvSpPr>
              <a:spLocks noChangeAspect="1"/>
            </p:cNvSpPr>
            <p:nvPr/>
          </p:nvSpPr>
          <p:spPr>
            <a:xfrm>
              <a:off x="5364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8" name="Rechteck 727"/>
            <p:cNvSpPr>
              <a:spLocks noChangeAspect="1"/>
            </p:cNvSpPr>
            <p:nvPr/>
          </p:nvSpPr>
          <p:spPr>
            <a:xfrm>
              <a:off x="5472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29" name="Rechteck 728"/>
            <p:cNvSpPr>
              <a:spLocks noChangeAspect="1"/>
            </p:cNvSpPr>
            <p:nvPr/>
          </p:nvSpPr>
          <p:spPr>
            <a:xfrm>
              <a:off x="5580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0" name="Rechteck 729"/>
            <p:cNvSpPr>
              <a:spLocks noChangeAspect="1"/>
            </p:cNvSpPr>
            <p:nvPr/>
          </p:nvSpPr>
          <p:spPr>
            <a:xfrm>
              <a:off x="5688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31" name="Rechteck 730"/>
            <p:cNvSpPr>
              <a:spLocks noChangeAspect="1"/>
            </p:cNvSpPr>
            <p:nvPr/>
          </p:nvSpPr>
          <p:spPr>
            <a:xfrm>
              <a:off x="5796088" y="3076237"/>
              <a:ext cx="108000" cy="108000"/>
            </a:xfrm>
            <a:prstGeom prst="rect">
              <a:avLst/>
            </a:prstGeom>
            <a:grpFill/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229" name="Gruppieren 228"/>
          <p:cNvGrpSpPr/>
          <p:nvPr/>
        </p:nvGrpSpPr>
        <p:grpSpPr>
          <a:xfrm>
            <a:off x="7132508" y="5740334"/>
            <a:ext cx="852874" cy="852832"/>
            <a:chOff x="4932040" y="2212237"/>
            <a:chExt cx="972048" cy="972000"/>
          </a:xfrm>
          <a:solidFill>
            <a:schemeClr val="bg1"/>
          </a:solidFill>
        </p:grpSpPr>
        <p:sp>
          <p:nvSpPr>
            <p:cNvPr id="570" name="Rechteck 569"/>
            <p:cNvSpPr>
              <a:spLocks noChangeAspect="1"/>
            </p:cNvSpPr>
            <p:nvPr/>
          </p:nvSpPr>
          <p:spPr>
            <a:xfrm>
              <a:off x="4932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1" name="Rechteck 570"/>
            <p:cNvSpPr>
              <a:spLocks noChangeAspect="1"/>
            </p:cNvSpPr>
            <p:nvPr/>
          </p:nvSpPr>
          <p:spPr>
            <a:xfrm>
              <a:off x="4932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2" name="Rechteck 571"/>
            <p:cNvSpPr>
              <a:spLocks noChangeAspect="1"/>
            </p:cNvSpPr>
            <p:nvPr/>
          </p:nvSpPr>
          <p:spPr>
            <a:xfrm>
              <a:off x="5040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3" name="Rechteck 572"/>
            <p:cNvSpPr>
              <a:spLocks noChangeAspect="1"/>
            </p:cNvSpPr>
            <p:nvPr/>
          </p:nvSpPr>
          <p:spPr>
            <a:xfrm>
              <a:off x="5040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4" name="Rechteck 573"/>
            <p:cNvSpPr>
              <a:spLocks noChangeAspect="1"/>
            </p:cNvSpPr>
            <p:nvPr/>
          </p:nvSpPr>
          <p:spPr>
            <a:xfrm>
              <a:off x="5148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5" name="Rechteck 574"/>
            <p:cNvSpPr>
              <a:spLocks noChangeAspect="1"/>
            </p:cNvSpPr>
            <p:nvPr/>
          </p:nvSpPr>
          <p:spPr>
            <a:xfrm>
              <a:off x="5148040" y="2320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6" name="Rechteck 575"/>
            <p:cNvSpPr>
              <a:spLocks noChangeAspect="1"/>
            </p:cNvSpPr>
            <p:nvPr/>
          </p:nvSpPr>
          <p:spPr>
            <a:xfrm>
              <a:off x="5256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7" name="Rechteck 576"/>
            <p:cNvSpPr>
              <a:spLocks noChangeAspect="1"/>
            </p:cNvSpPr>
            <p:nvPr/>
          </p:nvSpPr>
          <p:spPr>
            <a:xfrm>
              <a:off x="5256040" y="2320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8" name="Rechteck 577"/>
            <p:cNvSpPr>
              <a:spLocks noChangeAspect="1"/>
            </p:cNvSpPr>
            <p:nvPr/>
          </p:nvSpPr>
          <p:spPr>
            <a:xfrm>
              <a:off x="4932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9" name="Rechteck 578"/>
            <p:cNvSpPr>
              <a:spLocks noChangeAspect="1"/>
            </p:cNvSpPr>
            <p:nvPr/>
          </p:nvSpPr>
          <p:spPr>
            <a:xfrm>
              <a:off x="4932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0" name="Rechteck 579"/>
            <p:cNvSpPr>
              <a:spLocks noChangeAspect="1"/>
            </p:cNvSpPr>
            <p:nvPr/>
          </p:nvSpPr>
          <p:spPr>
            <a:xfrm>
              <a:off x="5040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1" name="Rechteck 580"/>
            <p:cNvSpPr>
              <a:spLocks noChangeAspect="1"/>
            </p:cNvSpPr>
            <p:nvPr/>
          </p:nvSpPr>
          <p:spPr>
            <a:xfrm>
              <a:off x="5040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2" name="Rechteck 581"/>
            <p:cNvSpPr>
              <a:spLocks noChangeAspect="1"/>
            </p:cNvSpPr>
            <p:nvPr/>
          </p:nvSpPr>
          <p:spPr>
            <a:xfrm>
              <a:off x="5148040" y="2428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3" name="Rechteck 582"/>
            <p:cNvSpPr>
              <a:spLocks noChangeAspect="1"/>
            </p:cNvSpPr>
            <p:nvPr/>
          </p:nvSpPr>
          <p:spPr>
            <a:xfrm>
              <a:off x="5148040" y="253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4" name="Rechteck 583"/>
            <p:cNvSpPr>
              <a:spLocks noChangeAspect="1"/>
            </p:cNvSpPr>
            <p:nvPr/>
          </p:nvSpPr>
          <p:spPr>
            <a:xfrm>
              <a:off x="5256040" y="2428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5" name="Rechteck 584"/>
            <p:cNvSpPr>
              <a:spLocks noChangeAspect="1"/>
            </p:cNvSpPr>
            <p:nvPr/>
          </p:nvSpPr>
          <p:spPr>
            <a:xfrm>
              <a:off x="5256040" y="253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6" name="Rechteck 585"/>
            <p:cNvSpPr>
              <a:spLocks noChangeAspect="1"/>
            </p:cNvSpPr>
            <p:nvPr/>
          </p:nvSpPr>
          <p:spPr>
            <a:xfrm>
              <a:off x="5364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7" name="Rechteck 586"/>
            <p:cNvSpPr>
              <a:spLocks noChangeAspect="1"/>
            </p:cNvSpPr>
            <p:nvPr/>
          </p:nvSpPr>
          <p:spPr>
            <a:xfrm>
              <a:off x="5364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8" name="Rechteck 587"/>
            <p:cNvSpPr>
              <a:spLocks noChangeAspect="1"/>
            </p:cNvSpPr>
            <p:nvPr/>
          </p:nvSpPr>
          <p:spPr>
            <a:xfrm>
              <a:off x="5472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89" name="Rechteck 588"/>
            <p:cNvSpPr>
              <a:spLocks noChangeAspect="1"/>
            </p:cNvSpPr>
            <p:nvPr/>
          </p:nvSpPr>
          <p:spPr>
            <a:xfrm>
              <a:off x="5472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0" name="Rechteck 589"/>
            <p:cNvSpPr>
              <a:spLocks noChangeAspect="1"/>
            </p:cNvSpPr>
            <p:nvPr/>
          </p:nvSpPr>
          <p:spPr>
            <a:xfrm>
              <a:off x="5580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1" name="Rechteck 590"/>
            <p:cNvSpPr>
              <a:spLocks noChangeAspect="1"/>
            </p:cNvSpPr>
            <p:nvPr/>
          </p:nvSpPr>
          <p:spPr>
            <a:xfrm>
              <a:off x="5580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2" name="Rechteck 591"/>
            <p:cNvSpPr>
              <a:spLocks noChangeAspect="1"/>
            </p:cNvSpPr>
            <p:nvPr/>
          </p:nvSpPr>
          <p:spPr>
            <a:xfrm>
              <a:off x="5688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3" name="Rechteck 592"/>
            <p:cNvSpPr>
              <a:spLocks noChangeAspect="1"/>
            </p:cNvSpPr>
            <p:nvPr/>
          </p:nvSpPr>
          <p:spPr>
            <a:xfrm>
              <a:off x="5688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4" name="Rechteck 593"/>
            <p:cNvSpPr>
              <a:spLocks noChangeAspect="1"/>
            </p:cNvSpPr>
            <p:nvPr/>
          </p:nvSpPr>
          <p:spPr>
            <a:xfrm>
              <a:off x="5364088" y="2428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5" name="Rechteck 594"/>
            <p:cNvSpPr>
              <a:spLocks noChangeAspect="1"/>
            </p:cNvSpPr>
            <p:nvPr/>
          </p:nvSpPr>
          <p:spPr>
            <a:xfrm>
              <a:off x="5364088" y="253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6" name="Rechteck 595"/>
            <p:cNvSpPr>
              <a:spLocks noChangeAspect="1"/>
            </p:cNvSpPr>
            <p:nvPr/>
          </p:nvSpPr>
          <p:spPr>
            <a:xfrm>
              <a:off x="5472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7" name="Rechteck 596"/>
            <p:cNvSpPr>
              <a:spLocks noChangeAspect="1"/>
            </p:cNvSpPr>
            <p:nvPr/>
          </p:nvSpPr>
          <p:spPr>
            <a:xfrm>
              <a:off x="5472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8" name="Rechteck 597"/>
            <p:cNvSpPr>
              <a:spLocks noChangeAspect="1"/>
            </p:cNvSpPr>
            <p:nvPr/>
          </p:nvSpPr>
          <p:spPr>
            <a:xfrm>
              <a:off x="5580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99" name="Rechteck 598"/>
            <p:cNvSpPr>
              <a:spLocks noChangeAspect="1"/>
            </p:cNvSpPr>
            <p:nvPr/>
          </p:nvSpPr>
          <p:spPr>
            <a:xfrm>
              <a:off x="5580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0" name="Rechteck 599"/>
            <p:cNvSpPr>
              <a:spLocks noChangeAspect="1"/>
            </p:cNvSpPr>
            <p:nvPr/>
          </p:nvSpPr>
          <p:spPr>
            <a:xfrm>
              <a:off x="5688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1" name="Rechteck 600"/>
            <p:cNvSpPr>
              <a:spLocks noChangeAspect="1"/>
            </p:cNvSpPr>
            <p:nvPr/>
          </p:nvSpPr>
          <p:spPr>
            <a:xfrm>
              <a:off x="5688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2" name="Rechteck 601"/>
            <p:cNvSpPr>
              <a:spLocks noChangeAspect="1"/>
            </p:cNvSpPr>
            <p:nvPr/>
          </p:nvSpPr>
          <p:spPr>
            <a:xfrm>
              <a:off x="4932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3" name="Rechteck 602"/>
            <p:cNvSpPr>
              <a:spLocks noChangeAspect="1"/>
            </p:cNvSpPr>
            <p:nvPr/>
          </p:nvSpPr>
          <p:spPr>
            <a:xfrm>
              <a:off x="4932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4" name="Rechteck 603"/>
            <p:cNvSpPr>
              <a:spLocks noChangeAspect="1"/>
            </p:cNvSpPr>
            <p:nvPr/>
          </p:nvSpPr>
          <p:spPr>
            <a:xfrm>
              <a:off x="5040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5" name="Rechteck 604"/>
            <p:cNvSpPr>
              <a:spLocks noChangeAspect="1"/>
            </p:cNvSpPr>
            <p:nvPr/>
          </p:nvSpPr>
          <p:spPr>
            <a:xfrm>
              <a:off x="5040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6" name="Rechteck 605"/>
            <p:cNvSpPr>
              <a:spLocks noChangeAspect="1"/>
            </p:cNvSpPr>
            <p:nvPr/>
          </p:nvSpPr>
          <p:spPr>
            <a:xfrm>
              <a:off x="5148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7" name="Rechteck 606"/>
            <p:cNvSpPr>
              <a:spLocks noChangeAspect="1"/>
            </p:cNvSpPr>
            <p:nvPr/>
          </p:nvSpPr>
          <p:spPr>
            <a:xfrm>
              <a:off x="5148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8" name="Rechteck 607"/>
            <p:cNvSpPr>
              <a:spLocks noChangeAspect="1"/>
            </p:cNvSpPr>
            <p:nvPr/>
          </p:nvSpPr>
          <p:spPr>
            <a:xfrm>
              <a:off x="5256040" y="2644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9" name="Rechteck 608"/>
            <p:cNvSpPr>
              <a:spLocks noChangeAspect="1"/>
            </p:cNvSpPr>
            <p:nvPr/>
          </p:nvSpPr>
          <p:spPr>
            <a:xfrm>
              <a:off x="5256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0" name="Rechteck 609"/>
            <p:cNvSpPr>
              <a:spLocks noChangeAspect="1"/>
            </p:cNvSpPr>
            <p:nvPr/>
          </p:nvSpPr>
          <p:spPr>
            <a:xfrm>
              <a:off x="4932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1" name="Rechteck 610"/>
            <p:cNvSpPr>
              <a:spLocks noChangeAspect="1"/>
            </p:cNvSpPr>
            <p:nvPr/>
          </p:nvSpPr>
          <p:spPr>
            <a:xfrm>
              <a:off x="4932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2" name="Rechteck 611"/>
            <p:cNvSpPr>
              <a:spLocks noChangeAspect="1"/>
            </p:cNvSpPr>
            <p:nvPr/>
          </p:nvSpPr>
          <p:spPr>
            <a:xfrm>
              <a:off x="5040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3" name="Rechteck 612"/>
            <p:cNvSpPr>
              <a:spLocks noChangeAspect="1"/>
            </p:cNvSpPr>
            <p:nvPr/>
          </p:nvSpPr>
          <p:spPr>
            <a:xfrm>
              <a:off x="5040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4" name="Rechteck 613"/>
            <p:cNvSpPr>
              <a:spLocks noChangeAspect="1"/>
            </p:cNvSpPr>
            <p:nvPr/>
          </p:nvSpPr>
          <p:spPr>
            <a:xfrm>
              <a:off x="5148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5" name="Rechteck 614"/>
            <p:cNvSpPr>
              <a:spLocks noChangeAspect="1"/>
            </p:cNvSpPr>
            <p:nvPr/>
          </p:nvSpPr>
          <p:spPr>
            <a:xfrm>
              <a:off x="5148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6" name="Rechteck 615"/>
            <p:cNvSpPr>
              <a:spLocks noChangeAspect="1"/>
            </p:cNvSpPr>
            <p:nvPr/>
          </p:nvSpPr>
          <p:spPr>
            <a:xfrm>
              <a:off x="5256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7" name="Rechteck 616"/>
            <p:cNvSpPr>
              <a:spLocks noChangeAspect="1"/>
            </p:cNvSpPr>
            <p:nvPr/>
          </p:nvSpPr>
          <p:spPr>
            <a:xfrm>
              <a:off x="5256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8" name="Rechteck 617"/>
            <p:cNvSpPr>
              <a:spLocks noChangeAspect="1"/>
            </p:cNvSpPr>
            <p:nvPr/>
          </p:nvSpPr>
          <p:spPr>
            <a:xfrm>
              <a:off x="5364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9" name="Rechteck 618"/>
            <p:cNvSpPr>
              <a:spLocks noChangeAspect="1"/>
            </p:cNvSpPr>
            <p:nvPr/>
          </p:nvSpPr>
          <p:spPr>
            <a:xfrm>
              <a:off x="5364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0" name="Rechteck 619"/>
            <p:cNvSpPr>
              <a:spLocks noChangeAspect="1"/>
            </p:cNvSpPr>
            <p:nvPr/>
          </p:nvSpPr>
          <p:spPr>
            <a:xfrm>
              <a:off x="5472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1" name="Rechteck 620"/>
            <p:cNvSpPr>
              <a:spLocks noChangeAspect="1"/>
            </p:cNvSpPr>
            <p:nvPr/>
          </p:nvSpPr>
          <p:spPr>
            <a:xfrm>
              <a:off x="5472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2" name="Rechteck 621"/>
            <p:cNvSpPr>
              <a:spLocks noChangeAspect="1"/>
            </p:cNvSpPr>
            <p:nvPr/>
          </p:nvSpPr>
          <p:spPr>
            <a:xfrm>
              <a:off x="5580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3" name="Rechteck 622"/>
            <p:cNvSpPr>
              <a:spLocks noChangeAspect="1"/>
            </p:cNvSpPr>
            <p:nvPr/>
          </p:nvSpPr>
          <p:spPr>
            <a:xfrm>
              <a:off x="5580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4" name="Rechteck 623"/>
            <p:cNvSpPr>
              <a:spLocks noChangeAspect="1"/>
            </p:cNvSpPr>
            <p:nvPr/>
          </p:nvSpPr>
          <p:spPr>
            <a:xfrm>
              <a:off x="5688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5" name="Rechteck 624"/>
            <p:cNvSpPr>
              <a:spLocks noChangeAspect="1"/>
            </p:cNvSpPr>
            <p:nvPr/>
          </p:nvSpPr>
          <p:spPr>
            <a:xfrm>
              <a:off x="5688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6" name="Rechteck 625"/>
            <p:cNvSpPr>
              <a:spLocks noChangeAspect="1"/>
            </p:cNvSpPr>
            <p:nvPr/>
          </p:nvSpPr>
          <p:spPr>
            <a:xfrm>
              <a:off x="5364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7" name="Rechteck 626"/>
            <p:cNvSpPr>
              <a:spLocks noChangeAspect="1"/>
            </p:cNvSpPr>
            <p:nvPr/>
          </p:nvSpPr>
          <p:spPr>
            <a:xfrm>
              <a:off x="5364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8" name="Rechteck 627"/>
            <p:cNvSpPr>
              <a:spLocks noChangeAspect="1"/>
            </p:cNvSpPr>
            <p:nvPr/>
          </p:nvSpPr>
          <p:spPr>
            <a:xfrm>
              <a:off x="5472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29" name="Rechteck 628"/>
            <p:cNvSpPr>
              <a:spLocks noChangeAspect="1"/>
            </p:cNvSpPr>
            <p:nvPr/>
          </p:nvSpPr>
          <p:spPr>
            <a:xfrm>
              <a:off x="5472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0" name="Rechteck 629"/>
            <p:cNvSpPr>
              <a:spLocks noChangeAspect="1"/>
            </p:cNvSpPr>
            <p:nvPr/>
          </p:nvSpPr>
          <p:spPr>
            <a:xfrm>
              <a:off x="5580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1" name="Rechteck 630"/>
            <p:cNvSpPr>
              <a:spLocks noChangeAspect="1"/>
            </p:cNvSpPr>
            <p:nvPr/>
          </p:nvSpPr>
          <p:spPr>
            <a:xfrm>
              <a:off x="5580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2" name="Rechteck 631"/>
            <p:cNvSpPr>
              <a:spLocks noChangeAspect="1"/>
            </p:cNvSpPr>
            <p:nvPr/>
          </p:nvSpPr>
          <p:spPr>
            <a:xfrm>
              <a:off x="5688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3" name="Rechteck 632"/>
            <p:cNvSpPr>
              <a:spLocks noChangeAspect="1"/>
            </p:cNvSpPr>
            <p:nvPr/>
          </p:nvSpPr>
          <p:spPr>
            <a:xfrm>
              <a:off x="5688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4" name="Rechteck 633"/>
            <p:cNvSpPr>
              <a:spLocks noChangeAspect="1"/>
            </p:cNvSpPr>
            <p:nvPr/>
          </p:nvSpPr>
          <p:spPr>
            <a:xfrm>
              <a:off x="5796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5" name="Rechteck 634"/>
            <p:cNvSpPr>
              <a:spLocks noChangeAspect="1"/>
            </p:cNvSpPr>
            <p:nvPr/>
          </p:nvSpPr>
          <p:spPr>
            <a:xfrm>
              <a:off x="5796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6" name="Rechteck 635"/>
            <p:cNvSpPr>
              <a:spLocks noChangeAspect="1"/>
            </p:cNvSpPr>
            <p:nvPr/>
          </p:nvSpPr>
          <p:spPr>
            <a:xfrm>
              <a:off x="5796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7" name="Rechteck 636"/>
            <p:cNvSpPr>
              <a:spLocks noChangeAspect="1"/>
            </p:cNvSpPr>
            <p:nvPr/>
          </p:nvSpPr>
          <p:spPr>
            <a:xfrm>
              <a:off x="5796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8" name="Rechteck 637"/>
            <p:cNvSpPr>
              <a:spLocks noChangeAspect="1"/>
            </p:cNvSpPr>
            <p:nvPr/>
          </p:nvSpPr>
          <p:spPr>
            <a:xfrm>
              <a:off x="5796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9" name="Rechteck 638"/>
            <p:cNvSpPr>
              <a:spLocks noChangeAspect="1"/>
            </p:cNvSpPr>
            <p:nvPr/>
          </p:nvSpPr>
          <p:spPr>
            <a:xfrm>
              <a:off x="5796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0" name="Rechteck 639"/>
            <p:cNvSpPr>
              <a:spLocks noChangeAspect="1"/>
            </p:cNvSpPr>
            <p:nvPr/>
          </p:nvSpPr>
          <p:spPr>
            <a:xfrm>
              <a:off x="5796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1" name="Rechteck 640"/>
            <p:cNvSpPr>
              <a:spLocks noChangeAspect="1"/>
            </p:cNvSpPr>
            <p:nvPr/>
          </p:nvSpPr>
          <p:spPr>
            <a:xfrm>
              <a:off x="5796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2" name="Rechteck 641"/>
            <p:cNvSpPr>
              <a:spLocks noChangeAspect="1"/>
            </p:cNvSpPr>
            <p:nvPr/>
          </p:nvSpPr>
          <p:spPr>
            <a:xfrm>
              <a:off x="4932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3" name="Rechteck 642"/>
            <p:cNvSpPr>
              <a:spLocks noChangeAspect="1"/>
            </p:cNvSpPr>
            <p:nvPr/>
          </p:nvSpPr>
          <p:spPr>
            <a:xfrm>
              <a:off x="5040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4" name="Rechteck 643"/>
            <p:cNvSpPr>
              <a:spLocks noChangeAspect="1"/>
            </p:cNvSpPr>
            <p:nvPr/>
          </p:nvSpPr>
          <p:spPr>
            <a:xfrm>
              <a:off x="5148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5" name="Rechteck 644"/>
            <p:cNvSpPr>
              <a:spLocks noChangeAspect="1"/>
            </p:cNvSpPr>
            <p:nvPr/>
          </p:nvSpPr>
          <p:spPr>
            <a:xfrm>
              <a:off x="5256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6" name="Rechteck 645"/>
            <p:cNvSpPr>
              <a:spLocks noChangeAspect="1"/>
            </p:cNvSpPr>
            <p:nvPr/>
          </p:nvSpPr>
          <p:spPr>
            <a:xfrm>
              <a:off x="5364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7" name="Rechteck 646"/>
            <p:cNvSpPr>
              <a:spLocks noChangeAspect="1"/>
            </p:cNvSpPr>
            <p:nvPr/>
          </p:nvSpPr>
          <p:spPr>
            <a:xfrm>
              <a:off x="5472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8" name="Rechteck 647"/>
            <p:cNvSpPr>
              <a:spLocks noChangeAspect="1"/>
            </p:cNvSpPr>
            <p:nvPr/>
          </p:nvSpPr>
          <p:spPr>
            <a:xfrm>
              <a:off x="5580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49" name="Rechteck 648"/>
            <p:cNvSpPr>
              <a:spLocks noChangeAspect="1"/>
            </p:cNvSpPr>
            <p:nvPr/>
          </p:nvSpPr>
          <p:spPr>
            <a:xfrm>
              <a:off x="5688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50" name="Rechteck 649"/>
            <p:cNvSpPr>
              <a:spLocks noChangeAspect="1"/>
            </p:cNvSpPr>
            <p:nvPr/>
          </p:nvSpPr>
          <p:spPr>
            <a:xfrm>
              <a:off x="5796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230" name="Gruppieren 229"/>
          <p:cNvGrpSpPr/>
          <p:nvPr/>
        </p:nvGrpSpPr>
        <p:grpSpPr>
          <a:xfrm>
            <a:off x="1355754" y="5522420"/>
            <a:ext cx="1208843" cy="764818"/>
            <a:chOff x="65405" y="5229943"/>
            <a:chExt cx="1377758" cy="871688"/>
          </a:xfrm>
        </p:grpSpPr>
        <p:cxnSp>
          <p:nvCxnSpPr>
            <p:cNvPr id="552" name="Gerader Verbinder 551"/>
            <p:cNvCxnSpPr/>
            <p:nvPr/>
          </p:nvCxnSpPr>
          <p:spPr>
            <a:xfrm flipH="1">
              <a:off x="401654" y="6100389"/>
              <a:ext cx="1041509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3" name="Gerader Verbinder 552"/>
            <p:cNvCxnSpPr/>
            <p:nvPr/>
          </p:nvCxnSpPr>
          <p:spPr>
            <a:xfrm flipH="1">
              <a:off x="385634" y="5229943"/>
              <a:ext cx="1057529" cy="635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4" name="Rechteck 553"/>
            <p:cNvSpPr>
              <a:spLocks noChangeAspect="1"/>
            </p:cNvSpPr>
            <p:nvPr/>
          </p:nvSpPr>
          <p:spPr>
            <a:xfrm>
              <a:off x="713477" y="5235052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5" name="Rechteck 554"/>
            <p:cNvSpPr>
              <a:spLocks noChangeAspect="1"/>
            </p:cNvSpPr>
            <p:nvPr/>
          </p:nvSpPr>
          <p:spPr>
            <a:xfrm>
              <a:off x="497453" y="5235052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6" name="Rechteck 555"/>
            <p:cNvSpPr>
              <a:spLocks noChangeAspect="1"/>
            </p:cNvSpPr>
            <p:nvPr/>
          </p:nvSpPr>
          <p:spPr>
            <a:xfrm>
              <a:off x="281429" y="5235052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7" name="Rechteck 556"/>
            <p:cNvSpPr>
              <a:spLocks noChangeAspect="1"/>
            </p:cNvSpPr>
            <p:nvPr/>
          </p:nvSpPr>
          <p:spPr>
            <a:xfrm>
              <a:off x="65405" y="5235052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8" name="Rechteck 557"/>
            <p:cNvSpPr>
              <a:spLocks noChangeAspect="1"/>
            </p:cNvSpPr>
            <p:nvPr/>
          </p:nvSpPr>
          <p:spPr>
            <a:xfrm>
              <a:off x="713477" y="545107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9" name="Rechteck 558"/>
            <p:cNvSpPr>
              <a:spLocks noChangeAspect="1"/>
            </p:cNvSpPr>
            <p:nvPr/>
          </p:nvSpPr>
          <p:spPr>
            <a:xfrm>
              <a:off x="497453" y="5451076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0" name="Rechteck 559"/>
            <p:cNvSpPr>
              <a:spLocks noChangeAspect="1"/>
            </p:cNvSpPr>
            <p:nvPr/>
          </p:nvSpPr>
          <p:spPr>
            <a:xfrm>
              <a:off x="281429" y="5451076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1" name="Rechteck 560"/>
            <p:cNvSpPr>
              <a:spLocks noChangeAspect="1"/>
            </p:cNvSpPr>
            <p:nvPr/>
          </p:nvSpPr>
          <p:spPr>
            <a:xfrm>
              <a:off x="65405" y="5451076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2" name="Rechteck 561"/>
            <p:cNvSpPr>
              <a:spLocks noChangeAspect="1"/>
            </p:cNvSpPr>
            <p:nvPr/>
          </p:nvSpPr>
          <p:spPr>
            <a:xfrm>
              <a:off x="713477" y="5667100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3" name="Rechteck 562"/>
            <p:cNvSpPr>
              <a:spLocks noChangeAspect="1"/>
            </p:cNvSpPr>
            <p:nvPr/>
          </p:nvSpPr>
          <p:spPr>
            <a:xfrm>
              <a:off x="497453" y="566710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4" name="Rechteck 563"/>
            <p:cNvSpPr>
              <a:spLocks noChangeAspect="1"/>
            </p:cNvSpPr>
            <p:nvPr/>
          </p:nvSpPr>
          <p:spPr>
            <a:xfrm>
              <a:off x="281429" y="5667100"/>
              <a:ext cx="216024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tx2">
                  <a:lumMod val="40000"/>
                  <a:lumOff val="60000"/>
                </a:schemeClr>
              </a:bgClr>
            </a:patt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5" name="Rechteck 564"/>
            <p:cNvSpPr>
              <a:spLocks noChangeAspect="1"/>
            </p:cNvSpPr>
            <p:nvPr/>
          </p:nvSpPr>
          <p:spPr>
            <a:xfrm>
              <a:off x="65405" y="5667100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6" name="Rechteck 565"/>
            <p:cNvSpPr>
              <a:spLocks noChangeAspect="1"/>
            </p:cNvSpPr>
            <p:nvPr/>
          </p:nvSpPr>
          <p:spPr>
            <a:xfrm>
              <a:off x="713477" y="5885607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7" name="Rechteck 566"/>
            <p:cNvSpPr>
              <a:spLocks noChangeAspect="1"/>
            </p:cNvSpPr>
            <p:nvPr/>
          </p:nvSpPr>
          <p:spPr>
            <a:xfrm>
              <a:off x="497453" y="5885607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8" name="Rechteck 567"/>
            <p:cNvSpPr>
              <a:spLocks noChangeAspect="1"/>
            </p:cNvSpPr>
            <p:nvPr/>
          </p:nvSpPr>
          <p:spPr>
            <a:xfrm>
              <a:off x="281429" y="5885607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69" name="Rechteck 568"/>
            <p:cNvSpPr>
              <a:spLocks noChangeAspect="1"/>
            </p:cNvSpPr>
            <p:nvPr/>
          </p:nvSpPr>
          <p:spPr>
            <a:xfrm>
              <a:off x="65405" y="5885607"/>
              <a:ext cx="216024" cy="21602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31" name="Rechteck 230"/>
          <p:cNvSpPr>
            <a:spLocks noChangeAspect="1"/>
          </p:cNvSpPr>
          <p:nvPr/>
        </p:nvSpPr>
        <p:spPr>
          <a:xfrm>
            <a:off x="2756071" y="5715969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2" name="Rechteck 231"/>
          <p:cNvSpPr>
            <a:spLocks noChangeAspect="1"/>
          </p:cNvSpPr>
          <p:nvPr/>
        </p:nvSpPr>
        <p:spPr>
          <a:xfrm>
            <a:off x="2850872" y="5715969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3" name="Rechteck 232"/>
          <p:cNvSpPr>
            <a:spLocks noChangeAspect="1"/>
          </p:cNvSpPr>
          <p:nvPr/>
        </p:nvSpPr>
        <p:spPr>
          <a:xfrm>
            <a:off x="2945631" y="5715969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4" name="Rechteck 233"/>
          <p:cNvSpPr>
            <a:spLocks noChangeAspect="1"/>
          </p:cNvSpPr>
          <p:nvPr/>
        </p:nvSpPr>
        <p:spPr>
          <a:xfrm>
            <a:off x="3040390" y="5715969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5" name="Rechteck 234"/>
          <p:cNvSpPr>
            <a:spLocks noChangeAspect="1"/>
          </p:cNvSpPr>
          <p:nvPr/>
        </p:nvSpPr>
        <p:spPr>
          <a:xfrm>
            <a:off x="2756071" y="5810728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6" name="Rechteck 235"/>
          <p:cNvSpPr>
            <a:spLocks noChangeAspect="1"/>
          </p:cNvSpPr>
          <p:nvPr/>
        </p:nvSpPr>
        <p:spPr>
          <a:xfrm>
            <a:off x="2756071" y="5905488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7" name="Rechteck 236"/>
          <p:cNvSpPr>
            <a:spLocks noChangeAspect="1"/>
          </p:cNvSpPr>
          <p:nvPr/>
        </p:nvSpPr>
        <p:spPr>
          <a:xfrm>
            <a:off x="2756071" y="6000247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8" name="Rechteck 237"/>
          <p:cNvSpPr>
            <a:spLocks noChangeAspect="1"/>
          </p:cNvSpPr>
          <p:nvPr/>
        </p:nvSpPr>
        <p:spPr>
          <a:xfrm>
            <a:off x="2850872" y="5810728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9" name="Rechteck 238"/>
          <p:cNvSpPr>
            <a:spLocks noChangeAspect="1"/>
          </p:cNvSpPr>
          <p:nvPr/>
        </p:nvSpPr>
        <p:spPr>
          <a:xfrm>
            <a:off x="2850872" y="5905488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0" name="Rechteck 239"/>
          <p:cNvSpPr>
            <a:spLocks noChangeAspect="1"/>
          </p:cNvSpPr>
          <p:nvPr/>
        </p:nvSpPr>
        <p:spPr>
          <a:xfrm>
            <a:off x="2945631" y="5810728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1" name="Rechteck 240"/>
          <p:cNvSpPr>
            <a:spLocks noChangeAspect="1"/>
          </p:cNvSpPr>
          <p:nvPr/>
        </p:nvSpPr>
        <p:spPr>
          <a:xfrm>
            <a:off x="2945631" y="5905488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2" name="Rechteck 241"/>
          <p:cNvSpPr>
            <a:spLocks noChangeAspect="1"/>
          </p:cNvSpPr>
          <p:nvPr/>
        </p:nvSpPr>
        <p:spPr>
          <a:xfrm>
            <a:off x="3040390" y="5810728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3" name="Rechteck 242"/>
          <p:cNvSpPr>
            <a:spLocks noChangeAspect="1"/>
          </p:cNvSpPr>
          <p:nvPr/>
        </p:nvSpPr>
        <p:spPr>
          <a:xfrm>
            <a:off x="3040390" y="5905488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4" name="Rechteck 243"/>
          <p:cNvSpPr>
            <a:spLocks noChangeAspect="1"/>
          </p:cNvSpPr>
          <p:nvPr/>
        </p:nvSpPr>
        <p:spPr>
          <a:xfrm>
            <a:off x="3135149" y="581072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5" name="Rechteck 244"/>
          <p:cNvSpPr>
            <a:spLocks noChangeAspect="1"/>
          </p:cNvSpPr>
          <p:nvPr/>
        </p:nvSpPr>
        <p:spPr>
          <a:xfrm>
            <a:off x="2850872" y="6000247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6" name="Rechteck 245"/>
          <p:cNvSpPr>
            <a:spLocks noChangeAspect="1"/>
          </p:cNvSpPr>
          <p:nvPr/>
        </p:nvSpPr>
        <p:spPr>
          <a:xfrm>
            <a:off x="2945631" y="6000247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7" name="Rechteck 246"/>
          <p:cNvSpPr>
            <a:spLocks noChangeAspect="1"/>
          </p:cNvSpPr>
          <p:nvPr/>
        </p:nvSpPr>
        <p:spPr>
          <a:xfrm>
            <a:off x="3040390" y="6000247"/>
            <a:ext cx="94759" cy="94759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tx2">
                <a:lumMod val="40000"/>
                <a:lumOff val="60000"/>
              </a:schemeClr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8" name="Rechteck 247"/>
          <p:cNvSpPr>
            <a:spLocks noChangeAspect="1"/>
          </p:cNvSpPr>
          <p:nvPr/>
        </p:nvSpPr>
        <p:spPr>
          <a:xfrm>
            <a:off x="3135149" y="6000247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9" name="Rechteck 248"/>
          <p:cNvSpPr>
            <a:spLocks noChangeAspect="1"/>
          </p:cNvSpPr>
          <p:nvPr/>
        </p:nvSpPr>
        <p:spPr>
          <a:xfrm>
            <a:off x="3229908" y="581072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0" name="Rechteck 249"/>
          <p:cNvSpPr>
            <a:spLocks noChangeAspect="1"/>
          </p:cNvSpPr>
          <p:nvPr/>
        </p:nvSpPr>
        <p:spPr>
          <a:xfrm>
            <a:off x="3229908" y="5905488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1" name="Rechteck 250"/>
          <p:cNvSpPr>
            <a:spLocks noChangeAspect="1"/>
          </p:cNvSpPr>
          <p:nvPr/>
        </p:nvSpPr>
        <p:spPr>
          <a:xfrm>
            <a:off x="3229908" y="6000247"/>
            <a:ext cx="94759" cy="947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52" name="Gruppieren 251"/>
          <p:cNvGrpSpPr/>
          <p:nvPr/>
        </p:nvGrpSpPr>
        <p:grpSpPr>
          <a:xfrm>
            <a:off x="7985382" y="5740334"/>
            <a:ext cx="852874" cy="852832"/>
            <a:chOff x="4932040" y="2212237"/>
            <a:chExt cx="972048" cy="972000"/>
          </a:xfrm>
          <a:solidFill>
            <a:schemeClr val="bg1"/>
          </a:solidFill>
        </p:grpSpPr>
        <p:sp>
          <p:nvSpPr>
            <p:cNvPr id="471" name="Rechteck 470"/>
            <p:cNvSpPr>
              <a:spLocks noChangeAspect="1"/>
            </p:cNvSpPr>
            <p:nvPr/>
          </p:nvSpPr>
          <p:spPr>
            <a:xfrm>
              <a:off x="4932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2" name="Rechteck 471"/>
            <p:cNvSpPr>
              <a:spLocks noChangeAspect="1"/>
            </p:cNvSpPr>
            <p:nvPr/>
          </p:nvSpPr>
          <p:spPr>
            <a:xfrm>
              <a:off x="4932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3" name="Rechteck 472"/>
            <p:cNvSpPr>
              <a:spLocks noChangeAspect="1"/>
            </p:cNvSpPr>
            <p:nvPr/>
          </p:nvSpPr>
          <p:spPr>
            <a:xfrm>
              <a:off x="5040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4" name="Rechteck 473"/>
            <p:cNvSpPr>
              <a:spLocks noChangeAspect="1"/>
            </p:cNvSpPr>
            <p:nvPr/>
          </p:nvSpPr>
          <p:spPr>
            <a:xfrm>
              <a:off x="5040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5" name="Rechteck 474"/>
            <p:cNvSpPr>
              <a:spLocks noChangeAspect="1"/>
            </p:cNvSpPr>
            <p:nvPr/>
          </p:nvSpPr>
          <p:spPr>
            <a:xfrm>
              <a:off x="5148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6" name="Rechteck 475"/>
            <p:cNvSpPr>
              <a:spLocks noChangeAspect="1"/>
            </p:cNvSpPr>
            <p:nvPr/>
          </p:nvSpPr>
          <p:spPr>
            <a:xfrm>
              <a:off x="5148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7" name="Rechteck 476"/>
            <p:cNvSpPr>
              <a:spLocks noChangeAspect="1"/>
            </p:cNvSpPr>
            <p:nvPr/>
          </p:nvSpPr>
          <p:spPr>
            <a:xfrm>
              <a:off x="5256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8" name="Rechteck 477"/>
            <p:cNvSpPr>
              <a:spLocks noChangeAspect="1"/>
            </p:cNvSpPr>
            <p:nvPr/>
          </p:nvSpPr>
          <p:spPr>
            <a:xfrm>
              <a:off x="5256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9" name="Rechteck 478"/>
            <p:cNvSpPr>
              <a:spLocks noChangeAspect="1"/>
            </p:cNvSpPr>
            <p:nvPr/>
          </p:nvSpPr>
          <p:spPr>
            <a:xfrm>
              <a:off x="4932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0" name="Rechteck 479"/>
            <p:cNvSpPr>
              <a:spLocks noChangeAspect="1"/>
            </p:cNvSpPr>
            <p:nvPr/>
          </p:nvSpPr>
          <p:spPr>
            <a:xfrm>
              <a:off x="4932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1" name="Rechteck 480"/>
            <p:cNvSpPr>
              <a:spLocks noChangeAspect="1"/>
            </p:cNvSpPr>
            <p:nvPr/>
          </p:nvSpPr>
          <p:spPr>
            <a:xfrm>
              <a:off x="5040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2" name="Rechteck 481"/>
            <p:cNvSpPr>
              <a:spLocks noChangeAspect="1"/>
            </p:cNvSpPr>
            <p:nvPr/>
          </p:nvSpPr>
          <p:spPr>
            <a:xfrm>
              <a:off x="5040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3" name="Rechteck 482"/>
            <p:cNvSpPr>
              <a:spLocks noChangeAspect="1"/>
            </p:cNvSpPr>
            <p:nvPr/>
          </p:nvSpPr>
          <p:spPr>
            <a:xfrm>
              <a:off x="5148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4" name="Rechteck 483"/>
            <p:cNvSpPr>
              <a:spLocks noChangeAspect="1"/>
            </p:cNvSpPr>
            <p:nvPr/>
          </p:nvSpPr>
          <p:spPr>
            <a:xfrm>
              <a:off x="5148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5" name="Rechteck 484"/>
            <p:cNvSpPr>
              <a:spLocks noChangeAspect="1"/>
            </p:cNvSpPr>
            <p:nvPr/>
          </p:nvSpPr>
          <p:spPr>
            <a:xfrm>
              <a:off x="5256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6" name="Rechteck 485"/>
            <p:cNvSpPr>
              <a:spLocks noChangeAspect="1"/>
            </p:cNvSpPr>
            <p:nvPr/>
          </p:nvSpPr>
          <p:spPr>
            <a:xfrm>
              <a:off x="5256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7" name="Rechteck 486"/>
            <p:cNvSpPr>
              <a:spLocks noChangeAspect="1"/>
            </p:cNvSpPr>
            <p:nvPr/>
          </p:nvSpPr>
          <p:spPr>
            <a:xfrm>
              <a:off x="5364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8" name="Rechteck 487"/>
            <p:cNvSpPr>
              <a:spLocks noChangeAspect="1"/>
            </p:cNvSpPr>
            <p:nvPr/>
          </p:nvSpPr>
          <p:spPr>
            <a:xfrm>
              <a:off x="5364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89" name="Rechteck 488"/>
            <p:cNvSpPr>
              <a:spLocks noChangeAspect="1"/>
            </p:cNvSpPr>
            <p:nvPr/>
          </p:nvSpPr>
          <p:spPr>
            <a:xfrm>
              <a:off x="5472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0" name="Rechteck 489"/>
            <p:cNvSpPr>
              <a:spLocks noChangeAspect="1"/>
            </p:cNvSpPr>
            <p:nvPr/>
          </p:nvSpPr>
          <p:spPr>
            <a:xfrm>
              <a:off x="5472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1" name="Rechteck 490"/>
            <p:cNvSpPr>
              <a:spLocks noChangeAspect="1"/>
            </p:cNvSpPr>
            <p:nvPr/>
          </p:nvSpPr>
          <p:spPr>
            <a:xfrm>
              <a:off x="5580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2" name="Rechteck 491"/>
            <p:cNvSpPr>
              <a:spLocks noChangeAspect="1"/>
            </p:cNvSpPr>
            <p:nvPr/>
          </p:nvSpPr>
          <p:spPr>
            <a:xfrm>
              <a:off x="5580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3" name="Rechteck 492"/>
            <p:cNvSpPr>
              <a:spLocks noChangeAspect="1"/>
            </p:cNvSpPr>
            <p:nvPr/>
          </p:nvSpPr>
          <p:spPr>
            <a:xfrm>
              <a:off x="5688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4" name="Rechteck 493"/>
            <p:cNvSpPr>
              <a:spLocks noChangeAspect="1"/>
            </p:cNvSpPr>
            <p:nvPr/>
          </p:nvSpPr>
          <p:spPr>
            <a:xfrm>
              <a:off x="5688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5" name="Rechteck 494"/>
            <p:cNvSpPr>
              <a:spLocks noChangeAspect="1"/>
            </p:cNvSpPr>
            <p:nvPr/>
          </p:nvSpPr>
          <p:spPr>
            <a:xfrm>
              <a:off x="5364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6" name="Rechteck 495"/>
            <p:cNvSpPr>
              <a:spLocks noChangeAspect="1"/>
            </p:cNvSpPr>
            <p:nvPr/>
          </p:nvSpPr>
          <p:spPr>
            <a:xfrm>
              <a:off x="5364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7" name="Rechteck 496"/>
            <p:cNvSpPr>
              <a:spLocks noChangeAspect="1"/>
            </p:cNvSpPr>
            <p:nvPr/>
          </p:nvSpPr>
          <p:spPr>
            <a:xfrm>
              <a:off x="5472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8" name="Rechteck 497"/>
            <p:cNvSpPr>
              <a:spLocks noChangeAspect="1"/>
            </p:cNvSpPr>
            <p:nvPr/>
          </p:nvSpPr>
          <p:spPr>
            <a:xfrm>
              <a:off x="5472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99" name="Rechteck 498"/>
            <p:cNvSpPr>
              <a:spLocks noChangeAspect="1"/>
            </p:cNvSpPr>
            <p:nvPr/>
          </p:nvSpPr>
          <p:spPr>
            <a:xfrm>
              <a:off x="5580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0" name="Rechteck 499"/>
            <p:cNvSpPr>
              <a:spLocks noChangeAspect="1"/>
            </p:cNvSpPr>
            <p:nvPr/>
          </p:nvSpPr>
          <p:spPr>
            <a:xfrm>
              <a:off x="5580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1" name="Rechteck 500"/>
            <p:cNvSpPr>
              <a:spLocks noChangeAspect="1"/>
            </p:cNvSpPr>
            <p:nvPr/>
          </p:nvSpPr>
          <p:spPr>
            <a:xfrm>
              <a:off x="5688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2" name="Rechteck 501"/>
            <p:cNvSpPr>
              <a:spLocks noChangeAspect="1"/>
            </p:cNvSpPr>
            <p:nvPr/>
          </p:nvSpPr>
          <p:spPr>
            <a:xfrm>
              <a:off x="5688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3" name="Rechteck 502"/>
            <p:cNvSpPr>
              <a:spLocks noChangeAspect="1"/>
            </p:cNvSpPr>
            <p:nvPr/>
          </p:nvSpPr>
          <p:spPr>
            <a:xfrm>
              <a:off x="4932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4" name="Rechteck 503"/>
            <p:cNvSpPr>
              <a:spLocks noChangeAspect="1"/>
            </p:cNvSpPr>
            <p:nvPr/>
          </p:nvSpPr>
          <p:spPr>
            <a:xfrm>
              <a:off x="4932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5" name="Rechteck 504"/>
            <p:cNvSpPr>
              <a:spLocks noChangeAspect="1"/>
            </p:cNvSpPr>
            <p:nvPr/>
          </p:nvSpPr>
          <p:spPr>
            <a:xfrm>
              <a:off x="5040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6" name="Rechteck 505"/>
            <p:cNvSpPr>
              <a:spLocks noChangeAspect="1"/>
            </p:cNvSpPr>
            <p:nvPr/>
          </p:nvSpPr>
          <p:spPr>
            <a:xfrm>
              <a:off x="5040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7" name="Rechteck 506"/>
            <p:cNvSpPr>
              <a:spLocks noChangeAspect="1"/>
            </p:cNvSpPr>
            <p:nvPr/>
          </p:nvSpPr>
          <p:spPr>
            <a:xfrm>
              <a:off x="5148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8" name="Rechteck 507"/>
            <p:cNvSpPr>
              <a:spLocks noChangeAspect="1"/>
            </p:cNvSpPr>
            <p:nvPr/>
          </p:nvSpPr>
          <p:spPr>
            <a:xfrm>
              <a:off x="5148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09" name="Rechteck 508"/>
            <p:cNvSpPr>
              <a:spLocks noChangeAspect="1"/>
            </p:cNvSpPr>
            <p:nvPr/>
          </p:nvSpPr>
          <p:spPr>
            <a:xfrm>
              <a:off x="5256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0" name="Rechteck 509"/>
            <p:cNvSpPr>
              <a:spLocks noChangeAspect="1"/>
            </p:cNvSpPr>
            <p:nvPr/>
          </p:nvSpPr>
          <p:spPr>
            <a:xfrm>
              <a:off x="5256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1" name="Rechteck 510"/>
            <p:cNvSpPr>
              <a:spLocks noChangeAspect="1"/>
            </p:cNvSpPr>
            <p:nvPr/>
          </p:nvSpPr>
          <p:spPr>
            <a:xfrm>
              <a:off x="4932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2" name="Rechteck 511"/>
            <p:cNvSpPr>
              <a:spLocks noChangeAspect="1"/>
            </p:cNvSpPr>
            <p:nvPr/>
          </p:nvSpPr>
          <p:spPr>
            <a:xfrm>
              <a:off x="4932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3" name="Rechteck 512"/>
            <p:cNvSpPr>
              <a:spLocks noChangeAspect="1"/>
            </p:cNvSpPr>
            <p:nvPr/>
          </p:nvSpPr>
          <p:spPr>
            <a:xfrm>
              <a:off x="5040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4" name="Rechteck 513"/>
            <p:cNvSpPr>
              <a:spLocks noChangeAspect="1"/>
            </p:cNvSpPr>
            <p:nvPr/>
          </p:nvSpPr>
          <p:spPr>
            <a:xfrm>
              <a:off x="5040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5" name="Rechteck 514"/>
            <p:cNvSpPr>
              <a:spLocks noChangeAspect="1"/>
            </p:cNvSpPr>
            <p:nvPr/>
          </p:nvSpPr>
          <p:spPr>
            <a:xfrm>
              <a:off x="5148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6" name="Rechteck 515"/>
            <p:cNvSpPr>
              <a:spLocks noChangeAspect="1"/>
            </p:cNvSpPr>
            <p:nvPr/>
          </p:nvSpPr>
          <p:spPr>
            <a:xfrm>
              <a:off x="5148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7" name="Rechteck 516"/>
            <p:cNvSpPr>
              <a:spLocks noChangeAspect="1"/>
            </p:cNvSpPr>
            <p:nvPr/>
          </p:nvSpPr>
          <p:spPr>
            <a:xfrm>
              <a:off x="5256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8" name="Rechteck 517"/>
            <p:cNvSpPr>
              <a:spLocks noChangeAspect="1"/>
            </p:cNvSpPr>
            <p:nvPr/>
          </p:nvSpPr>
          <p:spPr>
            <a:xfrm>
              <a:off x="5256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9" name="Rechteck 518"/>
            <p:cNvSpPr>
              <a:spLocks noChangeAspect="1"/>
            </p:cNvSpPr>
            <p:nvPr/>
          </p:nvSpPr>
          <p:spPr>
            <a:xfrm>
              <a:off x="5364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0" name="Rechteck 519"/>
            <p:cNvSpPr>
              <a:spLocks noChangeAspect="1"/>
            </p:cNvSpPr>
            <p:nvPr/>
          </p:nvSpPr>
          <p:spPr>
            <a:xfrm>
              <a:off x="5364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1" name="Rechteck 520"/>
            <p:cNvSpPr>
              <a:spLocks noChangeAspect="1"/>
            </p:cNvSpPr>
            <p:nvPr/>
          </p:nvSpPr>
          <p:spPr>
            <a:xfrm>
              <a:off x="5472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2" name="Rechteck 521"/>
            <p:cNvSpPr>
              <a:spLocks noChangeAspect="1"/>
            </p:cNvSpPr>
            <p:nvPr/>
          </p:nvSpPr>
          <p:spPr>
            <a:xfrm>
              <a:off x="5472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3" name="Rechteck 522"/>
            <p:cNvSpPr>
              <a:spLocks noChangeAspect="1"/>
            </p:cNvSpPr>
            <p:nvPr/>
          </p:nvSpPr>
          <p:spPr>
            <a:xfrm>
              <a:off x="5580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4" name="Rechteck 523"/>
            <p:cNvSpPr>
              <a:spLocks noChangeAspect="1"/>
            </p:cNvSpPr>
            <p:nvPr/>
          </p:nvSpPr>
          <p:spPr>
            <a:xfrm>
              <a:off x="5580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5" name="Rechteck 524"/>
            <p:cNvSpPr>
              <a:spLocks noChangeAspect="1"/>
            </p:cNvSpPr>
            <p:nvPr/>
          </p:nvSpPr>
          <p:spPr>
            <a:xfrm>
              <a:off x="5688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6" name="Rechteck 525"/>
            <p:cNvSpPr>
              <a:spLocks noChangeAspect="1"/>
            </p:cNvSpPr>
            <p:nvPr/>
          </p:nvSpPr>
          <p:spPr>
            <a:xfrm>
              <a:off x="5688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7" name="Rechteck 526"/>
            <p:cNvSpPr>
              <a:spLocks noChangeAspect="1"/>
            </p:cNvSpPr>
            <p:nvPr/>
          </p:nvSpPr>
          <p:spPr>
            <a:xfrm>
              <a:off x="5364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8" name="Rechteck 527"/>
            <p:cNvSpPr>
              <a:spLocks noChangeAspect="1"/>
            </p:cNvSpPr>
            <p:nvPr/>
          </p:nvSpPr>
          <p:spPr>
            <a:xfrm>
              <a:off x="5364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29" name="Rechteck 528"/>
            <p:cNvSpPr>
              <a:spLocks noChangeAspect="1"/>
            </p:cNvSpPr>
            <p:nvPr/>
          </p:nvSpPr>
          <p:spPr>
            <a:xfrm>
              <a:off x="5472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0" name="Rechteck 529"/>
            <p:cNvSpPr>
              <a:spLocks noChangeAspect="1"/>
            </p:cNvSpPr>
            <p:nvPr/>
          </p:nvSpPr>
          <p:spPr>
            <a:xfrm>
              <a:off x="5472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1" name="Rechteck 530"/>
            <p:cNvSpPr>
              <a:spLocks noChangeAspect="1"/>
            </p:cNvSpPr>
            <p:nvPr/>
          </p:nvSpPr>
          <p:spPr>
            <a:xfrm>
              <a:off x="5580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2" name="Rechteck 531"/>
            <p:cNvSpPr>
              <a:spLocks noChangeAspect="1"/>
            </p:cNvSpPr>
            <p:nvPr/>
          </p:nvSpPr>
          <p:spPr>
            <a:xfrm>
              <a:off x="5580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3" name="Rechteck 532"/>
            <p:cNvSpPr>
              <a:spLocks noChangeAspect="1"/>
            </p:cNvSpPr>
            <p:nvPr/>
          </p:nvSpPr>
          <p:spPr>
            <a:xfrm>
              <a:off x="5688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4" name="Rechteck 533"/>
            <p:cNvSpPr>
              <a:spLocks noChangeAspect="1"/>
            </p:cNvSpPr>
            <p:nvPr/>
          </p:nvSpPr>
          <p:spPr>
            <a:xfrm>
              <a:off x="5688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5" name="Rechteck 534"/>
            <p:cNvSpPr>
              <a:spLocks noChangeAspect="1"/>
            </p:cNvSpPr>
            <p:nvPr/>
          </p:nvSpPr>
          <p:spPr>
            <a:xfrm>
              <a:off x="5796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6" name="Rechteck 535"/>
            <p:cNvSpPr>
              <a:spLocks noChangeAspect="1"/>
            </p:cNvSpPr>
            <p:nvPr/>
          </p:nvSpPr>
          <p:spPr>
            <a:xfrm>
              <a:off x="5796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7" name="Rechteck 536"/>
            <p:cNvSpPr>
              <a:spLocks noChangeAspect="1"/>
            </p:cNvSpPr>
            <p:nvPr/>
          </p:nvSpPr>
          <p:spPr>
            <a:xfrm>
              <a:off x="5796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8" name="Rechteck 537"/>
            <p:cNvSpPr>
              <a:spLocks noChangeAspect="1"/>
            </p:cNvSpPr>
            <p:nvPr/>
          </p:nvSpPr>
          <p:spPr>
            <a:xfrm>
              <a:off x="5796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39" name="Rechteck 538"/>
            <p:cNvSpPr>
              <a:spLocks noChangeAspect="1"/>
            </p:cNvSpPr>
            <p:nvPr/>
          </p:nvSpPr>
          <p:spPr>
            <a:xfrm>
              <a:off x="5796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0" name="Rechteck 539"/>
            <p:cNvSpPr>
              <a:spLocks noChangeAspect="1"/>
            </p:cNvSpPr>
            <p:nvPr/>
          </p:nvSpPr>
          <p:spPr>
            <a:xfrm>
              <a:off x="5796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1" name="Rechteck 540"/>
            <p:cNvSpPr>
              <a:spLocks noChangeAspect="1"/>
            </p:cNvSpPr>
            <p:nvPr/>
          </p:nvSpPr>
          <p:spPr>
            <a:xfrm>
              <a:off x="5796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2" name="Rechteck 541"/>
            <p:cNvSpPr>
              <a:spLocks noChangeAspect="1"/>
            </p:cNvSpPr>
            <p:nvPr/>
          </p:nvSpPr>
          <p:spPr>
            <a:xfrm>
              <a:off x="5796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3" name="Rechteck 542"/>
            <p:cNvSpPr>
              <a:spLocks noChangeAspect="1"/>
            </p:cNvSpPr>
            <p:nvPr/>
          </p:nvSpPr>
          <p:spPr>
            <a:xfrm>
              <a:off x="4932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4" name="Rechteck 543"/>
            <p:cNvSpPr>
              <a:spLocks noChangeAspect="1"/>
            </p:cNvSpPr>
            <p:nvPr/>
          </p:nvSpPr>
          <p:spPr>
            <a:xfrm>
              <a:off x="5040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5" name="Rechteck 544"/>
            <p:cNvSpPr>
              <a:spLocks noChangeAspect="1"/>
            </p:cNvSpPr>
            <p:nvPr/>
          </p:nvSpPr>
          <p:spPr>
            <a:xfrm>
              <a:off x="5148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6" name="Rechteck 545"/>
            <p:cNvSpPr>
              <a:spLocks noChangeAspect="1"/>
            </p:cNvSpPr>
            <p:nvPr/>
          </p:nvSpPr>
          <p:spPr>
            <a:xfrm>
              <a:off x="5256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7" name="Rechteck 546"/>
            <p:cNvSpPr>
              <a:spLocks noChangeAspect="1"/>
            </p:cNvSpPr>
            <p:nvPr/>
          </p:nvSpPr>
          <p:spPr>
            <a:xfrm>
              <a:off x="5364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8" name="Rechteck 547"/>
            <p:cNvSpPr>
              <a:spLocks noChangeAspect="1"/>
            </p:cNvSpPr>
            <p:nvPr/>
          </p:nvSpPr>
          <p:spPr>
            <a:xfrm>
              <a:off x="5472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9" name="Rechteck 548"/>
            <p:cNvSpPr>
              <a:spLocks noChangeAspect="1"/>
            </p:cNvSpPr>
            <p:nvPr/>
          </p:nvSpPr>
          <p:spPr>
            <a:xfrm>
              <a:off x="5580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0" name="Rechteck 549"/>
            <p:cNvSpPr>
              <a:spLocks noChangeAspect="1"/>
            </p:cNvSpPr>
            <p:nvPr/>
          </p:nvSpPr>
          <p:spPr>
            <a:xfrm>
              <a:off x="5688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51" name="Rechteck 550"/>
            <p:cNvSpPr>
              <a:spLocks noChangeAspect="1"/>
            </p:cNvSpPr>
            <p:nvPr/>
          </p:nvSpPr>
          <p:spPr>
            <a:xfrm>
              <a:off x="5796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253" name="Gruppieren 252"/>
          <p:cNvGrpSpPr/>
          <p:nvPr/>
        </p:nvGrpSpPr>
        <p:grpSpPr>
          <a:xfrm>
            <a:off x="7132466" y="4890847"/>
            <a:ext cx="852874" cy="852832"/>
            <a:chOff x="4932040" y="2212237"/>
            <a:chExt cx="972048" cy="972000"/>
          </a:xfrm>
          <a:solidFill>
            <a:schemeClr val="bg1"/>
          </a:solidFill>
        </p:grpSpPr>
        <p:sp>
          <p:nvSpPr>
            <p:cNvPr id="390" name="Rechteck 389"/>
            <p:cNvSpPr>
              <a:spLocks noChangeAspect="1"/>
            </p:cNvSpPr>
            <p:nvPr/>
          </p:nvSpPr>
          <p:spPr>
            <a:xfrm>
              <a:off x="4932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1" name="Rechteck 390"/>
            <p:cNvSpPr>
              <a:spLocks noChangeAspect="1"/>
            </p:cNvSpPr>
            <p:nvPr/>
          </p:nvSpPr>
          <p:spPr>
            <a:xfrm>
              <a:off x="4932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2" name="Rechteck 391"/>
            <p:cNvSpPr>
              <a:spLocks noChangeAspect="1"/>
            </p:cNvSpPr>
            <p:nvPr/>
          </p:nvSpPr>
          <p:spPr>
            <a:xfrm>
              <a:off x="5040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3" name="Rechteck 392"/>
            <p:cNvSpPr>
              <a:spLocks noChangeAspect="1"/>
            </p:cNvSpPr>
            <p:nvPr/>
          </p:nvSpPr>
          <p:spPr>
            <a:xfrm>
              <a:off x="5040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4" name="Rechteck 393"/>
            <p:cNvSpPr>
              <a:spLocks noChangeAspect="1"/>
            </p:cNvSpPr>
            <p:nvPr/>
          </p:nvSpPr>
          <p:spPr>
            <a:xfrm>
              <a:off x="5148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5" name="Rechteck 394"/>
            <p:cNvSpPr>
              <a:spLocks noChangeAspect="1"/>
            </p:cNvSpPr>
            <p:nvPr/>
          </p:nvSpPr>
          <p:spPr>
            <a:xfrm>
              <a:off x="5148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6" name="Rechteck 395"/>
            <p:cNvSpPr>
              <a:spLocks noChangeAspect="1"/>
            </p:cNvSpPr>
            <p:nvPr/>
          </p:nvSpPr>
          <p:spPr>
            <a:xfrm>
              <a:off x="5256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7" name="Rechteck 396"/>
            <p:cNvSpPr>
              <a:spLocks noChangeAspect="1"/>
            </p:cNvSpPr>
            <p:nvPr/>
          </p:nvSpPr>
          <p:spPr>
            <a:xfrm>
              <a:off x="5256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8" name="Rechteck 397"/>
            <p:cNvSpPr>
              <a:spLocks noChangeAspect="1"/>
            </p:cNvSpPr>
            <p:nvPr/>
          </p:nvSpPr>
          <p:spPr>
            <a:xfrm>
              <a:off x="4932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9" name="Rechteck 398"/>
            <p:cNvSpPr>
              <a:spLocks noChangeAspect="1"/>
            </p:cNvSpPr>
            <p:nvPr/>
          </p:nvSpPr>
          <p:spPr>
            <a:xfrm>
              <a:off x="4932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0" name="Rechteck 399"/>
            <p:cNvSpPr>
              <a:spLocks noChangeAspect="1"/>
            </p:cNvSpPr>
            <p:nvPr/>
          </p:nvSpPr>
          <p:spPr>
            <a:xfrm>
              <a:off x="5040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1" name="Rechteck 400"/>
            <p:cNvSpPr>
              <a:spLocks noChangeAspect="1"/>
            </p:cNvSpPr>
            <p:nvPr/>
          </p:nvSpPr>
          <p:spPr>
            <a:xfrm>
              <a:off x="5040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2" name="Rechteck 401"/>
            <p:cNvSpPr>
              <a:spLocks noChangeAspect="1"/>
            </p:cNvSpPr>
            <p:nvPr/>
          </p:nvSpPr>
          <p:spPr>
            <a:xfrm>
              <a:off x="5148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3" name="Rechteck 402"/>
            <p:cNvSpPr>
              <a:spLocks noChangeAspect="1"/>
            </p:cNvSpPr>
            <p:nvPr/>
          </p:nvSpPr>
          <p:spPr>
            <a:xfrm>
              <a:off x="5148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4" name="Rechteck 403"/>
            <p:cNvSpPr>
              <a:spLocks noChangeAspect="1"/>
            </p:cNvSpPr>
            <p:nvPr/>
          </p:nvSpPr>
          <p:spPr>
            <a:xfrm>
              <a:off x="5256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5" name="Rechteck 404"/>
            <p:cNvSpPr>
              <a:spLocks noChangeAspect="1"/>
            </p:cNvSpPr>
            <p:nvPr/>
          </p:nvSpPr>
          <p:spPr>
            <a:xfrm>
              <a:off x="5256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6" name="Rechteck 405"/>
            <p:cNvSpPr>
              <a:spLocks noChangeAspect="1"/>
            </p:cNvSpPr>
            <p:nvPr/>
          </p:nvSpPr>
          <p:spPr>
            <a:xfrm>
              <a:off x="5364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7" name="Rechteck 406"/>
            <p:cNvSpPr>
              <a:spLocks noChangeAspect="1"/>
            </p:cNvSpPr>
            <p:nvPr/>
          </p:nvSpPr>
          <p:spPr>
            <a:xfrm>
              <a:off x="5364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8" name="Rechteck 407"/>
            <p:cNvSpPr>
              <a:spLocks noChangeAspect="1"/>
            </p:cNvSpPr>
            <p:nvPr/>
          </p:nvSpPr>
          <p:spPr>
            <a:xfrm>
              <a:off x="5472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09" name="Rechteck 408"/>
            <p:cNvSpPr>
              <a:spLocks noChangeAspect="1"/>
            </p:cNvSpPr>
            <p:nvPr/>
          </p:nvSpPr>
          <p:spPr>
            <a:xfrm>
              <a:off x="5472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0" name="Rechteck 409"/>
            <p:cNvSpPr>
              <a:spLocks noChangeAspect="1"/>
            </p:cNvSpPr>
            <p:nvPr/>
          </p:nvSpPr>
          <p:spPr>
            <a:xfrm>
              <a:off x="5580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1" name="Rechteck 410"/>
            <p:cNvSpPr>
              <a:spLocks noChangeAspect="1"/>
            </p:cNvSpPr>
            <p:nvPr/>
          </p:nvSpPr>
          <p:spPr>
            <a:xfrm>
              <a:off x="5580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2" name="Rechteck 411"/>
            <p:cNvSpPr>
              <a:spLocks noChangeAspect="1"/>
            </p:cNvSpPr>
            <p:nvPr/>
          </p:nvSpPr>
          <p:spPr>
            <a:xfrm>
              <a:off x="5688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3" name="Rechteck 412"/>
            <p:cNvSpPr>
              <a:spLocks noChangeAspect="1"/>
            </p:cNvSpPr>
            <p:nvPr/>
          </p:nvSpPr>
          <p:spPr>
            <a:xfrm>
              <a:off x="5688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4" name="Rechteck 413"/>
            <p:cNvSpPr>
              <a:spLocks noChangeAspect="1"/>
            </p:cNvSpPr>
            <p:nvPr/>
          </p:nvSpPr>
          <p:spPr>
            <a:xfrm>
              <a:off x="5364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5" name="Rechteck 414"/>
            <p:cNvSpPr>
              <a:spLocks noChangeAspect="1"/>
            </p:cNvSpPr>
            <p:nvPr/>
          </p:nvSpPr>
          <p:spPr>
            <a:xfrm>
              <a:off x="5364088" y="253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6" name="Rechteck 415"/>
            <p:cNvSpPr>
              <a:spLocks noChangeAspect="1"/>
            </p:cNvSpPr>
            <p:nvPr/>
          </p:nvSpPr>
          <p:spPr>
            <a:xfrm>
              <a:off x="5472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7" name="Rechteck 416"/>
            <p:cNvSpPr>
              <a:spLocks noChangeAspect="1"/>
            </p:cNvSpPr>
            <p:nvPr/>
          </p:nvSpPr>
          <p:spPr>
            <a:xfrm>
              <a:off x="5472088" y="253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8" name="Rechteck 417"/>
            <p:cNvSpPr>
              <a:spLocks noChangeAspect="1"/>
            </p:cNvSpPr>
            <p:nvPr/>
          </p:nvSpPr>
          <p:spPr>
            <a:xfrm>
              <a:off x="5580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19" name="Rechteck 418"/>
            <p:cNvSpPr>
              <a:spLocks noChangeAspect="1"/>
            </p:cNvSpPr>
            <p:nvPr/>
          </p:nvSpPr>
          <p:spPr>
            <a:xfrm>
              <a:off x="5580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0" name="Rechteck 419"/>
            <p:cNvSpPr>
              <a:spLocks noChangeAspect="1"/>
            </p:cNvSpPr>
            <p:nvPr/>
          </p:nvSpPr>
          <p:spPr>
            <a:xfrm>
              <a:off x="5688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1" name="Rechteck 420"/>
            <p:cNvSpPr>
              <a:spLocks noChangeAspect="1"/>
            </p:cNvSpPr>
            <p:nvPr/>
          </p:nvSpPr>
          <p:spPr>
            <a:xfrm>
              <a:off x="5688088" y="253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2" name="Rechteck 421"/>
            <p:cNvSpPr>
              <a:spLocks noChangeAspect="1"/>
            </p:cNvSpPr>
            <p:nvPr/>
          </p:nvSpPr>
          <p:spPr>
            <a:xfrm>
              <a:off x="4932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3" name="Rechteck 422"/>
            <p:cNvSpPr>
              <a:spLocks noChangeAspect="1"/>
            </p:cNvSpPr>
            <p:nvPr/>
          </p:nvSpPr>
          <p:spPr>
            <a:xfrm>
              <a:off x="4932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4" name="Rechteck 423"/>
            <p:cNvSpPr>
              <a:spLocks noChangeAspect="1"/>
            </p:cNvSpPr>
            <p:nvPr/>
          </p:nvSpPr>
          <p:spPr>
            <a:xfrm>
              <a:off x="5040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5" name="Rechteck 424"/>
            <p:cNvSpPr>
              <a:spLocks noChangeAspect="1"/>
            </p:cNvSpPr>
            <p:nvPr/>
          </p:nvSpPr>
          <p:spPr>
            <a:xfrm>
              <a:off x="5040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6" name="Rechteck 425"/>
            <p:cNvSpPr>
              <a:spLocks noChangeAspect="1"/>
            </p:cNvSpPr>
            <p:nvPr/>
          </p:nvSpPr>
          <p:spPr>
            <a:xfrm>
              <a:off x="5148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7" name="Rechteck 426"/>
            <p:cNvSpPr>
              <a:spLocks noChangeAspect="1"/>
            </p:cNvSpPr>
            <p:nvPr/>
          </p:nvSpPr>
          <p:spPr>
            <a:xfrm>
              <a:off x="5148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8" name="Rechteck 427"/>
            <p:cNvSpPr>
              <a:spLocks noChangeAspect="1"/>
            </p:cNvSpPr>
            <p:nvPr/>
          </p:nvSpPr>
          <p:spPr>
            <a:xfrm>
              <a:off x="5256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9" name="Rechteck 428"/>
            <p:cNvSpPr>
              <a:spLocks noChangeAspect="1"/>
            </p:cNvSpPr>
            <p:nvPr/>
          </p:nvSpPr>
          <p:spPr>
            <a:xfrm>
              <a:off x="5256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0" name="Rechteck 429"/>
            <p:cNvSpPr>
              <a:spLocks noChangeAspect="1"/>
            </p:cNvSpPr>
            <p:nvPr/>
          </p:nvSpPr>
          <p:spPr>
            <a:xfrm>
              <a:off x="4932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1" name="Rechteck 430"/>
            <p:cNvSpPr>
              <a:spLocks noChangeAspect="1"/>
            </p:cNvSpPr>
            <p:nvPr/>
          </p:nvSpPr>
          <p:spPr>
            <a:xfrm>
              <a:off x="4932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2" name="Rechteck 431"/>
            <p:cNvSpPr>
              <a:spLocks noChangeAspect="1"/>
            </p:cNvSpPr>
            <p:nvPr/>
          </p:nvSpPr>
          <p:spPr>
            <a:xfrm>
              <a:off x="5040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3" name="Rechteck 432"/>
            <p:cNvSpPr>
              <a:spLocks noChangeAspect="1"/>
            </p:cNvSpPr>
            <p:nvPr/>
          </p:nvSpPr>
          <p:spPr>
            <a:xfrm>
              <a:off x="5040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4" name="Rechteck 433"/>
            <p:cNvSpPr>
              <a:spLocks noChangeAspect="1"/>
            </p:cNvSpPr>
            <p:nvPr/>
          </p:nvSpPr>
          <p:spPr>
            <a:xfrm>
              <a:off x="5148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5" name="Rechteck 434"/>
            <p:cNvSpPr>
              <a:spLocks noChangeAspect="1"/>
            </p:cNvSpPr>
            <p:nvPr/>
          </p:nvSpPr>
          <p:spPr>
            <a:xfrm>
              <a:off x="5148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6" name="Rechteck 435"/>
            <p:cNvSpPr>
              <a:spLocks noChangeAspect="1"/>
            </p:cNvSpPr>
            <p:nvPr/>
          </p:nvSpPr>
          <p:spPr>
            <a:xfrm>
              <a:off x="5256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7" name="Rechteck 436"/>
            <p:cNvSpPr>
              <a:spLocks noChangeAspect="1"/>
            </p:cNvSpPr>
            <p:nvPr/>
          </p:nvSpPr>
          <p:spPr>
            <a:xfrm>
              <a:off x="5256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8" name="Rechteck 437"/>
            <p:cNvSpPr>
              <a:spLocks noChangeAspect="1"/>
            </p:cNvSpPr>
            <p:nvPr/>
          </p:nvSpPr>
          <p:spPr>
            <a:xfrm>
              <a:off x="5364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39" name="Rechteck 438"/>
            <p:cNvSpPr>
              <a:spLocks noChangeAspect="1"/>
            </p:cNvSpPr>
            <p:nvPr/>
          </p:nvSpPr>
          <p:spPr>
            <a:xfrm>
              <a:off x="5364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0" name="Rechteck 439"/>
            <p:cNvSpPr>
              <a:spLocks noChangeAspect="1"/>
            </p:cNvSpPr>
            <p:nvPr/>
          </p:nvSpPr>
          <p:spPr>
            <a:xfrm>
              <a:off x="5472088" y="2644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1" name="Rechteck 440"/>
            <p:cNvSpPr>
              <a:spLocks noChangeAspect="1"/>
            </p:cNvSpPr>
            <p:nvPr/>
          </p:nvSpPr>
          <p:spPr>
            <a:xfrm>
              <a:off x="5472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2" name="Rechteck 441"/>
            <p:cNvSpPr>
              <a:spLocks noChangeAspect="1"/>
            </p:cNvSpPr>
            <p:nvPr/>
          </p:nvSpPr>
          <p:spPr>
            <a:xfrm>
              <a:off x="5580088" y="2644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3" name="Rechteck 442"/>
            <p:cNvSpPr>
              <a:spLocks noChangeAspect="1"/>
            </p:cNvSpPr>
            <p:nvPr/>
          </p:nvSpPr>
          <p:spPr>
            <a:xfrm>
              <a:off x="5580088" y="2752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4" name="Rechteck 443"/>
            <p:cNvSpPr>
              <a:spLocks noChangeAspect="1"/>
            </p:cNvSpPr>
            <p:nvPr/>
          </p:nvSpPr>
          <p:spPr>
            <a:xfrm>
              <a:off x="5688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5" name="Rechteck 444"/>
            <p:cNvSpPr>
              <a:spLocks noChangeAspect="1"/>
            </p:cNvSpPr>
            <p:nvPr/>
          </p:nvSpPr>
          <p:spPr>
            <a:xfrm>
              <a:off x="5688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6" name="Rechteck 445"/>
            <p:cNvSpPr>
              <a:spLocks noChangeAspect="1"/>
            </p:cNvSpPr>
            <p:nvPr/>
          </p:nvSpPr>
          <p:spPr>
            <a:xfrm>
              <a:off x="5364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7" name="Rechteck 446"/>
            <p:cNvSpPr>
              <a:spLocks noChangeAspect="1"/>
            </p:cNvSpPr>
            <p:nvPr/>
          </p:nvSpPr>
          <p:spPr>
            <a:xfrm>
              <a:off x="5364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8" name="Rechteck 447"/>
            <p:cNvSpPr>
              <a:spLocks noChangeAspect="1"/>
            </p:cNvSpPr>
            <p:nvPr/>
          </p:nvSpPr>
          <p:spPr>
            <a:xfrm>
              <a:off x="5472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9" name="Rechteck 448"/>
            <p:cNvSpPr>
              <a:spLocks noChangeAspect="1"/>
            </p:cNvSpPr>
            <p:nvPr/>
          </p:nvSpPr>
          <p:spPr>
            <a:xfrm>
              <a:off x="5472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0" name="Rechteck 449"/>
            <p:cNvSpPr>
              <a:spLocks noChangeAspect="1"/>
            </p:cNvSpPr>
            <p:nvPr/>
          </p:nvSpPr>
          <p:spPr>
            <a:xfrm>
              <a:off x="5580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1" name="Rechteck 450"/>
            <p:cNvSpPr>
              <a:spLocks noChangeAspect="1"/>
            </p:cNvSpPr>
            <p:nvPr/>
          </p:nvSpPr>
          <p:spPr>
            <a:xfrm>
              <a:off x="5580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2" name="Rechteck 451"/>
            <p:cNvSpPr>
              <a:spLocks noChangeAspect="1"/>
            </p:cNvSpPr>
            <p:nvPr/>
          </p:nvSpPr>
          <p:spPr>
            <a:xfrm>
              <a:off x="5688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3" name="Rechteck 452"/>
            <p:cNvSpPr>
              <a:spLocks noChangeAspect="1"/>
            </p:cNvSpPr>
            <p:nvPr/>
          </p:nvSpPr>
          <p:spPr>
            <a:xfrm>
              <a:off x="5688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4" name="Rechteck 453"/>
            <p:cNvSpPr>
              <a:spLocks noChangeAspect="1"/>
            </p:cNvSpPr>
            <p:nvPr/>
          </p:nvSpPr>
          <p:spPr>
            <a:xfrm>
              <a:off x="5796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5" name="Rechteck 454"/>
            <p:cNvSpPr>
              <a:spLocks noChangeAspect="1"/>
            </p:cNvSpPr>
            <p:nvPr/>
          </p:nvSpPr>
          <p:spPr>
            <a:xfrm>
              <a:off x="5796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6" name="Rechteck 455"/>
            <p:cNvSpPr>
              <a:spLocks noChangeAspect="1"/>
            </p:cNvSpPr>
            <p:nvPr/>
          </p:nvSpPr>
          <p:spPr>
            <a:xfrm>
              <a:off x="5796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7" name="Rechteck 456"/>
            <p:cNvSpPr>
              <a:spLocks noChangeAspect="1"/>
            </p:cNvSpPr>
            <p:nvPr/>
          </p:nvSpPr>
          <p:spPr>
            <a:xfrm>
              <a:off x="5796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8" name="Rechteck 457"/>
            <p:cNvSpPr>
              <a:spLocks noChangeAspect="1"/>
            </p:cNvSpPr>
            <p:nvPr/>
          </p:nvSpPr>
          <p:spPr>
            <a:xfrm>
              <a:off x="5796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9" name="Rechteck 458"/>
            <p:cNvSpPr>
              <a:spLocks noChangeAspect="1"/>
            </p:cNvSpPr>
            <p:nvPr/>
          </p:nvSpPr>
          <p:spPr>
            <a:xfrm>
              <a:off x="5796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0" name="Rechteck 459"/>
            <p:cNvSpPr>
              <a:spLocks noChangeAspect="1"/>
            </p:cNvSpPr>
            <p:nvPr/>
          </p:nvSpPr>
          <p:spPr>
            <a:xfrm>
              <a:off x="5796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1" name="Rechteck 460"/>
            <p:cNvSpPr>
              <a:spLocks noChangeAspect="1"/>
            </p:cNvSpPr>
            <p:nvPr/>
          </p:nvSpPr>
          <p:spPr>
            <a:xfrm>
              <a:off x="5796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2" name="Rechteck 461"/>
            <p:cNvSpPr>
              <a:spLocks noChangeAspect="1"/>
            </p:cNvSpPr>
            <p:nvPr/>
          </p:nvSpPr>
          <p:spPr>
            <a:xfrm>
              <a:off x="4932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3" name="Rechteck 462"/>
            <p:cNvSpPr>
              <a:spLocks noChangeAspect="1"/>
            </p:cNvSpPr>
            <p:nvPr/>
          </p:nvSpPr>
          <p:spPr>
            <a:xfrm>
              <a:off x="5040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4" name="Rechteck 463"/>
            <p:cNvSpPr>
              <a:spLocks noChangeAspect="1"/>
            </p:cNvSpPr>
            <p:nvPr/>
          </p:nvSpPr>
          <p:spPr>
            <a:xfrm>
              <a:off x="5148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5" name="Rechteck 464"/>
            <p:cNvSpPr>
              <a:spLocks noChangeAspect="1"/>
            </p:cNvSpPr>
            <p:nvPr/>
          </p:nvSpPr>
          <p:spPr>
            <a:xfrm>
              <a:off x="5256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6" name="Rechteck 465"/>
            <p:cNvSpPr>
              <a:spLocks noChangeAspect="1"/>
            </p:cNvSpPr>
            <p:nvPr/>
          </p:nvSpPr>
          <p:spPr>
            <a:xfrm>
              <a:off x="5364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7" name="Rechteck 466"/>
            <p:cNvSpPr>
              <a:spLocks noChangeAspect="1"/>
            </p:cNvSpPr>
            <p:nvPr/>
          </p:nvSpPr>
          <p:spPr>
            <a:xfrm>
              <a:off x="5472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8" name="Rechteck 467"/>
            <p:cNvSpPr>
              <a:spLocks noChangeAspect="1"/>
            </p:cNvSpPr>
            <p:nvPr/>
          </p:nvSpPr>
          <p:spPr>
            <a:xfrm>
              <a:off x="5580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9" name="Rechteck 468"/>
            <p:cNvSpPr>
              <a:spLocks noChangeAspect="1"/>
            </p:cNvSpPr>
            <p:nvPr/>
          </p:nvSpPr>
          <p:spPr>
            <a:xfrm>
              <a:off x="5688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0" name="Rechteck 469"/>
            <p:cNvSpPr>
              <a:spLocks noChangeAspect="1"/>
            </p:cNvSpPr>
            <p:nvPr/>
          </p:nvSpPr>
          <p:spPr>
            <a:xfrm>
              <a:off x="5796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254" name="Gruppieren 253"/>
          <p:cNvGrpSpPr/>
          <p:nvPr/>
        </p:nvGrpSpPr>
        <p:grpSpPr>
          <a:xfrm>
            <a:off x="7985340" y="4890847"/>
            <a:ext cx="852874" cy="852832"/>
            <a:chOff x="4932040" y="2212237"/>
            <a:chExt cx="972048" cy="972000"/>
          </a:xfrm>
          <a:solidFill>
            <a:schemeClr val="bg1"/>
          </a:solidFill>
        </p:grpSpPr>
        <p:sp>
          <p:nvSpPr>
            <p:cNvPr id="256" name="Rechteck 255"/>
            <p:cNvSpPr>
              <a:spLocks noChangeAspect="1"/>
            </p:cNvSpPr>
            <p:nvPr/>
          </p:nvSpPr>
          <p:spPr>
            <a:xfrm>
              <a:off x="4932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7" name="Rechteck 256"/>
            <p:cNvSpPr>
              <a:spLocks noChangeAspect="1"/>
            </p:cNvSpPr>
            <p:nvPr/>
          </p:nvSpPr>
          <p:spPr>
            <a:xfrm>
              <a:off x="4932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8" name="Rechteck 257"/>
            <p:cNvSpPr>
              <a:spLocks noChangeAspect="1"/>
            </p:cNvSpPr>
            <p:nvPr/>
          </p:nvSpPr>
          <p:spPr>
            <a:xfrm>
              <a:off x="5040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59" name="Rechteck 258"/>
            <p:cNvSpPr>
              <a:spLocks noChangeAspect="1"/>
            </p:cNvSpPr>
            <p:nvPr/>
          </p:nvSpPr>
          <p:spPr>
            <a:xfrm>
              <a:off x="5040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0" name="Rechteck 259"/>
            <p:cNvSpPr>
              <a:spLocks noChangeAspect="1"/>
            </p:cNvSpPr>
            <p:nvPr/>
          </p:nvSpPr>
          <p:spPr>
            <a:xfrm>
              <a:off x="5148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1" name="Rechteck 260"/>
            <p:cNvSpPr>
              <a:spLocks noChangeAspect="1"/>
            </p:cNvSpPr>
            <p:nvPr/>
          </p:nvSpPr>
          <p:spPr>
            <a:xfrm>
              <a:off x="5148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2" name="Rechteck 261"/>
            <p:cNvSpPr>
              <a:spLocks noChangeAspect="1"/>
            </p:cNvSpPr>
            <p:nvPr/>
          </p:nvSpPr>
          <p:spPr>
            <a:xfrm>
              <a:off x="5256040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3" name="Rechteck 262"/>
            <p:cNvSpPr>
              <a:spLocks noChangeAspect="1"/>
            </p:cNvSpPr>
            <p:nvPr/>
          </p:nvSpPr>
          <p:spPr>
            <a:xfrm>
              <a:off x="5256040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4" name="Rechteck 263"/>
            <p:cNvSpPr>
              <a:spLocks noChangeAspect="1"/>
            </p:cNvSpPr>
            <p:nvPr/>
          </p:nvSpPr>
          <p:spPr>
            <a:xfrm>
              <a:off x="4932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5" name="Rechteck 264"/>
            <p:cNvSpPr>
              <a:spLocks noChangeAspect="1"/>
            </p:cNvSpPr>
            <p:nvPr/>
          </p:nvSpPr>
          <p:spPr>
            <a:xfrm>
              <a:off x="4932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6" name="Rechteck 265"/>
            <p:cNvSpPr>
              <a:spLocks noChangeAspect="1"/>
            </p:cNvSpPr>
            <p:nvPr/>
          </p:nvSpPr>
          <p:spPr>
            <a:xfrm>
              <a:off x="5040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7" name="Rechteck 266"/>
            <p:cNvSpPr>
              <a:spLocks noChangeAspect="1"/>
            </p:cNvSpPr>
            <p:nvPr/>
          </p:nvSpPr>
          <p:spPr>
            <a:xfrm>
              <a:off x="5040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8" name="Rechteck 267"/>
            <p:cNvSpPr>
              <a:spLocks noChangeAspect="1"/>
            </p:cNvSpPr>
            <p:nvPr/>
          </p:nvSpPr>
          <p:spPr>
            <a:xfrm>
              <a:off x="5148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69" name="Rechteck 268"/>
            <p:cNvSpPr>
              <a:spLocks noChangeAspect="1"/>
            </p:cNvSpPr>
            <p:nvPr/>
          </p:nvSpPr>
          <p:spPr>
            <a:xfrm>
              <a:off x="5148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0" name="Rechteck 269"/>
            <p:cNvSpPr>
              <a:spLocks noChangeAspect="1"/>
            </p:cNvSpPr>
            <p:nvPr/>
          </p:nvSpPr>
          <p:spPr>
            <a:xfrm>
              <a:off x="5256040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1" name="Rechteck 270"/>
            <p:cNvSpPr>
              <a:spLocks noChangeAspect="1"/>
            </p:cNvSpPr>
            <p:nvPr/>
          </p:nvSpPr>
          <p:spPr>
            <a:xfrm>
              <a:off x="5256040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2" name="Rechteck 271"/>
            <p:cNvSpPr>
              <a:spLocks noChangeAspect="1"/>
            </p:cNvSpPr>
            <p:nvPr/>
          </p:nvSpPr>
          <p:spPr>
            <a:xfrm>
              <a:off x="5364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3" name="Rechteck 272"/>
            <p:cNvSpPr>
              <a:spLocks noChangeAspect="1"/>
            </p:cNvSpPr>
            <p:nvPr/>
          </p:nvSpPr>
          <p:spPr>
            <a:xfrm>
              <a:off x="5364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4" name="Rechteck 273"/>
            <p:cNvSpPr>
              <a:spLocks noChangeAspect="1"/>
            </p:cNvSpPr>
            <p:nvPr/>
          </p:nvSpPr>
          <p:spPr>
            <a:xfrm>
              <a:off x="5472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5" name="Rechteck 274"/>
            <p:cNvSpPr>
              <a:spLocks noChangeAspect="1"/>
            </p:cNvSpPr>
            <p:nvPr/>
          </p:nvSpPr>
          <p:spPr>
            <a:xfrm>
              <a:off x="5472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6" name="Rechteck 275"/>
            <p:cNvSpPr>
              <a:spLocks noChangeAspect="1"/>
            </p:cNvSpPr>
            <p:nvPr/>
          </p:nvSpPr>
          <p:spPr>
            <a:xfrm>
              <a:off x="5580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7" name="Rechteck 276"/>
            <p:cNvSpPr>
              <a:spLocks noChangeAspect="1"/>
            </p:cNvSpPr>
            <p:nvPr/>
          </p:nvSpPr>
          <p:spPr>
            <a:xfrm>
              <a:off x="5580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8" name="Rechteck 277"/>
            <p:cNvSpPr>
              <a:spLocks noChangeAspect="1"/>
            </p:cNvSpPr>
            <p:nvPr/>
          </p:nvSpPr>
          <p:spPr>
            <a:xfrm>
              <a:off x="5688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0" name="Rechteck 279"/>
            <p:cNvSpPr>
              <a:spLocks noChangeAspect="1"/>
            </p:cNvSpPr>
            <p:nvPr/>
          </p:nvSpPr>
          <p:spPr>
            <a:xfrm>
              <a:off x="5364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79" name="Rechteck 278"/>
            <p:cNvSpPr>
              <a:spLocks noChangeAspect="1"/>
            </p:cNvSpPr>
            <p:nvPr/>
          </p:nvSpPr>
          <p:spPr>
            <a:xfrm>
              <a:off x="5688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1" name="Rechteck 280"/>
            <p:cNvSpPr>
              <a:spLocks noChangeAspect="1"/>
            </p:cNvSpPr>
            <p:nvPr/>
          </p:nvSpPr>
          <p:spPr>
            <a:xfrm>
              <a:off x="5364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2" name="Rechteck 281"/>
            <p:cNvSpPr>
              <a:spLocks noChangeAspect="1"/>
            </p:cNvSpPr>
            <p:nvPr/>
          </p:nvSpPr>
          <p:spPr>
            <a:xfrm>
              <a:off x="5472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3" name="Rechteck 282"/>
            <p:cNvSpPr>
              <a:spLocks noChangeAspect="1"/>
            </p:cNvSpPr>
            <p:nvPr/>
          </p:nvSpPr>
          <p:spPr>
            <a:xfrm>
              <a:off x="5472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4" name="Rechteck 283"/>
            <p:cNvSpPr>
              <a:spLocks noChangeAspect="1"/>
            </p:cNvSpPr>
            <p:nvPr/>
          </p:nvSpPr>
          <p:spPr>
            <a:xfrm>
              <a:off x="5580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5" name="Rechteck 284"/>
            <p:cNvSpPr>
              <a:spLocks noChangeAspect="1"/>
            </p:cNvSpPr>
            <p:nvPr/>
          </p:nvSpPr>
          <p:spPr>
            <a:xfrm>
              <a:off x="5580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6" name="Rechteck 285"/>
            <p:cNvSpPr>
              <a:spLocks noChangeAspect="1"/>
            </p:cNvSpPr>
            <p:nvPr/>
          </p:nvSpPr>
          <p:spPr>
            <a:xfrm>
              <a:off x="5688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7" name="Rechteck 286"/>
            <p:cNvSpPr>
              <a:spLocks noChangeAspect="1"/>
            </p:cNvSpPr>
            <p:nvPr/>
          </p:nvSpPr>
          <p:spPr>
            <a:xfrm>
              <a:off x="5688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6" name="Rechteck 315"/>
            <p:cNvSpPr>
              <a:spLocks noChangeAspect="1"/>
            </p:cNvSpPr>
            <p:nvPr/>
          </p:nvSpPr>
          <p:spPr>
            <a:xfrm>
              <a:off x="4932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7" name="Rechteck 316"/>
            <p:cNvSpPr>
              <a:spLocks noChangeAspect="1"/>
            </p:cNvSpPr>
            <p:nvPr/>
          </p:nvSpPr>
          <p:spPr>
            <a:xfrm>
              <a:off x="4932040" y="2752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8" name="Rechteck 317"/>
            <p:cNvSpPr>
              <a:spLocks noChangeAspect="1"/>
            </p:cNvSpPr>
            <p:nvPr/>
          </p:nvSpPr>
          <p:spPr>
            <a:xfrm>
              <a:off x="5040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19" name="Rechteck 318"/>
            <p:cNvSpPr>
              <a:spLocks noChangeAspect="1"/>
            </p:cNvSpPr>
            <p:nvPr/>
          </p:nvSpPr>
          <p:spPr>
            <a:xfrm>
              <a:off x="5040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1" name="Rechteck 320"/>
            <p:cNvSpPr>
              <a:spLocks noChangeAspect="1"/>
            </p:cNvSpPr>
            <p:nvPr/>
          </p:nvSpPr>
          <p:spPr>
            <a:xfrm>
              <a:off x="5148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3" name="Rechteck 322"/>
            <p:cNvSpPr>
              <a:spLocks noChangeAspect="1"/>
            </p:cNvSpPr>
            <p:nvPr/>
          </p:nvSpPr>
          <p:spPr>
            <a:xfrm>
              <a:off x="5148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4" name="Rechteck 323"/>
            <p:cNvSpPr>
              <a:spLocks noChangeAspect="1"/>
            </p:cNvSpPr>
            <p:nvPr/>
          </p:nvSpPr>
          <p:spPr>
            <a:xfrm>
              <a:off x="5256040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5" name="Rechteck 324"/>
            <p:cNvSpPr>
              <a:spLocks noChangeAspect="1"/>
            </p:cNvSpPr>
            <p:nvPr/>
          </p:nvSpPr>
          <p:spPr>
            <a:xfrm>
              <a:off x="5256040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6" name="Rechteck 325"/>
            <p:cNvSpPr>
              <a:spLocks noChangeAspect="1"/>
            </p:cNvSpPr>
            <p:nvPr/>
          </p:nvSpPr>
          <p:spPr>
            <a:xfrm>
              <a:off x="4932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7" name="Rechteck 326"/>
            <p:cNvSpPr>
              <a:spLocks noChangeAspect="1"/>
            </p:cNvSpPr>
            <p:nvPr/>
          </p:nvSpPr>
          <p:spPr>
            <a:xfrm>
              <a:off x="4932040" y="2968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29" name="Rechteck 328"/>
            <p:cNvSpPr>
              <a:spLocks noChangeAspect="1"/>
            </p:cNvSpPr>
            <p:nvPr/>
          </p:nvSpPr>
          <p:spPr>
            <a:xfrm>
              <a:off x="5040040" y="2860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1" name="Rechteck 330"/>
            <p:cNvSpPr>
              <a:spLocks noChangeAspect="1"/>
            </p:cNvSpPr>
            <p:nvPr/>
          </p:nvSpPr>
          <p:spPr>
            <a:xfrm>
              <a:off x="5040040" y="2968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8" name="Rechteck 347"/>
            <p:cNvSpPr>
              <a:spLocks noChangeAspect="1"/>
            </p:cNvSpPr>
            <p:nvPr/>
          </p:nvSpPr>
          <p:spPr>
            <a:xfrm>
              <a:off x="5148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49" name="Rechteck 348"/>
            <p:cNvSpPr>
              <a:spLocks noChangeAspect="1"/>
            </p:cNvSpPr>
            <p:nvPr/>
          </p:nvSpPr>
          <p:spPr>
            <a:xfrm>
              <a:off x="5148040" y="2968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0" name="Rechteck 349"/>
            <p:cNvSpPr>
              <a:spLocks noChangeAspect="1"/>
            </p:cNvSpPr>
            <p:nvPr/>
          </p:nvSpPr>
          <p:spPr>
            <a:xfrm>
              <a:off x="5256040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1" name="Rechteck 350"/>
            <p:cNvSpPr>
              <a:spLocks noChangeAspect="1"/>
            </p:cNvSpPr>
            <p:nvPr/>
          </p:nvSpPr>
          <p:spPr>
            <a:xfrm>
              <a:off x="5256040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2" name="Rechteck 351"/>
            <p:cNvSpPr>
              <a:spLocks noChangeAspect="1"/>
            </p:cNvSpPr>
            <p:nvPr/>
          </p:nvSpPr>
          <p:spPr>
            <a:xfrm>
              <a:off x="5364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8" name="Rechteck 357"/>
            <p:cNvSpPr>
              <a:spLocks noChangeAspect="1"/>
            </p:cNvSpPr>
            <p:nvPr/>
          </p:nvSpPr>
          <p:spPr>
            <a:xfrm>
              <a:off x="5364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59" name="Rechteck 358"/>
            <p:cNvSpPr>
              <a:spLocks noChangeAspect="1"/>
            </p:cNvSpPr>
            <p:nvPr/>
          </p:nvSpPr>
          <p:spPr>
            <a:xfrm>
              <a:off x="5472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0" name="Rechteck 359"/>
            <p:cNvSpPr>
              <a:spLocks noChangeAspect="1"/>
            </p:cNvSpPr>
            <p:nvPr/>
          </p:nvSpPr>
          <p:spPr>
            <a:xfrm>
              <a:off x="5472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1" name="Rechteck 360"/>
            <p:cNvSpPr>
              <a:spLocks noChangeAspect="1"/>
            </p:cNvSpPr>
            <p:nvPr/>
          </p:nvSpPr>
          <p:spPr>
            <a:xfrm>
              <a:off x="5580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2" name="Rechteck 361"/>
            <p:cNvSpPr>
              <a:spLocks noChangeAspect="1"/>
            </p:cNvSpPr>
            <p:nvPr/>
          </p:nvSpPr>
          <p:spPr>
            <a:xfrm>
              <a:off x="5580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3" name="Rechteck 362"/>
            <p:cNvSpPr>
              <a:spLocks noChangeAspect="1"/>
            </p:cNvSpPr>
            <p:nvPr/>
          </p:nvSpPr>
          <p:spPr>
            <a:xfrm>
              <a:off x="5688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4" name="Rechteck 363"/>
            <p:cNvSpPr>
              <a:spLocks noChangeAspect="1"/>
            </p:cNvSpPr>
            <p:nvPr/>
          </p:nvSpPr>
          <p:spPr>
            <a:xfrm>
              <a:off x="5688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5" name="Rechteck 364"/>
            <p:cNvSpPr>
              <a:spLocks noChangeAspect="1"/>
            </p:cNvSpPr>
            <p:nvPr/>
          </p:nvSpPr>
          <p:spPr>
            <a:xfrm>
              <a:off x="5364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6" name="Rechteck 365"/>
            <p:cNvSpPr>
              <a:spLocks noChangeAspect="1"/>
            </p:cNvSpPr>
            <p:nvPr/>
          </p:nvSpPr>
          <p:spPr>
            <a:xfrm>
              <a:off x="5364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7" name="Rechteck 366"/>
            <p:cNvSpPr>
              <a:spLocks noChangeAspect="1"/>
            </p:cNvSpPr>
            <p:nvPr/>
          </p:nvSpPr>
          <p:spPr>
            <a:xfrm>
              <a:off x="5472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8" name="Rechteck 367"/>
            <p:cNvSpPr>
              <a:spLocks noChangeAspect="1"/>
            </p:cNvSpPr>
            <p:nvPr/>
          </p:nvSpPr>
          <p:spPr>
            <a:xfrm>
              <a:off x="5472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9" name="Rechteck 368"/>
            <p:cNvSpPr>
              <a:spLocks noChangeAspect="1"/>
            </p:cNvSpPr>
            <p:nvPr/>
          </p:nvSpPr>
          <p:spPr>
            <a:xfrm>
              <a:off x="5580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0" name="Rechteck 369"/>
            <p:cNvSpPr>
              <a:spLocks noChangeAspect="1"/>
            </p:cNvSpPr>
            <p:nvPr/>
          </p:nvSpPr>
          <p:spPr>
            <a:xfrm>
              <a:off x="5580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1" name="Rechteck 370"/>
            <p:cNvSpPr>
              <a:spLocks noChangeAspect="1"/>
            </p:cNvSpPr>
            <p:nvPr/>
          </p:nvSpPr>
          <p:spPr>
            <a:xfrm>
              <a:off x="5688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2" name="Rechteck 371"/>
            <p:cNvSpPr>
              <a:spLocks noChangeAspect="1"/>
            </p:cNvSpPr>
            <p:nvPr/>
          </p:nvSpPr>
          <p:spPr>
            <a:xfrm>
              <a:off x="5688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3" name="Rechteck 372"/>
            <p:cNvSpPr>
              <a:spLocks noChangeAspect="1"/>
            </p:cNvSpPr>
            <p:nvPr/>
          </p:nvSpPr>
          <p:spPr>
            <a:xfrm>
              <a:off x="5796088" y="221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4" name="Rechteck 373"/>
            <p:cNvSpPr>
              <a:spLocks noChangeAspect="1"/>
            </p:cNvSpPr>
            <p:nvPr/>
          </p:nvSpPr>
          <p:spPr>
            <a:xfrm>
              <a:off x="5796088" y="232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5" name="Rechteck 374"/>
            <p:cNvSpPr>
              <a:spLocks noChangeAspect="1"/>
            </p:cNvSpPr>
            <p:nvPr/>
          </p:nvSpPr>
          <p:spPr>
            <a:xfrm>
              <a:off x="5796088" y="242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6" name="Rechteck 375"/>
            <p:cNvSpPr>
              <a:spLocks noChangeAspect="1"/>
            </p:cNvSpPr>
            <p:nvPr/>
          </p:nvSpPr>
          <p:spPr>
            <a:xfrm>
              <a:off x="5796088" y="253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7" name="Rechteck 376"/>
            <p:cNvSpPr>
              <a:spLocks noChangeAspect="1"/>
            </p:cNvSpPr>
            <p:nvPr/>
          </p:nvSpPr>
          <p:spPr>
            <a:xfrm>
              <a:off x="5796088" y="2644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8" name="Rechteck 377"/>
            <p:cNvSpPr>
              <a:spLocks noChangeAspect="1"/>
            </p:cNvSpPr>
            <p:nvPr/>
          </p:nvSpPr>
          <p:spPr>
            <a:xfrm>
              <a:off x="5796088" y="2752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79" name="Rechteck 378"/>
            <p:cNvSpPr>
              <a:spLocks noChangeAspect="1"/>
            </p:cNvSpPr>
            <p:nvPr/>
          </p:nvSpPr>
          <p:spPr>
            <a:xfrm>
              <a:off x="5796088" y="2860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0" name="Rechteck 379"/>
            <p:cNvSpPr>
              <a:spLocks noChangeAspect="1"/>
            </p:cNvSpPr>
            <p:nvPr/>
          </p:nvSpPr>
          <p:spPr>
            <a:xfrm>
              <a:off x="5796088" y="2968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1" name="Rechteck 380"/>
            <p:cNvSpPr>
              <a:spLocks noChangeAspect="1"/>
            </p:cNvSpPr>
            <p:nvPr/>
          </p:nvSpPr>
          <p:spPr>
            <a:xfrm>
              <a:off x="4932040" y="307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2" name="Rechteck 381"/>
            <p:cNvSpPr>
              <a:spLocks noChangeAspect="1"/>
            </p:cNvSpPr>
            <p:nvPr/>
          </p:nvSpPr>
          <p:spPr>
            <a:xfrm>
              <a:off x="5040040" y="307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3" name="Rechteck 382"/>
            <p:cNvSpPr>
              <a:spLocks noChangeAspect="1"/>
            </p:cNvSpPr>
            <p:nvPr/>
          </p:nvSpPr>
          <p:spPr>
            <a:xfrm>
              <a:off x="5148040" y="3076237"/>
              <a:ext cx="108000" cy="108000"/>
            </a:xfrm>
            <a:prstGeom prst="rect">
              <a:avLst/>
            </a:prstGeom>
            <a:solidFill>
              <a:schemeClr val="accent2"/>
            </a:solidFill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4" name="Rechteck 383"/>
            <p:cNvSpPr>
              <a:spLocks noChangeAspect="1"/>
            </p:cNvSpPr>
            <p:nvPr/>
          </p:nvSpPr>
          <p:spPr>
            <a:xfrm>
              <a:off x="5256040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5" name="Rechteck 384"/>
            <p:cNvSpPr>
              <a:spLocks noChangeAspect="1"/>
            </p:cNvSpPr>
            <p:nvPr/>
          </p:nvSpPr>
          <p:spPr>
            <a:xfrm>
              <a:off x="5364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6" name="Rechteck 385"/>
            <p:cNvSpPr>
              <a:spLocks noChangeAspect="1"/>
            </p:cNvSpPr>
            <p:nvPr/>
          </p:nvSpPr>
          <p:spPr>
            <a:xfrm>
              <a:off x="5472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7" name="Rechteck 386"/>
            <p:cNvSpPr>
              <a:spLocks noChangeAspect="1"/>
            </p:cNvSpPr>
            <p:nvPr/>
          </p:nvSpPr>
          <p:spPr>
            <a:xfrm>
              <a:off x="5580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8" name="Rechteck 387"/>
            <p:cNvSpPr>
              <a:spLocks noChangeAspect="1"/>
            </p:cNvSpPr>
            <p:nvPr/>
          </p:nvSpPr>
          <p:spPr>
            <a:xfrm>
              <a:off x="5688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89" name="Rechteck 388"/>
            <p:cNvSpPr>
              <a:spLocks noChangeAspect="1"/>
            </p:cNvSpPr>
            <p:nvPr/>
          </p:nvSpPr>
          <p:spPr>
            <a:xfrm>
              <a:off x="5796088" y="3076237"/>
              <a:ext cx="108000" cy="108000"/>
            </a:xfrm>
            <a:prstGeom prst="rect">
              <a:avLst/>
            </a:prstGeom>
            <a:grpFill/>
            <a:ln w="31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55" name="Rechteck 254"/>
          <p:cNvSpPr/>
          <p:nvPr/>
        </p:nvSpPr>
        <p:spPr>
          <a:xfrm>
            <a:off x="7092957" y="4860572"/>
            <a:ext cx="1772061" cy="1681125"/>
          </a:xfrm>
          <a:prstGeom prst="rect">
            <a:avLst/>
          </a:prstGeom>
          <a:noFill/>
          <a:ln w="190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5" name="Inhaltsplatzhalter 224"/>
          <p:cNvSpPr>
            <a:spLocks noGrp="1"/>
          </p:cNvSpPr>
          <p:nvPr>
            <p:ph idx="1"/>
          </p:nvPr>
        </p:nvSpPr>
        <p:spPr>
          <a:xfrm>
            <a:off x="434001" y="841908"/>
            <a:ext cx="8707072" cy="3564352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Increase </a:t>
            </a:r>
            <a:r>
              <a:rPr lang="en-GB" dirty="0"/>
              <a:t>dynamic </a:t>
            </a:r>
            <a:r>
              <a:rPr lang="en-GB" dirty="0" smtClean="0"/>
              <a:t>range </a:t>
            </a:r>
            <a:r>
              <a:rPr lang="en-GB" dirty="0" err="1" smtClean="0"/>
              <a:t>wrt</a:t>
            </a:r>
            <a:r>
              <a:rPr lang="en-GB" dirty="0" smtClean="0"/>
              <a:t>. Phase 0 scheme</a:t>
            </a:r>
            <a:endParaRPr lang="en-GB" dirty="0"/>
          </a:p>
          <a:p>
            <a:r>
              <a:rPr lang="en-GB" dirty="0" smtClean="0"/>
              <a:t>Improve </a:t>
            </a:r>
            <a:r>
              <a:rPr lang="en-GB" dirty="0"/>
              <a:t>granularity by factor of four, to </a:t>
            </a:r>
            <a:r>
              <a:rPr lang="en-GB" b="1" dirty="0"/>
              <a:t>0.1×0.1</a:t>
            </a:r>
            <a:r>
              <a:rPr lang="en-GB" dirty="0"/>
              <a:t> (</a:t>
            </a:r>
            <a:r>
              <a:rPr lang="en-GB" dirty="0" err="1"/>
              <a:t>η×φ</a:t>
            </a:r>
            <a:r>
              <a:rPr lang="en-GB" dirty="0"/>
              <a:t>)</a:t>
            </a:r>
          </a:p>
          <a:p>
            <a:r>
              <a:rPr lang="en-GB" dirty="0"/>
              <a:t>Allow for flexibility in jet definition </a:t>
            </a:r>
            <a:br>
              <a:rPr lang="en-GB" dirty="0"/>
            </a:br>
            <a:r>
              <a:rPr lang="en-GB" dirty="0"/>
              <a:t>(non-square, Gaussian filter, …)</a:t>
            </a:r>
          </a:p>
          <a:p>
            <a:r>
              <a:rPr lang="en-GB" dirty="0" smtClean="0"/>
              <a:t>Increase environment</a:t>
            </a:r>
          </a:p>
          <a:p>
            <a:pPr lvl="1"/>
            <a:r>
              <a:rPr lang="en-GB" dirty="0" smtClean="0"/>
              <a:t>Baseline 0.9 </a:t>
            </a:r>
            <a:r>
              <a:rPr lang="en-GB" dirty="0"/>
              <a:t>× </a:t>
            </a:r>
            <a:r>
              <a:rPr lang="en-GB" dirty="0" smtClean="0"/>
              <a:t>0.9</a:t>
            </a:r>
          </a:p>
          <a:p>
            <a:pPr lvl="1"/>
            <a:r>
              <a:rPr lang="en-GB" dirty="0" smtClean="0"/>
              <a:t>optional 1.7 x 1.7</a:t>
            </a:r>
            <a:endParaRPr lang="en-GB" dirty="0"/>
          </a:p>
          <a:p>
            <a:pPr lvl="1"/>
            <a:r>
              <a:rPr lang="en-GB" dirty="0" smtClean="0"/>
              <a:t>Pre-clustering in jFEX, large jets at L1Topo</a:t>
            </a:r>
            <a:endParaRPr lang="en-GB" dirty="0"/>
          </a:p>
          <a:p>
            <a:r>
              <a:rPr lang="en-GB" dirty="0" smtClean="0"/>
              <a:t>Fat tau algorithm resides in same modules</a:t>
            </a:r>
          </a:p>
        </p:txBody>
      </p:sp>
      <p:cxnSp>
        <p:nvCxnSpPr>
          <p:cNvPr id="8" name="Gerader Verbinder 7"/>
          <p:cNvCxnSpPr/>
          <p:nvPr/>
        </p:nvCxnSpPr>
        <p:spPr>
          <a:xfrm flipV="1">
            <a:off x="482271" y="4638126"/>
            <a:ext cx="8166425" cy="6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389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Sliding window algorithms requiring large scale replication of data</a:t>
            </a:r>
          </a:p>
          <a:p>
            <a:r>
              <a:rPr lang="en-GB" dirty="0" smtClean="0"/>
              <a:t>Forward </a:t>
            </a:r>
            <a:r>
              <a:rPr lang="en-GB" dirty="0"/>
              <a:t>duplication only (fan-out</a:t>
            </a:r>
            <a:r>
              <a:rPr lang="en-GB" dirty="0" smtClean="0"/>
              <a:t>)</a:t>
            </a:r>
            <a:endParaRPr lang="en-GB" dirty="0"/>
          </a:p>
          <a:p>
            <a:r>
              <a:rPr lang="en-GB" dirty="0"/>
              <a:t>N</a:t>
            </a:r>
            <a:r>
              <a:rPr lang="en-GB" dirty="0" smtClean="0"/>
              <a:t>o </a:t>
            </a:r>
            <a:r>
              <a:rPr lang="en-GB" dirty="0"/>
              <a:t>replication </a:t>
            </a:r>
            <a:r>
              <a:rPr lang="en-GB" dirty="0" smtClean="0"/>
              <a:t>of any source into </a:t>
            </a:r>
            <a:r>
              <a:rPr lang="en-GB" dirty="0"/>
              <a:t>more than two </a:t>
            </a:r>
            <a:r>
              <a:rPr lang="en-GB" dirty="0" smtClean="0"/>
              <a:t>sinks</a:t>
            </a:r>
          </a:p>
          <a:p>
            <a:r>
              <a:rPr lang="en-GB" dirty="0" smtClean="0"/>
              <a:t>Eta-strip / phi octant organisation:</a:t>
            </a:r>
            <a:endParaRPr lang="en-GB" dirty="0"/>
          </a:p>
          <a:p>
            <a:r>
              <a:rPr lang="en-GB" b="1" dirty="0" smtClean="0"/>
              <a:t>Fan-out in phi </a:t>
            </a:r>
            <a:r>
              <a:rPr lang="en-GB" dirty="0" smtClean="0"/>
              <a:t>handled at source only (DPS)</a:t>
            </a:r>
          </a:p>
          <a:p>
            <a:pPr lvl="1"/>
            <a:r>
              <a:rPr lang="en-GB" dirty="0" smtClean="0"/>
              <a:t>Transmit </a:t>
            </a:r>
            <a:r>
              <a:rPr lang="en-GB" b="1" dirty="0" smtClean="0">
                <a:solidFill>
                  <a:srgbClr val="07B97E"/>
                </a:solidFill>
              </a:rPr>
              <a:t>“core” </a:t>
            </a:r>
            <a:r>
              <a:rPr lang="en-GB" dirty="0" smtClean="0"/>
              <a:t>and </a:t>
            </a:r>
            <a:r>
              <a:rPr lang="en-GB" b="1" dirty="0" smtClean="0">
                <a:solidFill>
                  <a:srgbClr val="D703DC"/>
                </a:solidFill>
              </a:rPr>
              <a:t>“environment” </a:t>
            </a:r>
            <a:r>
              <a:rPr lang="en-GB" dirty="0" smtClean="0"/>
              <a:t>data</a:t>
            </a:r>
            <a:endParaRPr lang="en-GB" b="1" dirty="0" smtClean="0"/>
          </a:p>
          <a:p>
            <a:pPr lvl="1"/>
            <a:r>
              <a:rPr lang="en-GB" dirty="0" smtClean="0"/>
              <a:t>Duplicate all data using additional Multi-Gigabit Transceivers (100% duplication)</a:t>
            </a:r>
          </a:p>
          <a:p>
            <a:pPr lvl="1"/>
            <a:r>
              <a:rPr lang="en-GB" dirty="0" smtClean="0"/>
              <a:t>Maximizing signal integrity</a:t>
            </a:r>
          </a:p>
          <a:p>
            <a:pPr lvl="1"/>
            <a:r>
              <a:rPr lang="en-GB" dirty="0" smtClean="0"/>
              <a:t>Minimizing latency</a:t>
            </a:r>
          </a:p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Fan-out in eta </a:t>
            </a:r>
            <a:r>
              <a:rPr lang="en-GB" dirty="0" smtClean="0"/>
              <a:t>handled at </a:t>
            </a:r>
            <a:br>
              <a:rPr lang="en-GB" dirty="0" smtClean="0"/>
            </a:br>
            <a:r>
              <a:rPr lang="en-GB" dirty="0" smtClean="0"/>
              <a:t>destination only</a:t>
            </a:r>
          </a:p>
          <a:p>
            <a:pPr lvl="1"/>
            <a:r>
              <a:rPr lang="en-GB" dirty="0" smtClean="0"/>
              <a:t>Baseline “far end PMA loopback” </a:t>
            </a:r>
          </a:p>
          <a:p>
            <a:pPr lvl="1"/>
            <a:r>
              <a:rPr lang="en-GB" dirty="0" smtClean="0"/>
              <a:t>Low latency FPGA-to-FPGA  re-transmission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replication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  <p:grpSp>
        <p:nvGrpSpPr>
          <p:cNvPr id="267" name="Gruppieren 266"/>
          <p:cNvGrpSpPr/>
          <p:nvPr/>
        </p:nvGrpSpPr>
        <p:grpSpPr>
          <a:xfrm>
            <a:off x="6726230" y="4005064"/>
            <a:ext cx="2419134" cy="2019143"/>
            <a:chOff x="6510933" y="4157766"/>
            <a:chExt cx="2419134" cy="2019143"/>
          </a:xfrm>
        </p:grpSpPr>
        <p:sp>
          <p:nvSpPr>
            <p:cNvPr id="263" name="Textfeld 262"/>
            <p:cNvSpPr txBox="1"/>
            <p:nvPr/>
          </p:nvSpPr>
          <p:spPr>
            <a:xfrm>
              <a:off x="7596115" y="5792926"/>
              <a:ext cx="285934" cy="383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η</a:t>
              </a:r>
              <a:endParaRPr lang="en-GB" dirty="0"/>
            </a:p>
          </p:txBody>
        </p:sp>
        <p:sp>
          <p:nvSpPr>
            <p:cNvPr id="264" name="Textfeld 263"/>
            <p:cNvSpPr txBox="1"/>
            <p:nvPr/>
          </p:nvSpPr>
          <p:spPr>
            <a:xfrm>
              <a:off x="8594719" y="5030558"/>
              <a:ext cx="335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l-GR" dirty="0" smtClean="0"/>
                <a:t>ϕ</a:t>
              </a:r>
              <a:endParaRPr lang="en-GB" dirty="0"/>
            </a:p>
          </p:txBody>
        </p:sp>
        <p:pic>
          <p:nvPicPr>
            <p:cNvPr id="266" name="Grafik 26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0933" y="4157766"/>
              <a:ext cx="2170364" cy="17436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4300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jFEX module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Processor modules</a:t>
            </a:r>
          </a:p>
          <a:p>
            <a:r>
              <a:rPr lang="en-GB" dirty="0" smtClean="0"/>
              <a:t>Eta strip × phi octant : per </a:t>
            </a:r>
            <a:r>
              <a:rPr lang="en-GB" dirty="0"/>
              <a:t>module </a:t>
            </a:r>
            <a:r>
              <a:rPr lang="en-GB" dirty="0" smtClean="0"/>
              <a:t>~9.8 </a:t>
            </a:r>
            <a:r>
              <a:rPr lang="en-GB" dirty="0"/>
              <a:t>× 0</a:t>
            </a:r>
            <a:r>
              <a:rPr lang="en-GB" dirty="0" smtClean="0"/>
              <a:t>.8</a:t>
            </a:r>
          </a:p>
          <a:p>
            <a:r>
              <a:rPr lang="en-GB" dirty="0" smtClean="0"/>
              <a:t>Granularity 0.1 x 0.1 except FCAL </a:t>
            </a:r>
          </a:p>
          <a:p>
            <a:r>
              <a:rPr lang="en-GB" dirty="0"/>
              <a:t>(</a:t>
            </a:r>
            <a:r>
              <a:rPr lang="en-GB" dirty="0" smtClean="0"/>
              <a:t>up to) 72 × </a:t>
            </a:r>
            <a:r>
              <a:rPr lang="en-GB" dirty="0"/>
              <a:t>8</a:t>
            </a:r>
            <a:r>
              <a:rPr lang="en-GB" dirty="0" smtClean="0"/>
              <a:t> bins × 2 × 2 (upstream duplication, e/h)</a:t>
            </a:r>
          </a:p>
          <a:p>
            <a:r>
              <a:rPr lang="en-GB" dirty="0" smtClean="0"/>
              <a:t>(up to) 288 incoming fibres @ 6.4Gb/s baseline</a:t>
            </a:r>
          </a:p>
          <a:p>
            <a:r>
              <a:rPr lang="en-GB" dirty="0" smtClean="0"/>
              <a:t>22(24) × 12-way “MicroPOD” high density receivers</a:t>
            </a:r>
          </a:p>
          <a:p>
            <a:r>
              <a:rPr lang="en-GB" dirty="0" smtClean="0"/>
              <a:t>Four 72-way fibre connectors (“MPO/MTP”)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Processor FPGAs</a:t>
            </a:r>
          </a:p>
          <a:p>
            <a:r>
              <a:rPr lang="en-GB" dirty="0" smtClean="0"/>
              <a:t>Core of up to 1.2×0.8 (</a:t>
            </a:r>
            <a:r>
              <a:rPr lang="en-GB" dirty="0" err="1" smtClean="0"/>
              <a:t>η×ϕ</a:t>
            </a:r>
            <a:r>
              <a:rPr lang="en-GB" dirty="0" smtClean="0"/>
              <a:t>), plus environment 0.8×0.8 </a:t>
            </a:r>
          </a:p>
          <a:p>
            <a:r>
              <a:rPr lang="en-GB" dirty="0" smtClean="0"/>
              <a:t>20 × 16 bins </a:t>
            </a:r>
            <a:r>
              <a:rPr lang="en-GB" dirty="0" smtClean="0">
                <a:sym typeface="Wingdings" panose="05000000000000000000" pitchFamily="2" charset="2"/>
              </a:rPr>
              <a:t> 80 high speed links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6 large FPGAs per module</a:t>
            </a:r>
          </a:p>
          <a:p>
            <a:r>
              <a:rPr lang="en-GB" dirty="0" smtClean="0"/>
              <a:t>XC7VX690T / XC7VX1140T (overlap region)</a:t>
            </a:r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5880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Floorplan</a:t>
            </a:r>
            <a:r>
              <a:rPr lang="en-GB" dirty="0" smtClean="0"/>
              <a:t> </a:t>
            </a:r>
            <a:r>
              <a:rPr lang="en-GB" dirty="0"/>
              <a:t>&amp;</a:t>
            </a:r>
            <a:r>
              <a:rPr lang="en-GB" dirty="0" smtClean="0"/>
              <a:t> Details</a:t>
            </a:r>
            <a:endParaRPr lang="en-GB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572" y="977089"/>
            <a:ext cx="5395428" cy="5614903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214282" y="785794"/>
            <a:ext cx="3709646" cy="571504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 smtClean="0"/>
              <a:t>Input data from back</a:t>
            </a:r>
          </a:p>
          <a:p>
            <a:r>
              <a:rPr lang="en-GB" sz="2000" dirty="0" smtClean="0"/>
              <a:t>Data duplication to neighbour FPGAs</a:t>
            </a:r>
          </a:p>
          <a:p>
            <a:r>
              <a:rPr lang="en-GB" sz="2000" dirty="0" smtClean="0"/>
              <a:t>Feature identification</a:t>
            </a:r>
          </a:p>
          <a:p>
            <a:r>
              <a:rPr lang="en-GB" sz="2000" dirty="0" smtClean="0"/>
              <a:t>Results to merger stage (low latency)</a:t>
            </a:r>
          </a:p>
          <a:p>
            <a:r>
              <a:rPr lang="en-GB" sz="2000" dirty="0" smtClean="0"/>
              <a:t>Fibre output to L1Topo on front panel</a:t>
            </a:r>
          </a:p>
          <a:p>
            <a:r>
              <a:rPr lang="en-GB" sz="2000" dirty="0" smtClean="0"/>
              <a:t>Module control via IPMC and Ethernet (“</a:t>
            </a:r>
            <a:r>
              <a:rPr lang="en-GB" sz="2000" dirty="0" err="1" smtClean="0"/>
              <a:t>IPBus</a:t>
            </a:r>
            <a:r>
              <a:rPr lang="en-GB" sz="2000" dirty="0" smtClean="0"/>
              <a:t>”)</a:t>
            </a:r>
          </a:p>
          <a:p>
            <a:r>
              <a:rPr lang="en-GB" sz="2000" dirty="0" smtClean="0"/>
              <a:t>Readout and timing/control via backplane</a:t>
            </a:r>
          </a:p>
          <a:p>
            <a:pPr lvl="1"/>
            <a:r>
              <a:rPr lang="en-GB" sz="2000" dirty="0" smtClean="0"/>
              <a:t>Hub / ROD modules</a:t>
            </a:r>
          </a:p>
          <a:p>
            <a:r>
              <a:rPr lang="en-GB" sz="2000" dirty="0" smtClean="0"/>
              <a:t>Maximum space for real-time circuitry !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 </a:t>
            </a:r>
          </a:p>
        </p:txBody>
      </p:sp>
      <p:cxnSp>
        <p:nvCxnSpPr>
          <p:cNvPr id="9" name="Gerade Verbindung mit Pfeil 8"/>
          <p:cNvCxnSpPr/>
          <p:nvPr/>
        </p:nvCxnSpPr>
        <p:spPr>
          <a:xfrm flipH="1" flipV="1">
            <a:off x="6732240" y="1916832"/>
            <a:ext cx="1368152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 flipH="1">
            <a:off x="6300192" y="1844824"/>
            <a:ext cx="1440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H="1">
            <a:off x="5436096" y="2132856"/>
            <a:ext cx="360040" cy="36004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4860032" y="3068960"/>
            <a:ext cx="0" cy="1368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>
            <a:off x="4716016" y="4653136"/>
            <a:ext cx="0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H="1" flipV="1">
            <a:off x="4211960" y="2132856"/>
            <a:ext cx="432048" cy="2736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1844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Baseline vs. options 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smtClean="0"/>
              <a:t>jFEX (just like </a:t>
            </a:r>
            <a:r>
              <a:rPr lang="en-GB" sz="1800" dirty="0" err="1" smtClean="0"/>
              <a:t>eFEX</a:t>
            </a:r>
            <a:r>
              <a:rPr lang="en-GB" sz="1800" dirty="0"/>
              <a:t>)</a:t>
            </a:r>
            <a:r>
              <a:rPr lang="en-GB" sz="1800" dirty="0" smtClean="0"/>
              <a:t> design dominated by management of very high input data volume and duplication at system and FPGA level. </a:t>
            </a:r>
          </a:p>
          <a:p>
            <a:r>
              <a:rPr lang="en-GB" sz="1800" dirty="0" smtClean="0"/>
              <a:t>Massive duplication affects signal integrity</a:t>
            </a:r>
          </a:p>
          <a:p>
            <a:r>
              <a:rPr lang="en-GB" sz="1800" dirty="0" smtClean="0"/>
              <a:t>Decision in favour of a baseline data rate of 6.4 Gb/s</a:t>
            </a:r>
          </a:p>
          <a:p>
            <a:r>
              <a:rPr lang="en-GB" sz="1800" dirty="0" smtClean="0"/>
              <a:t>However, recent link test results very promising</a:t>
            </a:r>
          </a:p>
          <a:p>
            <a:r>
              <a:rPr lang="en-GB" sz="1800" dirty="0" smtClean="0"/>
              <a:t>Continue test programme on higher transmission rates</a:t>
            </a:r>
          </a:p>
          <a:p>
            <a:pPr marL="0" indent="0">
              <a:buNone/>
            </a:pPr>
            <a:r>
              <a:rPr lang="en-GB" sz="1800" dirty="0" smtClean="0"/>
              <a:t>Higher transmission rate option strongly favoured !!!</a:t>
            </a:r>
          </a:p>
          <a:p>
            <a:r>
              <a:rPr lang="en-GB" sz="1800" dirty="0" smtClean="0"/>
              <a:t>Build modules capable of double rate</a:t>
            </a:r>
          </a:p>
          <a:p>
            <a:r>
              <a:rPr lang="en-GB" sz="1800" dirty="0" smtClean="0"/>
              <a:t>4η </a:t>
            </a:r>
            <a:r>
              <a:rPr lang="en-GB" sz="1800" dirty="0"/>
              <a:t>×</a:t>
            </a:r>
            <a:r>
              <a:rPr lang="en-GB" sz="1800" dirty="0" smtClean="0"/>
              <a:t> 4ϕ trigger towers per fibre seems good choice</a:t>
            </a:r>
          </a:p>
          <a:p>
            <a:r>
              <a:rPr lang="en-GB" sz="1800" dirty="0" smtClean="0"/>
              <a:t>jFEX module will be able to handle one quadrant in phi</a:t>
            </a:r>
          </a:p>
          <a:p>
            <a:r>
              <a:rPr lang="en-GB" sz="1800" dirty="0" smtClean="0"/>
              <a:t>Full eta, 1.7 environment in phi</a:t>
            </a:r>
          </a:p>
          <a:p>
            <a:r>
              <a:rPr lang="en-GB" sz="1800" dirty="0" smtClean="0"/>
              <a:t>Partitioning at FPGA level will require some additional work</a:t>
            </a:r>
          </a:p>
          <a:p>
            <a:r>
              <a:rPr lang="en-GB" sz="1800" dirty="0" smtClean="0"/>
              <a:t>1.7 x 1.7 jet size will be possible</a:t>
            </a:r>
          </a:p>
          <a:p>
            <a:endParaRPr lang="en-GB" sz="900" dirty="0"/>
          </a:p>
          <a:p>
            <a:pPr marL="0" indent="0">
              <a:buNone/>
            </a:pPr>
            <a:r>
              <a:rPr lang="en-GB" sz="1800" dirty="0" smtClean="0"/>
              <a:t>Remark (triggered by yesterday’s discussion)</a:t>
            </a:r>
          </a:p>
          <a:p>
            <a:r>
              <a:rPr lang="en-GB" sz="1800" dirty="0" smtClean="0"/>
              <a:t>Pileup corrections possible with jFEX and L1Topo</a:t>
            </a:r>
          </a:p>
          <a:p>
            <a:r>
              <a:rPr lang="en-GB" sz="1800" dirty="0" smtClean="0"/>
              <a:t>jFEX calculates both jets and energy sums (slice along phi)</a:t>
            </a:r>
          </a:p>
          <a:p>
            <a:r>
              <a:rPr lang="en-GB" sz="1800" dirty="0" smtClean="0"/>
              <a:t>Perform pile-up corrections on L1Topo</a:t>
            </a:r>
          </a:p>
          <a:p>
            <a:endParaRPr lang="en-GB" sz="1800" dirty="0" smtClean="0"/>
          </a:p>
          <a:p>
            <a:pPr marL="0" indent="0">
              <a:buNone/>
            </a:pPr>
            <a:endParaRPr lang="en-GB" sz="18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741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480</Words>
  <Application>Microsoft Office PowerPoint</Application>
  <PresentationFormat>Bildschirmpräsentation (4:3)</PresentationFormat>
  <Paragraphs>105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Wingdings</vt:lpstr>
      <vt:lpstr>Larissa-Design</vt:lpstr>
      <vt:lpstr>jFEX / baseline </vt:lpstr>
      <vt:lpstr>jFEX system : overview</vt:lpstr>
      <vt:lpstr>Jets: Sliding Window Algorithms</vt:lpstr>
      <vt:lpstr>Data replication</vt:lpstr>
      <vt:lpstr>jFEX module</vt:lpstr>
      <vt:lpstr>Floorplan &amp; Details</vt:lpstr>
      <vt:lpstr>Baseline vs. options </vt:lpstr>
    </vt:vector>
  </TitlesOfParts>
  <Company>Johannes Gutenberg-Universität Mainz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1161</cp:revision>
  <cp:lastPrinted>2013-07-10T08:09:03Z</cp:lastPrinted>
  <dcterms:created xsi:type="dcterms:W3CDTF">2009-12-08T11:59:40Z</dcterms:created>
  <dcterms:modified xsi:type="dcterms:W3CDTF">2013-08-01T10:42:20Z</dcterms:modified>
</cp:coreProperties>
</file>