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503E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071" autoAdjust="0"/>
  </p:normalViewPr>
  <p:slideViewPr>
    <p:cSldViewPr>
      <p:cViewPr>
        <p:scale>
          <a:sx n="100" d="100"/>
          <a:sy n="100" d="100"/>
        </p:scale>
        <p:origin x="-130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6CDA3-FF0E-43FE-B86A-BCFD48EE4CEF}" type="datetimeFigureOut">
              <a:rPr lang="de-DE" smtClean="0"/>
              <a:t>16.11.2009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F57BD-1647-47D9-A7A7-B66D916169F1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544" y="142830"/>
            <a:ext cx="8229600" cy="511156"/>
          </a:xfrm>
        </p:spPr>
        <p:txBody>
          <a:bodyPr>
            <a:noAutofit/>
          </a:bodyPr>
          <a:lstStyle/>
          <a:p>
            <a:r>
              <a:rPr lang="de-DE" sz="4800" dirty="0" err="1" smtClean="0"/>
              <a:t>Timepix</a:t>
            </a:r>
            <a:r>
              <a:rPr lang="de-DE" sz="4800" dirty="0" smtClean="0"/>
              <a:t>-Adapter Block </a:t>
            </a:r>
            <a:r>
              <a:rPr lang="de-DE" sz="4800" dirty="0" err="1" smtClean="0"/>
              <a:t>Diagram</a:t>
            </a:r>
            <a:endParaRPr lang="de-DE" sz="4800" dirty="0"/>
          </a:p>
        </p:txBody>
      </p:sp>
      <p:sp>
        <p:nvSpPr>
          <p:cNvPr id="6" name="Rechteck 5"/>
          <p:cNvSpPr/>
          <p:nvPr/>
        </p:nvSpPr>
        <p:spPr>
          <a:xfrm>
            <a:off x="3316284" y="5222880"/>
            <a:ext cx="2214578" cy="714380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5" indent="-342900">
              <a:buNone/>
            </a:pPr>
            <a:r>
              <a:rPr lang="de-DE" sz="2800" dirty="0" smtClean="0">
                <a:solidFill>
                  <a:srgbClr val="00B050"/>
                </a:solidFill>
              </a:rPr>
              <a:t>     </a:t>
            </a:r>
            <a:r>
              <a:rPr lang="de-DE" sz="2800" dirty="0" err="1" smtClean="0">
                <a:solidFill>
                  <a:srgbClr val="00B050"/>
                </a:solidFill>
              </a:rPr>
              <a:t>Testpuls-generator</a:t>
            </a:r>
            <a:endParaRPr lang="de-DE" sz="2800" dirty="0" smtClean="0">
              <a:solidFill>
                <a:srgbClr val="00B05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286116" y="2698740"/>
            <a:ext cx="928694" cy="98585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3200" dirty="0" smtClean="0">
                <a:solidFill>
                  <a:srgbClr val="00B050"/>
                </a:solidFill>
              </a:rPr>
              <a:t>ADC</a:t>
            </a:r>
          </a:p>
          <a:p>
            <a:pPr algn="ctr"/>
            <a:r>
              <a:rPr lang="de-DE" sz="1400" dirty="0" smtClean="0">
                <a:solidFill>
                  <a:srgbClr val="00B050"/>
                </a:solidFill>
              </a:rPr>
              <a:t>4-Channel</a:t>
            </a:r>
          </a:p>
          <a:p>
            <a:pPr algn="ctr"/>
            <a:r>
              <a:rPr lang="de-DE" sz="1400" dirty="0" smtClean="0">
                <a:solidFill>
                  <a:srgbClr val="00B050"/>
                </a:solidFill>
              </a:rPr>
              <a:t>24-Bit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94045" y="4049721"/>
            <a:ext cx="928694" cy="738664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>
                <a:solidFill>
                  <a:srgbClr val="00B050"/>
                </a:solidFill>
              </a:rPr>
              <a:t>Voltage</a:t>
            </a:r>
            <a:endParaRPr lang="de-DE" sz="1400" dirty="0" smtClean="0">
              <a:solidFill>
                <a:srgbClr val="00B050"/>
              </a:solidFill>
            </a:endParaRPr>
          </a:p>
          <a:p>
            <a:pPr algn="ctr"/>
            <a:r>
              <a:rPr lang="de-DE" sz="1400" dirty="0" smtClean="0">
                <a:solidFill>
                  <a:srgbClr val="00B050"/>
                </a:solidFill>
              </a:rPr>
              <a:t>Reference</a:t>
            </a:r>
          </a:p>
          <a:p>
            <a:pPr algn="ctr"/>
            <a:r>
              <a:rPr lang="de-DE" sz="1400" dirty="0" smtClean="0">
                <a:solidFill>
                  <a:srgbClr val="00B050"/>
                </a:solidFill>
              </a:rPr>
              <a:t>2V5</a:t>
            </a:r>
            <a:endParaRPr lang="de-DE" dirty="0" smtClean="0">
              <a:solidFill>
                <a:srgbClr val="00B050"/>
              </a:solidFill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117414" y="727037"/>
            <a:ext cx="8909172" cy="6024645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8004222" y="1019142"/>
            <a:ext cx="717552" cy="5513463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de-DE" sz="4800" dirty="0" smtClean="0"/>
              <a:t>Connector </a:t>
            </a:r>
            <a:r>
              <a:rPr lang="de-DE" sz="4800" dirty="0" err="1" smtClean="0"/>
              <a:t>to</a:t>
            </a:r>
            <a:r>
              <a:rPr lang="de-DE" sz="4800" dirty="0" smtClean="0"/>
              <a:t> </a:t>
            </a:r>
            <a:r>
              <a:rPr lang="de-DE" sz="4800" dirty="0" err="1" smtClean="0"/>
              <a:t>Xilinx</a:t>
            </a:r>
            <a:endParaRPr lang="de-DE" sz="4800" dirty="0"/>
          </a:p>
        </p:txBody>
      </p:sp>
      <p:sp>
        <p:nvSpPr>
          <p:cNvPr id="22" name="Textfeld 21"/>
          <p:cNvSpPr txBox="1"/>
          <p:nvPr/>
        </p:nvSpPr>
        <p:spPr>
          <a:xfrm>
            <a:off x="811161" y="6057936"/>
            <a:ext cx="896940" cy="523220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B050"/>
                </a:solidFill>
              </a:rPr>
              <a:t>RJ45</a:t>
            </a:r>
            <a:endParaRPr lang="de-DE" sz="2800" dirty="0">
              <a:solidFill>
                <a:srgbClr val="00B05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996007" y="1092168"/>
            <a:ext cx="1435104" cy="36933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B050"/>
                </a:solidFill>
              </a:rPr>
              <a:t>ID -NUMBER</a:t>
            </a:r>
            <a:endParaRPr lang="de-DE" dirty="0">
              <a:solidFill>
                <a:srgbClr val="00B050"/>
              </a:solidFill>
            </a:endParaRPr>
          </a:p>
        </p:txBody>
      </p:sp>
      <p:cxnSp>
        <p:nvCxnSpPr>
          <p:cNvPr id="26" name="Gerade Verbindung mit Pfeil 25"/>
          <p:cNvCxnSpPr>
            <a:stCxn id="23" idx="3"/>
            <a:endCxn id="24" idx="1"/>
          </p:cNvCxnSpPr>
          <p:nvPr/>
        </p:nvCxnSpPr>
        <p:spPr>
          <a:xfrm>
            <a:off x="1671588" y="1276834"/>
            <a:ext cx="4324419" cy="158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>
            <a:stCxn id="8" idx="0"/>
            <a:endCxn id="7" idx="2"/>
          </p:cNvCxnSpPr>
          <p:nvPr/>
        </p:nvCxnSpPr>
        <p:spPr>
          <a:xfrm rot="16200000" flipV="1">
            <a:off x="3571864" y="3863192"/>
            <a:ext cx="365129" cy="792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>
            <a:stCxn id="8" idx="2"/>
          </p:cNvCxnSpPr>
          <p:nvPr/>
        </p:nvCxnSpPr>
        <p:spPr>
          <a:xfrm rot="16200000" flipH="1">
            <a:off x="3548677" y="4998100"/>
            <a:ext cx="429752" cy="10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winkelte Verbindung 109"/>
          <p:cNvCxnSpPr>
            <a:endCxn id="8" idx="3"/>
          </p:cNvCxnSpPr>
          <p:nvPr/>
        </p:nvCxnSpPr>
        <p:spPr>
          <a:xfrm rot="10800000" flipV="1">
            <a:off x="4222740" y="4414851"/>
            <a:ext cx="203209" cy="4202"/>
          </a:xfrm>
          <a:prstGeom prst="bentConnector3">
            <a:avLst>
              <a:gd name="adj1" fmla="val 42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winkelte Verbindung 130"/>
          <p:cNvCxnSpPr>
            <a:stCxn id="6" idx="1"/>
            <a:endCxn id="4" idx="2"/>
          </p:cNvCxnSpPr>
          <p:nvPr/>
        </p:nvCxnSpPr>
        <p:spPr>
          <a:xfrm rot="10800000">
            <a:off x="1236314" y="4621214"/>
            <a:ext cx="2079971" cy="958856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mit Pfeil 133"/>
          <p:cNvCxnSpPr>
            <a:stCxn id="24" idx="3"/>
          </p:cNvCxnSpPr>
          <p:nvPr/>
        </p:nvCxnSpPr>
        <p:spPr>
          <a:xfrm flipV="1">
            <a:off x="7431111" y="1273122"/>
            <a:ext cx="562014" cy="37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winkelte Verbindung 137"/>
          <p:cNvCxnSpPr>
            <a:stCxn id="4" idx="3"/>
            <a:endCxn id="7" idx="1"/>
          </p:cNvCxnSpPr>
          <p:nvPr/>
        </p:nvCxnSpPr>
        <p:spPr>
          <a:xfrm flipV="1">
            <a:off x="1697978" y="3191666"/>
            <a:ext cx="1588138" cy="11899"/>
          </a:xfrm>
          <a:prstGeom prst="bentConnector3">
            <a:avLst>
              <a:gd name="adj1" fmla="val -38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winkelte Verbindung 167"/>
          <p:cNvCxnSpPr>
            <a:stCxn id="23" idx="2"/>
            <a:endCxn id="4" idx="0"/>
          </p:cNvCxnSpPr>
          <p:nvPr/>
        </p:nvCxnSpPr>
        <p:spPr>
          <a:xfrm rot="16200000" flipH="1">
            <a:off x="1067508" y="1617109"/>
            <a:ext cx="324415" cy="13195"/>
          </a:xfrm>
          <a:prstGeom prst="bentConnector3">
            <a:avLst>
              <a:gd name="adj1" fmla="val 8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Gewinkelte Verbindung 174"/>
          <p:cNvCxnSpPr>
            <a:endCxn id="7" idx="0"/>
          </p:cNvCxnSpPr>
          <p:nvPr/>
        </p:nvCxnSpPr>
        <p:spPr>
          <a:xfrm>
            <a:off x="1687473" y="1457298"/>
            <a:ext cx="2062990" cy="124144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Gerade Verbindung mit Pfeil 182"/>
          <p:cNvCxnSpPr/>
          <p:nvPr/>
        </p:nvCxnSpPr>
        <p:spPr>
          <a:xfrm>
            <a:off x="3732201" y="1457298"/>
            <a:ext cx="6937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Gewinkelte Verbindung 185"/>
          <p:cNvCxnSpPr>
            <a:endCxn id="6" idx="0"/>
          </p:cNvCxnSpPr>
          <p:nvPr/>
        </p:nvCxnSpPr>
        <p:spPr>
          <a:xfrm rot="5400000">
            <a:off x="2541970" y="3338902"/>
            <a:ext cx="3765582" cy="23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Pfeil nach links und rechts 188"/>
          <p:cNvSpPr/>
          <p:nvPr/>
        </p:nvSpPr>
        <p:spPr>
          <a:xfrm>
            <a:off x="1723986" y="6057936"/>
            <a:ext cx="6280236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TRIGGER, BUSY, RESET, DATACLOCK</a:t>
            </a:r>
            <a:endParaRPr lang="de-DE" dirty="0"/>
          </a:p>
        </p:txBody>
      </p:sp>
      <p:sp>
        <p:nvSpPr>
          <p:cNvPr id="190" name="Pfeil nach links 189"/>
          <p:cNvSpPr/>
          <p:nvPr/>
        </p:nvSpPr>
        <p:spPr>
          <a:xfrm>
            <a:off x="5557851" y="5327676"/>
            <a:ext cx="2438928" cy="484632"/>
          </a:xfrm>
          <a:prstGeom prst="left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DATA, ADDR., ENEBLE</a:t>
            </a:r>
            <a:endParaRPr lang="de-D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1" name="Textfeld 190"/>
          <p:cNvSpPr txBox="1"/>
          <p:nvPr/>
        </p:nvSpPr>
        <p:spPr>
          <a:xfrm>
            <a:off x="1943064" y="2808279"/>
            <a:ext cx="106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DAC-OUT</a:t>
            </a:r>
            <a:endParaRPr lang="de-DE" dirty="0"/>
          </a:p>
        </p:txBody>
      </p:sp>
      <p:sp>
        <p:nvSpPr>
          <p:cNvPr id="192" name="Textfeld 191"/>
          <p:cNvSpPr txBox="1"/>
          <p:nvPr/>
        </p:nvSpPr>
        <p:spPr>
          <a:xfrm>
            <a:off x="1979577" y="5218137"/>
            <a:ext cx="94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TEST_IN</a:t>
            </a:r>
          </a:p>
        </p:txBody>
      </p:sp>
      <p:sp>
        <p:nvSpPr>
          <p:cNvPr id="193" name="Textfeld 192"/>
          <p:cNvSpPr txBox="1"/>
          <p:nvPr/>
        </p:nvSpPr>
        <p:spPr>
          <a:xfrm>
            <a:off x="1797012" y="982629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3V</a:t>
            </a:r>
          </a:p>
        </p:txBody>
      </p:sp>
      <p:sp>
        <p:nvSpPr>
          <p:cNvPr id="194" name="Textfeld 193"/>
          <p:cNvSpPr txBox="1"/>
          <p:nvPr/>
        </p:nvSpPr>
        <p:spPr>
          <a:xfrm>
            <a:off x="2928915" y="1201707"/>
            <a:ext cx="773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3V, 5V</a:t>
            </a:r>
          </a:p>
        </p:txBody>
      </p:sp>
      <p:sp>
        <p:nvSpPr>
          <p:cNvPr id="195" name="Textfeld 194"/>
          <p:cNvSpPr txBox="1"/>
          <p:nvPr/>
        </p:nvSpPr>
        <p:spPr>
          <a:xfrm>
            <a:off x="4425948" y="4853007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5V</a:t>
            </a:r>
          </a:p>
        </p:txBody>
      </p:sp>
      <p:sp>
        <p:nvSpPr>
          <p:cNvPr id="196" name="Textfeld 195"/>
          <p:cNvSpPr txBox="1"/>
          <p:nvPr/>
        </p:nvSpPr>
        <p:spPr>
          <a:xfrm>
            <a:off x="7420014" y="946116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S/N</a:t>
            </a:r>
            <a:endParaRPr lang="de-DE" dirty="0"/>
          </a:p>
        </p:txBody>
      </p:sp>
      <p:sp>
        <p:nvSpPr>
          <p:cNvPr id="197" name="Textfeld 196"/>
          <p:cNvSpPr txBox="1"/>
          <p:nvPr/>
        </p:nvSpPr>
        <p:spPr>
          <a:xfrm>
            <a:off x="701622" y="1420785"/>
            <a:ext cx="753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2V2</a:t>
            </a:r>
            <a:endParaRPr lang="de-DE" dirty="0"/>
          </a:p>
        </p:txBody>
      </p:sp>
      <p:cxnSp>
        <p:nvCxnSpPr>
          <p:cNvPr id="199" name="Gerade Verbindung mit Pfeil 198"/>
          <p:cNvCxnSpPr>
            <a:endCxn id="23" idx="1"/>
          </p:cNvCxnSpPr>
          <p:nvPr/>
        </p:nvCxnSpPr>
        <p:spPr>
          <a:xfrm>
            <a:off x="373005" y="1274733"/>
            <a:ext cx="401643" cy="21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feld 200"/>
          <p:cNvSpPr txBox="1"/>
          <p:nvPr/>
        </p:nvSpPr>
        <p:spPr>
          <a:xfrm>
            <a:off x="226953" y="946116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7V</a:t>
            </a:r>
            <a:endParaRPr lang="de-DE" dirty="0"/>
          </a:p>
        </p:txBody>
      </p:sp>
      <p:sp>
        <p:nvSpPr>
          <p:cNvPr id="202" name="Pfeil nach links 201"/>
          <p:cNvSpPr/>
          <p:nvPr/>
        </p:nvSpPr>
        <p:spPr>
          <a:xfrm>
            <a:off x="4243383" y="3136896"/>
            <a:ext cx="3716883" cy="484632"/>
          </a:xfrm>
          <a:prstGeom prst="left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CONTROL, CLK, ADDRESS</a:t>
            </a:r>
            <a:endParaRPr lang="de-D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774648" y="1785915"/>
            <a:ext cx="923330" cy="2835299"/>
          </a:xfrm>
          <a:noFill/>
          <a:ln w="38100">
            <a:solidFill>
              <a:srgbClr val="3503ED"/>
            </a:solidFill>
          </a:ln>
        </p:spPr>
        <p:txBody>
          <a:bodyPr vert="vert270" wrap="square" anchor="ctr" anchorCtr="0">
            <a:spAutoFit/>
          </a:bodyPr>
          <a:lstStyle/>
          <a:p>
            <a:pPr algn="ctr">
              <a:buNone/>
            </a:pPr>
            <a:r>
              <a:rPr lang="de-DE" sz="4800" dirty="0" err="1" smtClean="0">
                <a:solidFill>
                  <a:srgbClr val="FF0000"/>
                </a:solidFill>
              </a:rPr>
              <a:t>Ti</a:t>
            </a:r>
            <a:r>
              <a:rPr lang="de-DE" sz="4800" dirty="0" err="1">
                <a:solidFill>
                  <a:srgbClr val="FF0000"/>
                </a:solidFill>
              </a:rPr>
              <a:t>me</a:t>
            </a:r>
            <a:r>
              <a:rPr lang="de-DE" sz="4800" dirty="0" err="1" smtClean="0">
                <a:solidFill>
                  <a:srgbClr val="FF0000"/>
                </a:solidFill>
              </a:rPr>
              <a:t>pix</a:t>
            </a:r>
            <a:endParaRPr lang="de-DE" sz="4800" dirty="0">
              <a:solidFill>
                <a:srgbClr val="FF0000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74648" y="1092168"/>
            <a:ext cx="896940" cy="36933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00B050"/>
                </a:solidFill>
              </a:rPr>
              <a:t>Supply</a:t>
            </a:r>
            <a:endParaRPr lang="de-DE" dirty="0" smtClean="0">
              <a:solidFill>
                <a:srgbClr val="00B050"/>
              </a:solidFill>
            </a:endParaRPr>
          </a:p>
        </p:txBody>
      </p:sp>
      <p:cxnSp>
        <p:nvCxnSpPr>
          <p:cNvPr id="216" name="Gewinkelte Verbindung 215"/>
          <p:cNvCxnSpPr/>
          <p:nvPr/>
        </p:nvCxnSpPr>
        <p:spPr>
          <a:xfrm>
            <a:off x="4206870" y="2954331"/>
            <a:ext cx="3797352" cy="1588"/>
          </a:xfrm>
          <a:prstGeom prst="bentConnector3">
            <a:avLst>
              <a:gd name="adj1" fmla="val -4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feld 222"/>
          <p:cNvSpPr txBox="1"/>
          <p:nvPr/>
        </p:nvSpPr>
        <p:spPr>
          <a:xfrm>
            <a:off x="5156208" y="2625714"/>
            <a:ext cx="184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DAC-OUT DIGITAL</a:t>
            </a:r>
            <a:endParaRPr lang="de-DE" dirty="0"/>
          </a:p>
        </p:txBody>
      </p:sp>
      <p:sp>
        <p:nvSpPr>
          <p:cNvPr id="225" name="Pfeil nach links 224"/>
          <p:cNvSpPr/>
          <p:nvPr/>
        </p:nvSpPr>
        <p:spPr>
          <a:xfrm>
            <a:off x="1723986" y="1566837"/>
            <a:ext cx="628023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TIMEPIX-CONTROL</a:t>
            </a:r>
            <a:endParaRPr lang="de-DE" dirty="0"/>
          </a:p>
        </p:txBody>
      </p:sp>
      <p:sp>
        <p:nvSpPr>
          <p:cNvPr id="244" name="Pfeil nach rechts 243"/>
          <p:cNvSpPr/>
          <p:nvPr/>
        </p:nvSpPr>
        <p:spPr>
          <a:xfrm>
            <a:off x="1687473" y="2078019"/>
            <a:ext cx="62802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TIMEPIX-DATA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31" y="142830"/>
            <a:ext cx="8229600" cy="561939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TIMEPIX-EXPERIMENT-STRUCTURE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546" y="1019142"/>
            <a:ext cx="1533546" cy="1314469"/>
          </a:xfrm>
          <a:solidFill>
            <a:srgbClr val="00B050">
              <a:alpha val="12000"/>
            </a:srgbClr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TIMEPIX-</a:t>
            </a:r>
          </a:p>
          <a:p>
            <a:pPr algn="ctr">
              <a:buNone/>
            </a:pP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ADAPTER-</a:t>
            </a:r>
          </a:p>
          <a:p>
            <a:pPr algn="ctr">
              <a:buNone/>
            </a:pPr>
            <a:r>
              <a:rPr lang="de-DE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BOARD</a:t>
            </a:r>
            <a:endParaRPr lang="de-DE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66" name="laptop"/>
          <p:cNvSpPr>
            <a:spLocks noEditPoints="1" noChangeArrowheads="1"/>
          </p:cNvSpPr>
          <p:nvPr/>
        </p:nvSpPr>
        <p:spPr bwMode="auto">
          <a:xfrm>
            <a:off x="7018371" y="5181624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5367" name="Picture 7" descr="C:\Users\degele\AppData\Local\Microsoft\Windows\Temporary Internet Files\Content.IE5\DU5W79HS\MCj043386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910" y="3027357"/>
            <a:ext cx="1828572" cy="1828572"/>
          </a:xfrm>
          <a:prstGeom prst="rect">
            <a:avLst/>
          </a:prstGeom>
          <a:noFill/>
        </p:spPr>
      </p:pic>
      <p:sp>
        <p:nvSpPr>
          <p:cNvPr id="16" name="Textfeld 15"/>
          <p:cNvSpPr txBox="1"/>
          <p:nvPr/>
        </p:nvSpPr>
        <p:spPr>
          <a:xfrm>
            <a:off x="7091397" y="2917818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ML506</a:t>
            </a:r>
            <a:endParaRPr lang="de-DE" dirty="0"/>
          </a:p>
        </p:txBody>
      </p:sp>
      <p:sp>
        <p:nvSpPr>
          <p:cNvPr id="18" name="Nach rechts gekrümmter Pfeil 17"/>
          <p:cNvSpPr/>
          <p:nvPr/>
        </p:nvSpPr>
        <p:spPr>
          <a:xfrm>
            <a:off x="6470676" y="3757617"/>
            <a:ext cx="731520" cy="222729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580215" y="4670442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ETHERNET</a:t>
            </a:r>
          </a:p>
        </p:txBody>
      </p:sp>
      <p:sp>
        <p:nvSpPr>
          <p:cNvPr id="24" name="Pfeil nach links und oben 23"/>
          <p:cNvSpPr/>
          <p:nvPr/>
        </p:nvSpPr>
        <p:spPr>
          <a:xfrm rot="16200000">
            <a:off x="7237449" y="1895453"/>
            <a:ext cx="1763216" cy="88690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 Verbindung mit Pfeil 26"/>
          <p:cNvCxnSpPr/>
          <p:nvPr/>
        </p:nvCxnSpPr>
        <p:spPr>
          <a:xfrm rot="5400000">
            <a:off x="-485051" y="2424894"/>
            <a:ext cx="4673666" cy="295755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3440097" y="185894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llipse 38"/>
          <p:cNvSpPr/>
          <p:nvPr/>
        </p:nvSpPr>
        <p:spPr>
          <a:xfrm>
            <a:off x="3001941" y="258920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/>
          <p:cNvSpPr/>
          <p:nvPr/>
        </p:nvSpPr>
        <p:spPr>
          <a:xfrm>
            <a:off x="2527272" y="331946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2052603" y="4049721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1650960" y="4743468"/>
            <a:ext cx="219078" cy="219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/>
          <p:cNvSpPr/>
          <p:nvPr/>
        </p:nvSpPr>
        <p:spPr>
          <a:xfrm>
            <a:off x="665109" y="4743468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1577934" y="331946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1103265" y="404972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2016090" y="258920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2490759" y="185894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4608513" y="1019142"/>
            <a:ext cx="401643" cy="5513463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vert="vert270" wrap="square" rtlCol="0" anchor="ctr">
            <a:noAutofit/>
          </a:bodyPr>
          <a:lstStyle/>
          <a:p>
            <a:pPr algn="ctr"/>
            <a:r>
              <a:rPr lang="de-DE" sz="3600" dirty="0" smtClean="0"/>
              <a:t>T  I  M  P  I  X  –  C  H  I  P</a:t>
            </a:r>
            <a:endParaRPr lang="de-DE" sz="2800" dirty="0"/>
          </a:p>
        </p:txBody>
      </p:sp>
      <p:sp>
        <p:nvSpPr>
          <p:cNvPr id="63" name="Pfeil nach links und rechts 62"/>
          <p:cNvSpPr/>
          <p:nvPr/>
        </p:nvSpPr>
        <p:spPr>
          <a:xfrm>
            <a:off x="5010156" y="1420785"/>
            <a:ext cx="109539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38" idx="6"/>
          </p:cNvCxnSpPr>
          <p:nvPr/>
        </p:nvCxnSpPr>
        <p:spPr>
          <a:xfrm>
            <a:off x="3659175" y="1968480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>
            <a:stCxn id="39" idx="6"/>
          </p:cNvCxnSpPr>
          <p:nvPr/>
        </p:nvCxnSpPr>
        <p:spPr>
          <a:xfrm>
            <a:off x="3221019" y="2698740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40" idx="6"/>
          </p:cNvCxnSpPr>
          <p:nvPr/>
        </p:nvCxnSpPr>
        <p:spPr>
          <a:xfrm>
            <a:off x="2746350" y="342900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>
            <a:stCxn id="41" idx="6"/>
          </p:cNvCxnSpPr>
          <p:nvPr/>
        </p:nvCxnSpPr>
        <p:spPr>
          <a:xfrm>
            <a:off x="2271681" y="415926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/>
          <p:cNvCxnSpPr>
            <a:stCxn id="42" idx="6"/>
          </p:cNvCxnSpPr>
          <p:nvPr/>
        </p:nvCxnSpPr>
        <p:spPr>
          <a:xfrm>
            <a:off x="1870038" y="4853007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mit Pfeil 91"/>
          <p:cNvCxnSpPr>
            <a:stCxn id="53" idx="2"/>
          </p:cNvCxnSpPr>
          <p:nvPr/>
        </p:nvCxnSpPr>
        <p:spPr>
          <a:xfrm rot="10800000">
            <a:off x="2198655" y="196848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>
            <a:stCxn id="52" idx="2"/>
          </p:cNvCxnSpPr>
          <p:nvPr/>
        </p:nvCxnSpPr>
        <p:spPr>
          <a:xfrm rot="10800000">
            <a:off x="1723986" y="269874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mit Pfeil 97"/>
          <p:cNvCxnSpPr>
            <a:stCxn id="50" idx="2"/>
          </p:cNvCxnSpPr>
          <p:nvPr/>
        </p:nvCxnSpPr>
        <p:spPr>
          <a:xfrm rot="10800000">
            <a:off x="1285830" y="342900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>
            <a:stCxn id="51" idx="2"/>
          </p:cNvCxnSpPr>
          <p:nvPr/>
        </p:nvCxnSpPr>
        <p:spPr>
          <a:xfrm rot="10800000">
            <a:off x="811163" y="4159260"/>
            <a:ext cx="292103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mit Pfeil 105"/>
          <p:cNvCxnSpPr>
            <a:stCxn id="48" idx="2"/>
          </p:cNvCxnSpPr>
          <p:nvPr/>
        </p:nvCxnSpPr>
        <p:spPr>
          <a:xfrm rot="10800000">
            <a:off x="373005" y="4853007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feld 127"/>
          <p:cNvSpPr txBox="1"/>
          <p:nvPr/>
        </p:nvSpPr>
        <p:spPr>
          <a:xfrm>
            <a:off x="4170357" y="1019142"/>
            <a:ext cx="388639" cy="5513463"/>
          </a:xfrm>
          <a:prstGeom prst="rect">
            <a:avLst/>
          </a:prstGeom>
          <a:solidFill>
            <a:srgbClr val="FFFF00">
              <a:alpha val="10000"/>
            </a:srgbClr>
          </a:solidFill>
          <a:ln w="28575">
            <a:solidFill>
              <a:srgbClr val="FFFF00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de-DE" sz="2800" dirty="0" smtClean="0"/>
              <a:t>              G A S    </a:t>
            </a:r>
            <a:r>
              <a:rPr lang="de-DE" dirty="0" smtClean="0"/>
              <a:t> </a:t>
            </a:r>
            <a:r>
              <a:rPr lang="de-DE" sz="2800" dirty="0" smtClean="0"/>
              <a:t>A M P L I F I E R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>
            <a:off x="117415" y="1019142"/>
            <a:ext cx="4454586" cy="5513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Textfeld 128"/>
          <p:cNvSpPr txBox="1"/>
          <p:nvPr/>
        </p:nvSpPr>
        <p:spPr>
          <a:xfrm>
            <a:off x="628596" y="5656293"/>
            <a:ext cx="176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Ionizing</a:t>
            </a:r>
            <a:r>
              <a:rPr lang="de-DE" dirty="0" smtClean="0"/>
              <a:t> </a:t>
            </a:r>
            <a:r>
              <a:rPr lang="de-DE" dirty="0" err="1" smtClean="0"/>
              <a:t>particles</a:t>
            </a:r>
            <a:endParaRPr lang="de-DE" dirty="0"/>
          </a:p>
        </p:txBody>
      </p:sp>
      <p:sp>
        <p:nvSpPr>
          <p:cNvPr id="132" name="Textfeld 131"/>
          <p:cNvSpPr txBox="1"/>
          <p:nvPr/>
        </p:nvSpPr>
        <p:spPr>
          <a:xfrm>
            <a:off x="2490759" y="6094449"/>
            <a:ext cx="134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Copper</a:t>
            </a:r>
            <a:r>
              <a:rPr lang="de-DE" dirty="0" smtClean="0"/>
              <a:t> </a:t>
            </a:r>
            <a:r>
              <a:rPr lang="de-DE" dirty="0" err="1" smtClean="0"/>
              <a:t>tape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738135" y="690525"/>
            <a:ext cx="3225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 </a:t>
            </a:r>
            <a:r>
              <a:rPr lang="de-DE" dirty="0" err="1" smtClean="0"/>
              <a:t>Projection</a:t>
            </a:r>
            <a:r>
              <a:rPr lang="de-DE" dirty="0" smtClean="0"/>
              <a:t> </a:t>
            </a:r>
            <a:r>
              <a:rPr lang="de-DE" dirty="0" err="1" smtClean="0"/>
              <a:t>Chamber</a:t>
            </a:r>
            <a:r>
              <a:rPr lang="de-DE" dirty="0" smtClean="0"/>
              <a:t>  (TPC)</a:t>
            </a:r>
            <a:endParaRPr lang="de-DE" dirty="0"/>
          </a:p>
        </p:txBody>
      </p:sp>
      <p:sp>
        <p:nvSpPr>
          <p:cNvPr id="134" name="Rechteck 133"/>
          <p:cNvSpPr/>
          <p:nvPr/>
        </p:nvSpPr>
        <p:spPr>
          <a:xfrm>
            <a:off x="117415" y="6423066"/>
            <a:ext cx="4016430" cy="109539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Rechteck 134"/>
          <p:cNvSpPr/>
          <p:nvPr/>
        </p:nvSpPr>
        <p:spPr>
          <a:xfrm>
            <a:off x="117415" y="1019142"/>
            <a:ext cx="4016430" cy="109539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/>
          <p:cNvSpPr/>
          <p:nvPr/>
        </p:nvSpPr>
        <p:spPr>
          <a:xfrm>
            <a:off x="190440" y="1238220"/>
            <a:ext cx="45719" cy="5075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Textfeld 136"/>
          <p:cNvSpPr txBox="1"/>
          <p:nvPr/>
        </p:nvSpPr>
        <p:spPr>
          <a:xfrm>
            <a:off x="299979" y="1201707"/>
            <a:ext cx="219078" cy="2263806"/>
          </a:xfrm>
          <a:prstGeom prst="rect">
            <a:avLst/>
          </a:prstGeom>
          <a:noFill/>
        </p:spPr>
        <p:txBody>
          <a:bodyPr vert="vert270" wrap="square" rtlCol="0" anchor="ctr">
            <a:noAutofit/>
          </a:bodyPr>
          <a:lstStyle/>
          <a:p>
            <a:pPr algn="ctr"/>
            <a:r>
              <a:rPr lang="de-DE" dirty="0" err="1" smtClean="0"/>
              <a:t>Drifftfieldcathode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Bildschirmpräsentation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Timepix-Adapter Block Diagram</vt:lpstr>
      <vt:lpstr>TIMEPIX-EXPERIMENT-STRUCTURE</vt:lpstr>
    </vt:vector>
  </TitlesOfParts>
  <Company>Uni-Mainz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degele</dc:creator>
  <cp:lastModifiedBy>degele</cp:lastModifiedBy>
  <cp:revision>51</cp:revision>
  <dcterms:created xsi:type="dcterms:W3CDTF">2009-11-16T14:59:46Z</dcterms:created>
  <dcterms:modified xsi:type="dcterms:W3CDTF">2009-11-17T12:30:07Z</dcterms:modified>
</cp:coreProperties>
</file>