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0080625" cy="7559675"/>
  <p:notesSz cx="7559675" cy="106918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Bitstream Vera Sans" charset="0"/>
        <a:cs typeface="Bitstream Vera San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Bitstream Vera Sans" charset="0"/>
        <a:cs typeface="Bitstream Vera San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Bitstream Vera Sans" charset="0"/>
        <a:cs typeface="Bitstream Vera San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Bitstream Vera Sans" charset="0"/>
        <a:cs typeface="Bitstream Vera San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Bitstream Vera Sans" charset="0"/>
        <a:cs typeface="Bitstream Vera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Bitstream Vera Sans" charset="0"/>
        <a:cs typeface="Bitstream Vera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Bitstream Vera Sans" charset="0"/>
        <a:cs typeface="Bitstream Vera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Bitstream Vera Sans" charset="0"/>
        <a:cs typeface="Bitstream Vera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Bitstream Vera Sans" charset="0"/>
        <a:cs typeface="Bitstream Vera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906" y="-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8" charset="0"/>
                <a:ea typeface="Bitstream Vera Sans" charset="0"/>
                <a:cs typeface="Bitstream Vera Sans" charset="0"/>
              </a:defRPr>
            </a:lvl1pPr>
          </a:lstStyle>
          <a:p>
            <a:pPr>
              <a:defRPr/>
            </a:pPr>
            <a:fld id="{9CC44985-EB10-4396-962A-4814598535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7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eaLnBrk="1"/>
            <a:fld id="{17929F24-027C-4C20-9655-474CE619B694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eaLnBrk="1"/>
            <a:fld id="{7B7863AE-DC28-4AF4-8CA5-EEA66EB998D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eaLnBrk="1"/>
            <a:fld id="{EE11B923-B1E8-4FDE-AAF7-9907E918552F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3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eaLnBrk="1"/>
            <a:fld id="{5B8B0880-54BE-49C8-975D-52CC6EB46E3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4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eaLnBrk="1"/>
            <a:fld id="{DF2295C7-5A0B-4F19-A2B7-41564DC3DAB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E2A30-A2C2-4717-A120-F3640842649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4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F6C3A-4F60-4BED-A5EB-D3C5FB25CC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67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486650" y="157163"/>
            <a:ext cx="2451100" cy="58801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30175" y="157163"/>
            <a:ext cx="7204075" cy="58801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D505D-E1F1-4059-9B1A-12441E65DE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0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163"/>
            <a:ext cx="9069388" cy="6111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0474C-AAEA-4623-8E96-647C7615A02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2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37EB3-FB17-41A6-A601-22149AC450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5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C0B5C-E17E-4309-A944-A0094E48BA8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0175" y="1049338"/>
            <a:ext cx="48275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0163" y="1049338"/>
            <a:ext cx="48275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50E4A-53C1-4E82-AECB-186B2EB7E3D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4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F4B13-23C3-4FC5-9A02-F6887796422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7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EA9B8-910F-477C-A1ED-E2D7C8C4B6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44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1FB50-0176-4EA4-B7B6-DE24628671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A9A6-B1CB-4D71-89D7-51CAA14723E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2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AAA15-D1E7-4FF7-A3BD-E191F10E125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36513" y="36513"/>
            <a:ext cx="10021887" cy="877887"/>
          </a:xfrm>
          <a:prstGeom prst="roundRect">
            <a:avLst>
              <a:gd name="adj" fmla="val 181"/>
            </a:avLst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7163"/>
            <a:ext cx="906938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0175" y="1049338"/>
            <a:ext cx="9807575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26988" y="7240588"/>
            <a:ext cx="10031412" cy="303212"/>
          </a:xfrm>
          <a:prstGeom prst="roundRect">
            <a:avLst>
              <a:gd name="adj" fmla="val 523"/>
            </a:avLst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1438" y="7280275"/>
            <a:ext cx="12144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>
              <a:tabLst>
                <a:tab pos="723900" algn="l"/>
              </a:tabLst>
              <a:defRPr sz="140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301750" y="7280275"/>
            <a:ext cx="81692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9485313" y="7289800"/>
            <a:ext cx="5207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B4045A1-5611-4D03-9190-E4E4CC5EA3B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Utopia" pitchFamily="16" charset="0"/>
          <a:ea typeface="Bitstream Vera Sans" charset="0"/>
          <a:cs typeface="Bitstream Vera Sans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Utopia" pitchFamily="16" charset="0"/>
          <a:ea typeface="Bitstream Vera Sans" charset="0"/>
          <a:cs typeface="Bitstream Vera Sans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Utopia" pitchFamily="16" charset="0"/>
          <a:ea typeface="Bitstream Vera Sans" charset="0"/>
          <a:cs typeface="Bitstream Vera Sans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Utopia" pitchFamily="16" charset="0"/>
          <a:ea typeface="Bitstream Vera Sans" charset="0"/>
          <a:cs typeface="Bitstream Vera San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Utopia" pitchFamily="16" charset="0"/>
          <a:ea typeface="Bitstream Vera Sans" charset="0"/>
          <a:cs typeface="Bitstream Vera San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Utopia" pitchFamily="16" charset="0"/>
          <a:ea typeface="Bitstream Vera Sans" charset="0"/>
          <a:cs typeface="Bitstream Vera San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Utopia" pitchFamily="16" charset="0"/>
          <a:ea typeface="Bitstream Vera Sans" charset="0"/>
          <a:cs typeface="Bitstream Vera San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FF"/>
          </a:solidFill>
          <a:latin typeface="Utopia" pitchFamily="16" charset="0"/>
          <a:ea typeface="Bitstream Vera Sans" charset="0"/>
          <a:cs typeface="Bitstream Vera Sans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9070975" cy="639763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L1Calo PreProcessor Module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36625"/>
            <a:ext cx="7920038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9070975" cy="639763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New MCM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6513" y="4643438"/>
            <a:ext cx="999013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7600" rIns="90000" bIns="45000"/>
          <a:lstStyle>
            <a:lvl1pPr indent="452438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95000"/>
              </a:lnSpc>
            </a:pPr>
            <a:r>
              <a:rPr lang="en-US" sz="2000">
                <a:solidFill>
                  <a:srgbClr val="000000"/>
                </a:solidFill>
                <a:latin typeface="Utopia" pitchFamily="16" charset="0"/>
              </a:rPr>
              <a:t>We would like to develop a pin-, size- and latency-compatible substitute for the MCM based on today's components: </a:t>
            </a:r>
          </a:p>
          <a:p>
            <a:pPr eaLnBrk="1">
              <a:lnSpc>
                <a:spcPct val="95000"/>
              </a:lnSpc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000000"/>
                </a:solidFill>
                <a:latin typeface="Utopia" pitchFamily="16" charset="0"/>
              </a:rPr>
              <a:t> AD9218 -- dual 105\,MHz 10\,bit FADC</a:t>
            </a:r>
          </a:p>
          <a:p>
            <a:pPr eaLnBrk="1">
              <a:lnSpc>
                <a:spcPct val="95000"/>
              </a:lnSpc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000000"/>
                </a:solidFill>
                <a:latin typeface="Utopia" pitchFamily="16" charset="0"/>
              </a:rPr>
              <a:t> Xilinx Spartan-6 (SC6SLX45) FPGA in the CSG324 (15x15) package</a:t>
            </a:r>
          </a:p>
          <a:p>
            <a:pPr eaLnBrk="1">
              <a:lnSpc>
                <a:spcPct val="95000"/>
              </a:lnSpc>
              <a:buSzPct val="45000"/>
              <a:buFont typeface="Wingdings" pitchFamily="2" charset="2"/>
              <a:buChar char=""/>
            </a:pPr>
            <a:r>
              <a:rPr lang="en-US" sz="2000">
                <a:solidFill>
                  <a:srgbClr val="000000"/>
                </a:solidFill>
                <a:latin typeface="Utopia" pitchFamily="16" charset="0"/>
              </a:rPr>
              <a:t> Functionality of ASIC, PHOS4 and LVDS Serialisers inside FPGA</a:t>
            </a:r>
          </a:p>
          <a:p>
            <a:pPr eaLnBrk="1">
              <a:lnSpc>
                <a:spcPct val="95000"/>
              </a:lnSpc>
              <a:buClrTx/>
              <a:buSzTx/>
              <a:buFontTx/>
              <a:buNone/>
            </a:pPr>
            <a:r>
              <a:rPr lang="en-US" sz="2000" b="1">
                <a:solidFill>
                  <a:srgbClr val="000000"/>
                </a:solidFill>
                <a:latin typeface="Utopia" pitchFamily="16" charset="0"/>
              </a:rPr>
              <a:t>Modern reconfigurable device will allow us to adjust and to add new pre-processing algorithms (event-by-event pedestal subtraction, more sophisticated BCID algorithms, etc.) for higher luminosity expected after the LHC Upgrade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1000125"/>
            <a:ext cx="7273925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9070975" cy="639763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LVDS Serializers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175" y="1049338"/>
            <a:ext cx="9809163" cy="858837"/>
          </a:xfrm>
        </p:spPr>
        <p:txBody>
          <a:bodyPr tIns="13860"/>
          <a:lstStyle/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200" smtClean="0"/>
              <a:t>480Mb/s serialisers for LVDS are implemented using Spartan-6 output serialiser blocks (OSERDES2). Eye-diagram shows a good signal quality: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71663"/>
            <a:ext cx="8910638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9070975" cy="639763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PprASIC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0175" y="1049338"/>
            <a:ext cx="9809163" cy="787400"/>
          </a:xfrm>
        </p:spPr>
        <p:txBody>
          <a:bodyPr tIns="15120"/>
          <a:lstStyle/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400" smtClean="0"/>
              <a:t>PprASIC (including serializers) verilog code is adopted and synthesized for the Spartan-6 FGPA.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800225"/>
            <a:ext cx="9844087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144463" y="5692775"/>
            <a:ext cx="9809162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860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1pPr>
            <a:lvl2pPr marL="8636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Bitstream Vera Sans" charset="0"/>
                <a:cs typeface="Bitstream Vera Sans" charset="0"/>
              </a:defRPr>
            </a:lvl9pPr>
          </a:lstStyle>
          <a:p>
            <a:pPr eaLnBrk="1">
              <a:lnSpc>
                <a:spcPct val="95000"/>
              </a:lnSpc>
              <a:spcAft>
                <a:spcPts val="1425"/>
              </a:spcAft>
            </a:pPr>
            <a:r>
              <a:rPr lang="en-US" sz="2200">
                <a:solidFill>
                  <a:srgbClr val="000000"/>
                </a:solidFill>
                <a:latin typeface="Utopia" pitchFamily="16" charset="0"/>
              </a:rPr>
              <a:t>Estimated power consumption:</a:t>
            </a:r>
          </a:p>
          <a:p>
            <a:pPr lvl="1" eaLnBrk="1">
              <a:lnSpc>
                <a:spcPct val="95000"/>
              </a:lnSpc>
              <a:spcAft>
                <a:spcPts val="1138"/>
              </a:spcAft>
              <a:buSzPct val="45000"/>
              <a:buFont typeface="Wingdings" pitchFamily="2" charset="2"/>
              <a:buChar char=""/>
            </a:pPr>
            <a:r>
              <a:rPr lang="en-US" sz="2200">
                <a:solidFill>
                  <a:srgbClr val="000000"/>
                </a:solidFill>
                <a:latin typeface="Utopia" pitchFamily="16" charset="0"/>
              </a:rPr>
              <a:t>FPGA: ~200 mW</a:t>
            </a:r>
          </a:p>
          <a:p>
            <a:pPr lvl="1" eaLnBrk="1">
              <a:lnSpc>
                <a:spcPct val="95000"/>
              </a:lnSpc>
              <a:spcAft>
                <a:spcPts val="1138"/>
              </a:spcAft>
              <a:buSzPct val="45000"/>
              <a:buFont typeface="Wingdings" pitchFamily="2" charset="2"/>
              <a:buChar char=""/>
            </a:pPr>
            <a:r>
              <a:rPr lang="en-US" sz="2200">
                <a:solidFill>
                  <a:srgbClr val="000000"/>
                </a:solidFill>
                <a:latin typeface="Utopia" pitchFamily="16" charset="0"/>
              </a:rPr>
              <a:t>ADC: ~275 mW per channel at 105MHz; ~1W on module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9070975" cy="639763"/>
          </a:xfrm>
        </p:spPr>
        <p:txBody>
          <a:bodyPr tIns="2772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mtClean="0"/>
              <a:t>nMCM PCB Layout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" y="5292725"/>
            <a:ext cx="9809163" cy="1403350"/>
          </a:xfrm>
        </p:spPr>
        <p:txBody>
          <a:bodyPr tIns="17640"/>
          <a:lstStyle/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smtClean="0"/>
              <a:t>10 layers design</a:t>
            </a:r>
          </a:p>
          <a:p>
            <a:pPr marL="431800" indent="-323850" eaLnBrk="1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sz="2800" smtClean="0"/>
              <a:t>Aim is to keep  production technology as ''standard-and-simple'' as possible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08100"/>
            <a:ext cx="97282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Utopia"/>
        <a:ea typeface="Bitstream Vera Sans"/>
        <a:cs typeface="Bitstream Vera Sans"/>
      </a:majorFont>
      <a:minorFont>
        <a:latin typeface="Utopia"/>
        <a:ea typeface="Bitstream Vera Sans"/>
        <a:cs typeface="Bitstream Vera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myBlue</Template>
  <TotalTime>56</TotalTime>
  <Words>181</Words>
  <Application>Microsoft Office PowerPoint</Application>
  <PresentationFormat>Benutzerdefiniert</PresentationFormat>
  <Paragraphs>22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Bitstream Vera Sans</vt:lpstr>
      <vt:lpstr>Times New Roman</vt:lpstr>
      <vt:lpstr>Utopia</vt:lpstr>
      <vt:lpstr>Wingdings</vt:lpstr>
      <vt:lpstr>Larissa</vt:lpstr>
      <vt:lpstr>L1Calo PreProcessor Module</vt:lpstr>
      <vt:lpstr>New MCM</vt:lpstr>
      <vt:lpstr>LVDS Serializers</vt:lpstr>
      <vt:lpstr>PprASIC</vt:lpstr>
      <vt:lpstr>nMCM PCB Layout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myBlue</dc:title>
  <dc:creator>Andrei Khomich</dc:creator>
  <cp:lastModifiedBy>Schäfer, Dr. Ulrich</cp:lastModifiedBy>
  <cp:revision>6</cp:revision>
  <cp:lastPrinted>1601-01-01T00:00:00Z</cp:lastPrinted>
  <dcterms:created xsi:type="dcterms:W3CDTF">2010-06-21T06:32:50Z</dcterms:created>
  <dcterms:modified xsi:type="dcterms:W3CDTF">2010-10-01T07:48:21Z</dcterms:modified>
</cp:coreProperties>
</file>