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20.01.2010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More GOLD... 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21468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5400000">
            <a:off x="3464711" y="3821909"/>
            <a:ext cx="1643074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4286248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0800000">
            <a:off x="4286248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6858016" y="3786190"/>
            <a:ext cx="1714512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10800000">
            <a:off x="7572396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10800000">
            <a:off x="7572396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572396" y="4857760"/>
            <a:ext cx="71438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4643438" y="4143380"/>
            <a:ext cx="364333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rot="5400000">
            <a:off x="4606925" y="4179099"/>
            <a:ext cx="72232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786710" y="414338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786710" y="485776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5214942" y="3857628"/>
            <a:ext cx="142876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572264" y="3857628"/>
            <a:ext cx="214314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429124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429124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072330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143768" y="9286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429124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000892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429124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7072330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500298" y="2357430"/>
            <a:ext cx="2071702" cy="142876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Modification: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Discard bottom four XC6VLX and replace by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 silicon of 72-link devices expected to be available soon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48*6.5+24*11)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Gb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/s 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links in zone 2 (equiv. 22300 bit / BC)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standard Z2 connectors have been reported to support 10Gb/s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857884" y="271462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786710" y="4286256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More GOLD... 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314</cp:revision>
  <dcterms:created xsi:type="dcterms:W3CDTF">2009-12-08T11:59:40Z</dcterms:created>
  <dcterms:modified xsi:type="dcterms:W3CDTF">2010-01-21T12:42:41Z</dcterms:modified>
</cp:coreProperties>
</file>