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30.04.2010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Multi-Gigabit transmission</a:t>
            </a:r>
            <a:br>
              <a:rPr lang="en-GB" dirty="0" smtClean="0"/>
            </a:br>
            <a:r>
              <a:rPr lang="en-GB" dirty="0" smtClean="0"/>
              <a:t>BLT </a:t>
            </a:r>
            <a:r>
              <a:rPr lang="en-GB" dirty="0" smtClean="0">
                <a:sym typeface="Wingdings" pitchFamily="2" charset="2"/>
              </a:rPr>
              <a:t> </a:t>
            </a:r>
            <a:r>
              <a:rPr lang="en-GB" dirty="0" smtClean="0">
                <a:sym typeface="Wingdings" pitchFamily="2" charset="2"/>
              </a:rPr>
              <a:t>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real-time data path and control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GOLD will be operated in conjunction with the BLT, acting as a data source and control module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GOLD residing in ATCA crate</a:t>
            </a:r>
          </a:p>
          <a:p>
            <a:r>
              <a:rPr lang="en-GB" dirty="0" smtClean="0"/>
              <a:t>Currently no crate CPU </a:t>
            </a:r>
            <a:r>
              <a:rPr lang="en-GB" dirty="0" smtClean="0"/>
              <a:t>(nor crate...) available</a:t>
            </a:r>
            <a:endParaRPr lang="en-GB" dirty="0" smtClean="0"/>
          </a:p>
          <a:p>
            <a:r>
              <a:rPr lang="en-GB" dirty="0" smtClean="0"/>
              <a:t>Optical link to BLT (SFP) allows for module control</a:t>
            </a:r>
          </a:p>
          <a:p>
            <a:r>
              <a:rPr lang="en-GB" dirty="0" smtClean="0"/>
              <a:t>Optical receivers  (12-channel) on RTDP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BLT residing in CMM slot of JEP crate</a:t>
            </a:r>
          </a:p>
          <a:p>
            <a:r>
              <a:rPr lang="en-GB" dirty="0" smtClean="0"/>
              <a:t>Controlled by VME-- </a:t>
            </a:r>
          </a:p>
          <a:p>
            <a:r>
              <a:rPr lang="en-GB" dirty="0" smtClean="0"/>
              <a:t>Optical control link extends VME functionality to GOLD</a:t>
            </a:r>
          </a:p>
          <a:p>
            <a:r>
              <a:rPr lang="en-GB" dirty="0" smtClean="0"/>
              <a:t>Optical transmitter (SNAP12, up to 6.5 </a:t>
            </a:r>
            <a:r>
              <a:rPr lang="en-GB" dirty="0" err="1" smtClean="0"/>
              <a:t>Gb</a:t>
            </a:r>
            <a:r>
              <a:rPr lang="en-GB" dirty="0" smtClean="0"/>
              <a:t>/s) to be used as a data source</a:t>
            </a:r>
          </a:p>
          <a:p>
            <a:pPr algn="ctr">
              <a:buNone/>
            </a:pPr>
            <a:r>
              <a:rPr lang="en-GB" i="1" dirty="0" smtClean="0"/>
              <a:t>GOLD is Virtex-6 based / BLT </a:t>
            </a:r>
            <a:r>
              <a:rPr lang="en-GB" i="1" dirty="0" smtClean="0"/>
              <a:t>is Virtex-5 </a:t>
            </a:r>
            <a:r>
              <a:rPr lang="en-GB" i="1" dirty="0" smtClean="0"/>
              <a:t>based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status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BLT available</a:t>
            </a:r>
          </a:p>
          <a:p>
            <a:pPr lvl="1"/>
            <a:r>
              <a:rPr lang="en-US" dirty="0" smtClean="0"/>
              <a:t>1 SFP link, tested up to 6.4Gb/s, ok</a:t>
            </a:r>
          </a:p>
          <a:p>
            <a:pPr lvl="1"/>
            <a:r>
              <a:rPr lang="en-US" dirty="0" smtClean="0"/>
              <a:t>1 SNAP12 link </a:t>
            </a:r>
            <a:r>
              <a:rPr lang="en-US" dirty="0" smtClean="0">
                <a:sym typeface="Wingdings" pitchFamily="2" charset="2"/>
              </a:rPr>
              <a:t></a:t>
            </a:r>
            <a:r>
              <a:rPr lang="en-US" dirty="0" smtClean="0"/>
              <a:t>, requires minor h/w </a:t>
            </a:r>
            <a:r>
              <a:rPr lang="en-US" dirty="0" err="1" smtClean="0"/>
              <a:t>mods</a:t>
            </a:r>
            <a:endParaRPr lang="en-US" dirty="0" smtClean="0"/>
          </a:p>
          <a:p>
            <a:pPr lvl="1"/>
            <a:r>
              <a:rPr lang="en-US" dirty="0" smtClean="0"/>
              <a:t>2 SNAP12 </a:t>
            </a:r>
            <a:r>
              <a:rPr lang="en-US" dirty="0" err="1" smtClean="0"/>
              <a:t>opto</a:t>
            </a:r>
            <a:r>
              <a:rPr lang="en-US" dirty="0" smtClean="0"/>
              <a:t> module pairs ordered in February, not yet arrived</a:t>
            </a:r>
          </a:p>
          <a:p>
            <a:pPr lvl="1"/>
            <a:r>
              <a:rPr lang="en-US" dirty="0" smtClean="0"/>
              <a:t>Internal clock suitable for multiples of 160 MHz</a:t>
            </a:r>
          </a:p>
          <a:p>
            <a:r>
              <a:rPr lang="en-US" dirty="0" smtClean="0"/>
              <a:t>GOLD not expected in very near future</a:t>
            </a:r>
          </a:p>
          <a:p>
            <a:pPr algn="ctr">
              <a:buNone/>
            </a:pPr>
            <a:endParaRPr lang="en-US" i="1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i="1" dirty="0" smtClean="0">
                <a:sym typeface="Wingdings" pitchFamily="2" charset="2"/>
              </a:rPr>
              <a:t> use Xilinx development board as a GOLD emulator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 ML605 available</a:t>
            </a:r>
          </a:p>
          <a:p>
            <a:pPr lvl="1"/>
            <a:r>
              <a:rPr lang="en-US" dirty="0" smtClean="0"/>
              <a:t>1 SFP link</a:t>
            </a:r>
          </a:p>
          <a:p>
            <a:pPr lvl="1"/>
            <a:r>
              <a:rPr lang="en-US" dirty="0" smtClean="0"/>
              <a:t>Daughter module might carry additional link hardware</a:t>
            </a:r>
          </a:p>
          <a:p>
            <a:pPr lvl="1"/>
            <a:r>
              <a:rPr lang="en-US" smtClean="0"/>
              <a:t>Internal clock </a:t>
            </a:r>
            <a:r>
              <a:rPr lang="en-US" dirty="0" smtClean="0"/>
              <a:t>suitable for multiples </a:t>
            </a:r>
            <a:r>
              <a:rPr lang="en-US" smtClean="0"/>
              <a:t>of 100 or 125 </a:t>
            </a:r>
            <a:r>
              <a:rPr lang="en-US" dirty="0" smtClean="0"/>
              <a:t>MHz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Transceiver modes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Control path will probably be asynchronous eventually</a:t>
            </a:r>
          </a:p>
          <a:p>
            <a:pPr lvl="1"/>
            <a:r>
              <a:rPr lang="en-US" dirty="0" smtClean="0"/>
              <a:t>Requires  buffering the received data where crossing clock domains</a:t>
            </a:r>
          </a:p>
          <a:p>
            <a:pPr lvl="1"/>
            <a:r>
              <a:rPr lang="en-US" dirty="0" smtClean="0"/>
              <a:t>Control stream will contain fill characters (comma) which can be taken out or added by clock correction circuitry so as to cope with slightly differing rates at source and sink</a:t>
            </a:r>
          </a:p>
          <a:p>
            <a:endParaRPr lang="en-US" dirty="0" smtClean="0"/>
          </a:p>
          <a:p>
            <a:r>
              <a:rPr lang="en-US" dirty="0" smtClean="0"/>
              <a:t>RTDP will probably benefit from synchronous transmission</a:t>
            </a:r>
          </a:p>
          <a:p>
            <a:pPr lvl="1"/>
            <a:r>
              <a:rPr lang="en-US" dirty="0" smtClean="0"/>
              <a:t>Requires cleaned global clock (LHC bunch clock)</a:t>
            </a:r>
          </a:p>
          <a:p>
            <a:pPr lvl="1"/>
            <a:r>
              <a:rPr lang="en-US" dirty="0" smtClean="0"/>
              <a:t>Received data are coming in at correct rate, but unknown phase offset</a:t>
            </a:r>
          </a:p>
          <a:p>
            <a:pPr lvl="1"/>
            <a:r>
              <a:rPr lang="en-US" dirty="0" smtClean="0"/>
              <a:t>Requires phase alignment</a:t>
            </a:r>
          </a:p>
          <a:p>
            <a:pPr lvl="2"/>
            <a:r>
              <a:rPr lang="en-US" dirty="0" smtClean="0"/>
              <a:t>Xilinx recipe to align phase to recovered clock (within receiver)</a:t>
            </a:r>
          </a:p>
          <a:p>
            <a:pPr lvl="3"/>
            <a:r>
              <a:rPr lang="en-US" dirty="0" smtClean="0"/>
              <a:t>Leads to separate clock domains for each data channel</a:t>
            </a:r>
          </a:p>
          <a:p>
            <a:pPr lvl="3"/>
            <a:r>
              <a:rPr lang="en-US" dirty="0" smtClean="0"/>
              <a:t>Requires yet another phase alignment to global clock in the fabric</a:t>
            </a:r>
          </a:p>
          <a:p>
            <a:pPr lvl="2"/>
            <a:r>
              <a:rPr lang="en-US" dirty="0" smtClean="0"/>
              <a:t>Try to align to one global clock per FPGA right away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Bildschirmpräsentation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Multi-Gigabit transmission BLT  GOLD</vt:lpstr>
      <vt:lpstr>GOLD real-time data path and control</vt:lpstr>
      <vt:lpstr>Module status</vt:lpstr>
      <vt:lpstr>Transceiver modes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168</cp:revision>
  <dcterms:created xsi:type="dcterms:W3CDTF">2009-12-08T11:59:40Z</dcterms:created>
  <dcterms:modified xsi:type="dcterms:W3CDTF">2010-05-01T07:18:37Z</dcterms:modified>
</cp:coreProperties>
</file>