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4A7EBB"/>
    <a:srgbClr val="FF7C80"/>
    <a:srgbClr val="48C489"/>
    <a:srgbClr val="FFFFCC"/>
    <a:srgbClr val="0AFC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30.06.2010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nhaltsplatzhalter 5" descr="GOLD_PLACE_3005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642918"/>
            <a:ext cx="6000760" cy="6028742"/>
          </a:xfrm>
        </p:spPr>
      </p:pic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932040" y="764704"/>
            <a:ext cx="2016224" cy="367240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286512" y="1142984"/>
            <a:ext cx="2071702" cy="1143008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ieren 43"/>
          <p:cNvGrpSpPr/>
          <p:nvPr/>
        </p:nvGrpSpPr>
        <p:grpSpPr>
          <a:xfrm>
            <a:off x="-3714808" y="1142984"/>
            <a:ext cx="10930014" cy="1500198"/>
            <a:chOff x="-1928826" y="2143116"/>
            <a:chExt cx="10930014" cy="1500198"/>
          </a:xfrm>
        </p:grpSpPr>
        <p:sp>
          <p:nvSpPr>
            <p:cNvPr id="34" name="Rechteck 33"/>
            <p:cNvSpPr/>
            <p:nvPr/>
          </p:nvSpPr>
          <p:spPr>
            <a:xfrm>
              <a:off x="-1928826" y="2143116"/>
              <a:ext cx="1928826" cy="1500198"/>
            </a:xfrm>
            <a:prstGeom prst="rect">
              <a:avLst/>
            </a:prstGeom>
            <a:noFill/>
            <a:ln w="174625">
              <a:solidFill>
                <a:schemeClr val="tx2">
                  <a:lumMod val="60000"/>
                  <a:lumOff val="40000"/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Gerade Verbindung 38"/>
            <p:cNvCxnSpPr/>
            <p:nvPr/>
          </p:nvCxnSpPr>
          <p:spPr>
            <a:xfrm flipV="1">
              <a:off x="8001056" y="2500306"/>
              <a:ext cx="928694" cy="285752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6500858" y="2428868"/>
              <a:ext cx="1071570" cy="500066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V="1">
              <a:off x="6500858" y="3214686"/>
              <a:ext cx="1071570" cy="428628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8001056" y="3214686"/>
              <a:ext cx="1000132" cy="357190"/>
            </a:xfrm>
            <a:prstGeom prst="line">
              <a:avLst/>
            </a:prstGeom>
            <a:ln w="168275">
              <a:solidFill>
                <a:srgbClr val="4A7EBB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Gerade Verbindung 46"/>
          <p:cNvCxnSpPr/>
          <p:nvPr/>
        </p:nvCxnSpPr>
        <p:spPr>
          <a:xfrm>
            <a:off x="5572132" y="4857760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90" idx="3"/>
          </p:cNvCxnSpPr>
          <p:nvPr/>
        </p:nvCxnSpPr>
        <p:spPr>
          <a:xfrm flipV="1">
            <a:off x="4786314" y="3643314"/>
            <a:ext cx="2357454" cy="3571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10800000">
            <a:off x="4286248" y="4643446"/>
            <a:ext cx="14287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rot="10800000">
            <a:off x="7572396" y="4643446"/>
            <a:ext cx="14287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000496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071934" y="228599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572396" y="228599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572396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3575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Bildschirmpräsentation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Company>Johannes Gutenberg-Universität Mainz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uschaefe</cp:lastModifiedBy>
  <cp:revision>199</cp:revision>
  <dcterms:created xsi:type="dcterms:W3CDTF">2009-12-08T11:59:40Z</dcterms:created>
  <dcterms:modified xsi:type="dcterms:W3CDTF">2010-06-30T06:51:36Z</dcterms:modified>
</cp:coreProperties>
</file>