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  <a:srgbClr val="FF7C80"/>
    <a:srgbClr val="FE978C"/>
    <a:srgbClr val="FFE200"/>
    <a:srgbClr val="06BA35"/>
    <a:srgbClr val="CC9900"/>
    <a:srgbClr val="0AFC44"/>
    <a:srgbClr val="0F01BF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87" autoAdjust="0"/>
    <p:restoredTop sz="94660"/>
  </p:normalViewPr>
  <p:slideViewPr>
    <p:cSldViewPr>
      <p:cViewPr varScale="1">
        <p:scale>
          <a:sx n="113" d="100"/>
          <a:sy n="113" d="100"/>
        </p:scale>
        <p:origin x="-17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22.08.2011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browsable\Meeting\2011\2011-08-22\emfex-plus-jetfe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37" y="476672"/>
            <a:ext cx="878667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7059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374</cp:revision>
  <dcterms:created xsi:type="dcterms:W3CDTF">2009-12-08T11:59:40Z</dcterms:created>
  <dcterms:modified xsi:type="dcterms:W3CDTF">2011-08-22T12:13:29Z</dcterms:modified>
</cp:coreProperties>
</file>