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 type="screen4x3"/>
  <p:notesSz cx="7772400" cy="10058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18" y="-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FE82D2C-5FDF-4F6C-92E1-693DF0CEC0FC}" type="slidenum">
              <a:t>‹Nr.›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6544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ACF5F81-5F5C-4B14-AD4E-96B8123A7A2F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9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2A3FC9-AD0C-4B1C-9FF7-612311485E60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2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86277B-E915-45D1-9529-E5EB83BBD22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7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A5C6DE-53A8-42D1-94A9-ABCF7DFD6A7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42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9C8DC4-1F55-4FD5-AA1B-4766609C1A91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12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A20331-CC91-475F-AF3F-5316E6DE1F87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89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50FD8E-DF7E-4150-9FC4-643FA145DF95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1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575A2B-8AA3-433F-8DCB-4904BD09719A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3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B42AB1-AB2A-4C38-AF0B-BCF23AB93BA6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38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43C135-1255-4192-B7BF-7B4485884B55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51789B-8289-4314-8BD5-CE32A801FCC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8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60A5C3-D55A-4231-8AA3-1D274C6E0195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3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2C60452-B5C9-4E03-85F7-39389E110AC2}" type="slidenum"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1"/>
          <p:cNvSpPr/>
          <p:nvPr/>
        </p:nvSpPr>
        <p:spPr>
          <a:xfrm>
            <a:off x="5212080" y="1100159"/>
            <a:ext cx="0" cy="127728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831120" y="4946399"/>
            <a:ext cx="2412719" cy="1920239"/>
            <a:chOff x="3831120" y="4946399"/>
            <a:chExt cx="2412719" cy="1920239"/>
          </a:xfrm>
        </p:grpSpPr>
        <p:sp>
          <p:nvSpPr>
            <p:cNvPr id="4" name="Freihandform 3"/>
            <p:cNvSpPr/>
            <p:nvPr/>
          </p:nvSpPr>
          <p:spPr>
            <a:xfrm>
              <a:off x="3831120" y="4946399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5" name="Freihandform 4"/>
            <p:cNvSpPr/>
            <p:nvPr/>
          </p:nvSpPr>
          <p:spPr>
            <a:xfrm>
              <a:off x="4227120" y="4946399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4659120" y="4946399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5055120" y="4946399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4937760" y="4225679"/>
            <a:ext cx="67464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 PL UMing HK" pitchFamily="2"/>
                <a:cs typeface="Lohit Hindi" pitchFamily="2"/>
              </a:rPr>
              <a:t>Topo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297680" y="6968880"/>
            <a:ext cx="7506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 PL UMing HK" pitchFamily="2"/>
                <a:cs typeface="Lohit Hindi" pitchFamily="2"/>
              </a:rPr>
              <a:t>Muon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957440" y="1756800"/>
            <a:ext cx="63792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 PL UMing HK" pitchFamily="2"/>
                <a:cs typeface="Lohit Hindi" pitchFamily="2"/>
              </a:rPr>
              <a:t>CTP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182880" y="110880"/>
            <a:ext cx="2606039" cy="2998080"/>
            <a:chOff x="182880" y="110880"/>
            <a:chExt cx="2606039" cy="2998080"/>
          </a:xfrm>
        </p:grpSpPr>
        <p:sp>
          <p:nvSpPr>
            <p:cNvPr id="12" name="Textfeld 11"/>
            <p:cNvSpPr txBox="1"/>
            <p:nvPr/>
          </p:nvSpPr>
          <p:spPr>
            <a:xfrm>
              <a:off x="1009799" y="2762640"/>
              <a:ext cx="497880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>
                  <a:solidFill>
                    <a:srgbClr val="000000"/>
                  </a:solidFill>
                </a:defRPr>
              </a:pPr>
              <a:r>
                <a:rPr lang="en-US" sz="1800" b="0" i="0" u="none" strike="noStrike" kern="120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 PL UMing HK" pitchFamily="2"/>
                  <a:cs typeface="Lohit Hindi" pitchFamily="2"/>
                </a:rPr>
                <a:t>CP</a:t>
              </a:r>
            </a:p>
          </p:txBody>
        </p:sp>
        <p:sp>
          <p:nvSpPr>
            <p:cNvPr id="13" name="Gerade Verbindung 12"/>
            <p:cNvSpPr/>
            <p:nvPr/>
          </p:nvSpPr>
          <p:spPr>
            <a:xfrm>
              <a:off x="182880" y="182880"/>
              <a:ext cx="11887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4" name="Gerade Verbindung 13"/>
            <p:cNvSpPr/>
            <p:nvPr/>
          </p:nvSpPr>
          <p:spPr>
            <a:xfrm>
              <a:off x="1371599" y="182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5" name="Gerade Verbindung 14"/>
            <p:cNvSpPr/>
            <p:nvPr/>
          </p:nvSpPr>
          <p:spPr>
            <a:xfrm>
              <a:off x="1371599" y="36576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6" name="Gerade Verbindung 15"/>
            <p:cNvSpPr/>
            <p:nvPr/>
          </p:nvSpPr>
          <p:spPr>
            <a:xfrm>
              <a:off x="182880" y="146880"/>
              <a:ext cx="15487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7" name="Gerade Verbindung 16"/>
            <p:cNvSpPr/>
            <p:nvPr/>
          </p:nvSpPr>
          <p:spPr>
            <a:xfrm>
              <a:off x="1731599" y="182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8" name="Gerade Verbindung 17"/>
            <p:cNvSpPr/>
            <p:nvPr/>
          </p:nvSpPr>
          <p:spPr>
            <a:xfrm>
              <a:off x="2127600" y="182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19" name="Gerade Verbindung 18"/>
            <p:cNvSpPr/>
            <p:nvPr/>
          </p:nvSpPr>
          <p:spPr>
            <a:xfrm>
              <a:off x="1731599" y="36576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20" name="Gerade Verbindung 19"/>
            <p:cNvSpPr/>
            <p:nvPr/>
          </p:nvSpPr>
          <p:spPr>
            <a:xfrm>
              <a:off x="2127600" y="36576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21" name="Gerade Verbindung 20"/>
            <p:cNvSpPr/>
            <p:nvPr/>
          </p:nvSpPr>
          <p:spPr>
            <a:xfrm>
              <a:off x="182880" y="110880"/>
              <a:ext cx="19447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22" name="Gerade Verbindung 21"/>
            <p:cNvSpPr/>
            <p:nvPr/>
          </p:nvSpPr>
          <p:spPr>
            <a:xfrm>
              <a:off x="1731599" y="146880"/>
              <a:ext cx="0" cy="36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23" name="Gerade Verbindung 22"/>
            <p:cNvSpPr/>
            <p:nvPr/>
          </p:nvSpPr>
          <p:spPr>
            <a:xfrm>
              <a:off x="2127600" y="110880"/>
              <a:ext cx="0" cy="7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376200" y="781200"/>
              <a:ext cx="2412719" cy="1920239"/>
              <a:chOff x="376200" y="781200"/>
              <a:chExt cx="2412719" cy="1920239"/>
            </a:xfrm>
          </p:grpSpPr>
          <p:sp>
            <p:nvSpPr>
              <p:cNvPr id="25" name="Freihandform 24"/>
              <p:cNvSpPr/>
              <p:nvPr/>
            </p:nvSpPr>
            <p:spPr>
              <a:xfrm>
                <a:off x="376200" y="781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26" name="Freihandform 25"/>
              <p:cNvSpPr/>
              <p:nvPr/>
            </p:nvSpPr>
            <p:spPr>
              <a:xfrm>
                <a:off x="772200" y="781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27" name="Freihandform 26"/>
              <p:cNvSpPr/>
              <p:nvPr/>
            </p:nvSpPr>
            <p:spPr>
              <a:xfrm>
                <a:off x="1204200" y="781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28" name="Freihandform 27"/>
              <p:cNvSpPr/>
              <p:nvPr/>
            </p:nvSpPr>
            <p:spPr>
              <a:xfrm>
                <a:off x="1600200" y="781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</p:grpSp>
        <p:sp>
          <p:nvSpPr>
            <p:cNvPr id="29" name="Textfeld 28"/>
            <p:cNvSpPr txBox="1"/>
            <p:nvPr/>
          </p:nvSpPr>
          <p:spPr>
            <a:xfrm>
              <a:off x="2086560" y="1573920"/>
              <a:ext cx="688320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>
                  <a:solidFill>
                    <a:srgbClr val="000000"/>
                  </a:solidFill>
                </a:defRPr>
              </a:pPr>
              <a:r>
                <a:rPr lang="en-US" sz="1800" b="0" i="0" u="none" strike="noStrike" kern="120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 PL UMing HK" pitchFamily="2"/>
                  <a:cs typeface="Lohit Hindi" pitchFamily="2"/>
                </a:rPr>
                <a:t>CMX</a:t>
              </a:r>
            </a:p>
          </p:txBody>
        </p:sp>
      </p:grpSp>
      <p:sp>
        <p:nvSpPr>
          <p:cNvPr id="30" name="Textfeld 29"/>
          <p:cNvSpPr txBox="1"/>
          <p:nvPr/>
        </p:nvSpPr>
        <p:spPr>
          <a:xfrm>
            <a:off x="8296920" y="4170240"/>
            <a:ext cx="697319" cy="602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 PL UMing HK" pitchFamily="2"/>
                <a:cs typeface="Lohit Hindi" pitchFamily="2"/>
              </a:rPr>
              <a:t>CTP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 PL UMing HK" pitchFamily="2"/>
                <a:cs typeface="Lohit Hindi" pitchFamily="2"/>
              </a:rPr>
              <a:t>Core</a:t>
            </a:r>
          </a:p>
        </p:txBody>
      </p:sp>
      <p:grpSp>
        <p:nvGrpSpPr>
          <p:cNvPr id="31" name="Gruppieren 30"/>
          <p:cNvGrpSpPr/>
          <p:nvPr/>
        </p:nvGrpSpPr>
        <p:grpSpPr>
          <a:xfrm>
            <a:off x="182880" y="4214879"/>
            <a:ext cx="2606039" cy="2998081"/>
            <a:chOff x="182880" y="4214879"/>
            <a:chExt cx="2606039" cy="2998081"/>
          </a:xfrm>
        </p:grpSpPr>
        <p:sp>
          <p:nvSpPr>
            <p:cNvPr id="32" name="Textfeld 31"/>
            <p:cNvSpPr txBox="1"/>
            <p:nvPr/>
          </p:nvSpPr>
          <p:spPr>
            <a:xfrm>
              <a:off x="1009799" y="6866640"/>
              <a:ext cx="599760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>
                  <a:solidFill>
                    <a:srgbClr val="000000"/>
                  </a:solidFill>
                </a:defRPr>
              </a:pPr>
              <a:r>
                <a:rPr lang="en-US" sz="1800" b="0" i="0" u="none" strike="noStrike" kern="120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 PL UMing HK" pitchFamily="2"/>
                  <a:cs typeface="Lohit Hindi" pitchFamily="2"/>
                </a:rPr>
                <a:t>JEP</a:t>
              </a:r>
            </a:p>
          </p:txBody>
        </p:sp>
        <p:sp>
          <p:nvSpPr>
            <p:cNvPr id="33" name="Gerade Verbindung 32"/>
            <p:cNvSpPr/>
            <p:nvPr/>
          </p:nvSpPr>
          <p:spPr>
            <a:xfrm>
              <a:off x="182880" y="4286880"/>
              <a:ext cx="11887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4" name="Gerade Verbindung 33"/>
            <p:cNvSpPr/>
            <p:nvPr/>
          </p:nvSpPr>
          <p:spPr>
            <a:xfrm>
              <a:off x="1371599" y="4286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5" name="Gerade Verbindung 34"/>
            <p:cNvSpPr/>
            <p:nvPr/>
          </p:nvSpPr>
          <p:spPr>
            <a:xfrm>
              <a:off x="1371599" y="4480560"/>
              <a:ext cx="0" cy="6292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6" name="Gerade Verbindung 35"/>
            <p:cNvSpPr/>
            <p:nvPr/>
          </p:nvSpPr>
          <p:spPr>
            <a:xfrm>
              <a:off x="182880" y="4250880"/>
              <a:ext cx="155447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7" name="Gerade Verbindung 36"/>
            <p:cNvSpPr/>
            <p:nvPr/>
          </p:nvSpPr>
          <p:spPr>
            <a:xfrm>
              <a:off x="1731599" y="4286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8" name="Gerade Verbindung 37"/>
            <p:cNvSpPr/>
            <p:nvPr/>
          </p:nvSpPr>
          <p:spPr>
            <a:xfrm>
              <a:off x="2127600" y="4286880"/>
              <a:ext cx="0" cy="2743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39" name="Gerade Verbindung 38"/>
            <p:cNvSpPr/>
            <p:nvPr/>
          </p:nvSpPr>
          <p:spPr>
            <a:xfrm>
              <a:off x="1731599" y="4480560"/>
              <a:ext cx="0" cy="6292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40" name="Gerade Verbindung 39"/>
            <p:cNvSpPr/>
            <p:nvPr/>
          </p:nvSpPr>
          <p:spPr>
            <a:xfrm>
              <a:off x="2127600" y="4389120"/>
              <a:ext cx="0" cy="7207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41" name="Gerade Verbindung 40"/>
            <p:cNvSpPr/>
            <p:nvPr/>
          </p:nvSpPr>
          <p:spPr>
            <a:xfrm>
              <a:off x="182880" y="4214879"/>
              <a:ext cx="19447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42" name="Gerade Verbindung 41"/>
            <p:cNvSpPr/>
            <p:nvPr/>
          </p:nvSpPr>
          <p:spPr>
            <a:xfrm>
              <a:off x="1731599" y="4250880"/>
              <a:ext cx="0" cy="36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43" name="Gerade Verbindung 42"/>
            <p:cNvSpPr/>
            <p:nvPr/>
          </p:nvSpPr>
          <p:spPr>
            <a:xfrm>
              <a:off x="2127600" y="4214879"/>
              <a:ext cx="0" cy="720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grpSp>
          <p:nvGrpSpPr>
            <p:cNvPr id="44" name="Gruppieren 43"/>
            <p:cNvGrpSpPr/>
            <p:nvPr/>
          </p:nvGrpSpPr>
          <p:grpSpPr>
            <a:xfrm>
              <a:off x="376200" y="4885200"/>
              <a:ext cx="2412719" cy="1920239"/>
              <a:chOff x="376200" y="4885200"/>
              <a:chExt cx="2412719" cy="1920239"/>
            </a:xfrm>
          </p:grpSpPr>
          <p:sp>
            <p:nvSpPr>
              <p:cNvPr id="45" name="Freihandform 44"/>
              <p:cNvSpPr/>
              <p:nvPr/>
            </p:nvSpPr>
            <p:spPr>
              <a:xfrm>
                <a:off x="376200" y="4885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46" name="Freihandform 45"/>
              <p:cNvSpPr/>
              <p:nvPr/>
            </p:nvSpPr>
            <p:spPr>
              <a:xfrm>
                <a:off x="772200" y="4885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47" name="Freihandform 46"/>
              <p:cNvSpPr/>
              <p:nvPr/>
            </p:nvSpPr>
            <p:spPr>
              <a:xfrm>
                <a:off x="1204200" y="4885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  <p:sp>
            <p:nvSpPr>
              <p:cNvPr id="48" name="Freihandform 47"/>
              <p:cNvSpPr/>
              <p:nvPr/>
            </p:nvSpPr>
            <p:spPr>
              <a:xfrm>
                <a:off x="1600200" y="4885200"/>
                <a:ext cx="1188719" cy="1920239"/>
              </a:xfrm>
              <a:custGeom>
                <a:avLst>
                  <a:gd name="f0" fmla="val 13798"/>
                </a:avLst>
                <a:gdLst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val -2147483647"/>
                  <a:gd name="f9" fmla="val 2147483647"/>
                  <a:gd name="f10" fmla="val 21600"/>
                  <a:gd name="f11" fmla="+- 0 0 0"/>
                  <a:gd name="f12" fmla="abs f4"/>
                  <a:gd name="f13" fmla="abs f5"/>
                  <a:gd name="f14" fmla="abs f6"/>
                  <a:gd name="f15" fmla="pin 0 f0 21600"/>
                  <a:gd name="f16" fmla="*/ f11 f1 1"/>
                  <a:gd name="f17" fmla="?: f12 f4 1"/>
                  <a:gd name="f18" fmla="?: f13 f5 1"/>
                  <a:gd name="f19" fmla="?: f14 f6 1"/>
                  <a:gd name="f20" fmla="val f15"/>
                  <a:gd name="f21" fmla="*/ f16 1 f3"/>
                  <a:gd name="f22" fmla="*/ f17 1 21600"/>
                  <a:gd name="f23" fmla="*/ f18 1 21600"/>
                  <a:gd name="f24" fmla="*/ 21600 f17 1"/>
                  <a:gd name="f25" fmla="*/ 21600 f18 1"/>
                  <a:gd name="f26" fmla="+- f7 f20 0"/>
                  <a:gd name="f27" fmla="+- f21 0 f2"/>
                  <a:gd name="f28" fmla="min f23 f22"/>
                  <a:gd name="f29" fmla="*/ f24 1 f19"/>
                  <a:gd name="f30" fmla="*/ f25 1 f19"/>
                  <a:gd name="f31" fmla="+- f30 0 f20"/>
                  <a:gd name="f32" fmla="+- f29 0 f20"/>
                  <a:gd name="f33" fmla="+- f29 0 f26"/>
                  <a:gd name="f34" fmla="+- f30 0 f26"/>
                  <a:gd name="f35" fmla="val f29"/>
                  <a:gd name="f36" fmla="val f30"/>
                  <a:gd name="f37" fmla="*/ f7 f28 1"/>
                  <a:gd name="f38" fmla="*/ f15 f28 1"/>
                  <a:gd name="f39" fmla="*/ f26 f28 1"/>
                  <a:gd name="f40" fmla="*/ f30 f28 1"/>
                  <a:gd name="f41" fmla="*/ f29 f28 1"/>
                  <a:gd name="f42" fmla="*/ f33 1 2"/>
                  <a:gd name="f43" fmla="*/ f34 1 2"/>
                  <a:gd name="f44" fmla="*/ f32 f28 1"/>
                  <a:gd name="f45" fmla="*/ f36 f28 1"/>
                  <a:gd name="f46" fmla="*/ f35 f28 1"/>
                  <a:gd name="f47" fmla="*/ f31 f28 1"/>
                  <a:gd name="f48" fmla="+- f26 f42 0"/>
                  <a:gd name="f49" fmla="+- f26 f43 0"/>
                  <a:gd name="f50" fmla="*/ f42 f28 1"/>
                  <a:gd name="f51" fmla="*/ f43 f28 1"/>
                  <a:gd name="f52" fmla="*/ f48 f28 1"/>
                  <a:gd name="f53" fmla="*/ f49 f28 1"/>
                </a:gdLst>
                <a:ahLst>
                  <a:ahXY gdRefY="f0" minY="f7" maxY="f10">
                    <a:pos x="f37" y="f38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7">
                    <a:pos x="f52" y="f37"/>
                  </a:cxn>
                  <a:cxn ang="f27">
                    <a:pos x="f50" y="f39"/>
                  </a:cxn>
                  <a:cxn ang="f27">
                    <a:pos x="f37" y="f53"/>
                  </a:cxn>
                  <a:cxn ang="f27">
                    <a:pos x="f50" y="f40"/>
                  </a:cxn>
                  <a:cxn ang="f27">
                    <a:pos x="f44" y="f53"/>
                  </a:cxn>
                  <a:cxn ang="f27">
                    <a:pos x="f41" y="f51"/>
                  </a:cxn>
                </a:cxnLst>
                <a:rect l="f37" t="f39" r="f44" b="f45"/>
                <a:pathLst>
                  <a:path>
                    <a:moveTo>
                      <a:pt x="f37" y="f45"/>
                    </a:moveTo>
                    <a:lnTo>
                      <a:pt x="f37" y="f39"/>
                    </a:lnTo>
                    <a:lnTo>
                      <a:pt x="f39" y="f37"/>
                    </a:lnTo>
                    <a:lnTo>
                      <a:pt x="f46" y="f37"/>
                    </a:lnTo>
                    <a:lnTo>
                      <a:pt x="f46" y="f47"/>
                    </a:lnTo>
                    <a:lnTo>
                      <a:pt x="f44" y="f45"/>
                    </a:lnTo>
                    <a:close/>
                  </a:path>
                  <a:path>
                    <a:moveTo>
                      <a:pt x="f37" y="f39"/>
                    </a:moveTo>
                    <a:lnTo>
                      <a:pt x="f39" y="f37"/>
                    </a:lnTo>
                    <a:lnTo>
                      <a:pt x="f46" y="f37"/>
                    </a:lnTo>
                    <a:lnTo>
                      <a:pt x="f44" y="f39"/>
                    </a:lnTo>
                    <a:close/>
                  </a:path>
                  <a:path>
                    <a:moveTo>
                      <a:pt x="f44" y="f45"/>
                    </a:moveTo>
                    <a:lnTo>
                      <a:pt x="f44" y="f39"/>
                    </a:lnTo>
                    <a:lnTo>
                      <a:pt x="f46" y="f37"/>
                    </a:lnTo>
                    <a:lnTo>
                      <a:pt x="f46" y="f4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000000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AR PL UMing HK" pitchFamily="2"/>
                  <a:cs typeface="Lohit Hindi" pitchFamily="2"/>
                </a:endParaRPr>
              </a:p>
            </p:txBody>
          </p:sp>
        </p:grpSp>
        <p:sp>
          <p:nvSpPr>
            <p:cNvPr id="49" name="Textfeld 48"/>
            <p:cNvSpPr txBox="1"/>
            <p:nvPr/>
          </p:nvSpPr>
          <p:spPr>
            <a:xfrm>
              <a:off x="2086560" y="5677920"/>
              <a:ext cx="688320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>
                  <a:solidFill>
                    <a:srgbClr val="000000"/>
                  </a:solidFill>
                </a:defRPr>
              </a:pPr>
              <a:r>
                <a:rPr lang="en-US" sz="1800" b="0" i="0" u="none" strike="noStrike" kern="120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 PL UMing HK" pitchFamily="2"/>
                  <a:cs typeface="Lohit Hindi" pitchFamily="2"/>
                </a:rPr>
                <a:t>CMX</a:t>
              </a:r>
            </a:p>
          </p:txBody>
        </p:sp>
      </p:grpSp>
      <p:sp>
        <p:nvSpPr>
          <p:cNvPr id="50" name="Gerade Verbindung 49"/>
          <p:cNvSpPr/>
          <p:nvPr/>
        </p:nvSpPr>
        <p:spPr>
          <a:xfrm>
            <a:off x="4846320" y="4663440"/>
            <a:ext cx="1963080" cy="0"/>
          </a:xfrm>
          <a:prstGeom prst="line">
            <a:avLst/>
          </a:prstGeom>
          <a:noFill/>
          <a:ln w="18360">
            <a:solidFill>
              <a:srgbClr val="80808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1" name="Gerade Verbindung 50"/>
          <p:cNvSpPr/>
          <p:nvPr/>
        </p:nvSpPr>
        <p:spPr>
          <a:xfrm flipV="1">
            <a:off x="6816240" y="4656240"/>
            <a:ext cx="3239" cy="18720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2" name="Gerade Verbindung 51"/>
          <p:cNvSpPr/>
          <p:nvPr/>
        </p:nvSpPr>
        <p:spPr>
          <a:xfrm>
            <a:off x="9235440" y="2302560"/>
            <a:ext cx="0" cy="54864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3" name="Gerade Verbindung 52"/>
          <p:cNvSpPr/>
          <p:nvPr/>
        </p:nvSpPr>
        <p:spPr>
          <a:xfrm>
            <a:off x="6822719" y="4656240"/>
            <a:ext cx="1407600" cy="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54" name="Gerade Verbindung 53"/>
          <p:cNvSpPr/>
          <p:nvPr/>
        </p:nvSpPr>
        <p:spPr>
          <a:xfrm>
            <a:off x="4450320" y="4843440"/>
            <a:ext cx="2369159" cy="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3831120" y="2202480"/>
            <a:ext cx="2412719" cy="1920239"/>
            <a:chOff x="3831120" y="2202480"/>
            <a:chExt cx="2412719" cy="1920239"/>
          </a:xfrm>
        </p:grpSpPr>
        <p:sp>
          <p:nvSpPr>
            <p:cNvPr id="56" name="Freihandform 55"/>
            <p:cNvSpPr/>
            <p:nvPr/>
          </p:nvSpPr>
          <p:spPr>
            <a:xfrm>
              <a:off x="383112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57" name="Freihandform 56"/>
            <p:cNvSpPr/>
            <p:nvPr/>
          </p:nvSpPr>
          <p:spPr>
            <a:xfrm>
              <a:off x="422712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CCCC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58" name="Freihandform 57"/>
            <p:cNvSpPr/>
            <p:nvPr/>
          </p:nvSpPr>
          <p:spPr>
            <a:xfrm>
              <a:off x="465912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59" name="Freihandform 58"/>
            <p:cNvSpPr/>
            <p:nvPr/>
          </p:nvSpPr>
          <p:spPr>
            <a:xfrm>
              <a:off x="505512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</p:grpSp>
      <p:sp>
        <p:nvSpPr>
          <p:cNvPr id="60" name="Gerade Verbindung 59"/>
          <p:cNvSpPr/>
          <p:nvPr/>
        </p:nvSpPr>
        <p:spPr>
          <a:xfrm>
            <a:off x="4450320" y="3383280"/>
            <a:ext cx="0" cy="146304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1" name="Gerade Verbindung 60"/>
          <p:cNvSpPr/>
          <p:nvPr/>
        </p:nvSpPr>
        <p:spPr>
          <a:xfrm>
            <a:off x="4846320" y="3383280"/>
            <a:ext cx="0" cy="1280160"/>
          </a:xfrm>
          <a:prstGeom prst="line">
            <a:avLst/>
          </a:prstGeom>
          <a:noFill/>
          <a:ln w="18360">
            <a:solidFill>
              <a:srgbClr val="80808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2" name="Freihandform 61"/>
          <p:cNvSpPr/>
          <p:nvPr/>
        </p:nvSpPr>
        <p:spPr>
          <a:xfrm>
            <a:off x="4754879" y="3383280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80808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3" name="Freihandform 62"/>
          <p:cNvSpPr/>
          <p:nvPr/>
        </p:nvSpPr>
        <p:spPr>
          <a:xfrm>
            <a:off x="4358880" y="3383280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4" name="Gerade Verbindung 63"/>
          <p:cNvSpPr/>
          <p:nvPr/>
        </p:nvSpPr>
        <p:spPr>
          <a:xfrm>
            <a:off x="1828800" y="6309360"/>
            <a:ext cx="0" cy="100584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5" name="Gerade Verbindung 64"/>
          <p:cNvSpPr/>
          <p:nvPr/>
        </p:nvSpPr>
        <p:spPr>
          <a:xfrm>
            <a:off x="1828800" y="7315200"/>
            <a:ext cx="13716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6" name="Gerade Verbindung 65"/>
          <p:cNvSpPr/>
          <p:nvPr/>
        </p:nvSpPr>
        <p:spPr>
          <a:xfrm flipV="1">
            <a:off x="3200400" y="1280159"/>
            <a:ext cx="0" cy="603504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7" name="Gerade Verbindung 66"/>
          <p:cNvSpPr/>
          <p:nvPr/>
        </p:nvSpPr>
        <p:spPr>
          <a:xfrm>
            <a:off x="3200400" y="1280159"/>
            <a:ext cx="100584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8" name="Gerade Verbindung 67"/>
          <p:cNvSpPr/>
          <p:nvPr/>
        </p:nvSpPr>
        <p:spPr>
          <a:xfrm>
            <a:off x="4114800" y="1280159"/>
            <a:ext cx="109728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69" name="Gerade Verbindung 68"/>
          <p:cNvSpPr/>
          <p:nvPr/>
        </p:nvSpPr>
        <p:spPr>
          <a:xfrm>
            <a:off x="1828800" y="2194560"/>
            <a:ext cx="0" cy="128016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0" name="Gerade Verbindung 69"/>
          <p:cNvSpPr/>
          <p:nvPr/>
        </p:nvSpPr>
        <p:spPr>
          <a:xfrm>
            <a:off x="1828800" y="3474720"/>
            <a:ext cx="118872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1" name="Gerade Verbindung 70"/>
          <p:cNvSpPr/>
          <p:nvPr/>
        </p:nvSpPr>
        <p:spPr>
          <a:xfrm>
            <a:off x="3017520" y="1097280"/>
            <a:ext cx="0" cy="237744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2" name="Gerade Verbindung 71"/>
          <p:cNvSpPr/>
          <p:nvPr/>
        </p:nvSpPr>
        <p:spPr>
          <a:xfrm>
            <a:off x="3017520" y="1097280"/>
            <a:ext cx="1188720" cy="287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3" name="Gerade Verbindung 72"/>
          <p:cNvSpPr/>
          <p:nvPr/>
        </p:nvSpPr>
        <p:spPr>
          <a:xfrm>
            <a:off x="4114800" y="1098719"/>
            <a:ext cx="109728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4" name="Gerade Verbindung 73"/>
          <p:cNvSpPr/>
          <p:nvPr/>
        </p:nvSpPr>
        <p:spPr>
          <a:xfrm>
            <a:off x="4023360" y="6400799"/>
            <a:ext cx="0" cy="91440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5" name="Gerade Verbindung 74"/>
          <p:cNvSpPr/>
          <p:nvPr/>
        </p:nvSpPr>
        <p:spPr>
          <a:xfrm flipH="1">
            <a:off x="3383280" y="7315200"/>
            <a:ext cx="64008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6" name="Gerade Verbindung 75"/>
          <p:cNvSpPr/>
          <p:nvPr/>
        </p:nvSpPr>
        <p:spPr>
          <a:xfrm flipV="1">
            <a:off x="3383280" y="1463039"/>
            <a:ext cx="0" cy="585216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7" name="Gerade Verbindung 76"/>
          <p:cNvSpPr/>
          <p:nvPr/>
        </p:nvSpPr>
        <p:spPr>
          <a:xfrm flipV="1">
            <a:off x="3383280" y="1460160"/>
            <a:ext cx="822960" cy="287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8" name="Gerade Verbindung 77"/>
          <p:cNvSpPr/>
          <p:nvPr/>
        </p:nvSpPr>
        <p:spPr>
          <a:xfrm>
            <a:off x="4114800" y="1461599"/>
            <a:ext cx="109728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79" name="Freihandform 78"/>
          <p:cNvSpPr/>
          <p:nvPr/>
        </p:nvSpPr>
        <p:spPr>
          <a:xfrm>
            <a:off x="3926880" y="6299279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80" name="Freihandform 79"/>
          <p:cNvSpPr/>
          <p:nvPr/>
        </p:nvSpPr>
        <p:spPr>
          <a:xfrm>
            <a:off x="1730880" y="6299279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81" name="Freihandform 80"/>
          <p:cNvSpPr/>
          <p:nvPr/>
        </p:nvSpPr>
        <p:spPr>
          <a:xfrm>
            <a:off x="1730880" y="2159280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grpSp>
        <p:nvGrpSpPr>
          <p:cNvPr id="82" name="Gruppieren 81"/>
          <p:cNvGrpSpPr/>
          <p:nvPr/>
        </p:nvGrpSpPr>
        <p:grpSpPr>
          <a:xfrm>
            <a:off x="7174079" y="2202480"/>
            <a:ext cx="2844720" cy="1920239"/>
            <a:chOff x="7174079" y="2202480"/>
            <a:chExt cx="2844720" cy="1920239"/>
          </a:xfrm>
        </p:grpSpPr>
        <p:sp>
          <p:nvSpPr>
            <p:cNvPr id="83" name="Freihandform 82"/>
            <p:cNvSpPr/>
            <p:nvPr/>
          </p:nvSpPr>
          <p:spPr>
            <a:xfrm>
              <a:off x="7174079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84" name="Freihandform 83"/>
            <p:cNvSpPr/>
            <p:nvPr/>
          </p:nvSpPr>
          <p:spPr>
            <a:xfrm>
              <a:off x="760608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85" name="Freihandform 84"/>
            <p:cNvSpPr/>
            <p:nvPr/>
          </p:nvSpPr>
          <p:spPr>
            <a:xfrm>
              <a:off x="8002079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80808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86" name="Freihandform 85"/>
            <p:cNvSpPr/>
            <p:nvPr/>
          </p:nvSpPr>
          <p:spPr>
            <a:xfrm>
              <a:off x="839808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  <p:sp>
          <p:nvSpPr>
            <p:cNvPr id="87" name="Freihandform 86"/>
            <p:cNvSpPr/>
            <p:nvPr/>
          </p:nvSpPr>
          <p:spPr>
            <a:xfrm>
              <a:off x="8830080" y="2202480"/>
              <a:ext cx="1188719" cy="1920239"/>
            </a:xfrm>
            <a:custGeom>
              <a:avLst>
                <a:gd name="f0" fmla="val 13798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-2147483647"/>
                <a:gd name="f9" fmla="val 2147483647"/>
                <a:gd name="f10" fmla="val 21600"/>
                <a:gd name="f11" fmla="+- 0 0 0"/>
                <a:gd name="f12" fmla="abs f4"/>
                <a:gd name="f13" fmla="abs f5"/>
                <a:gd name="f14" fmla="abs f6"/>
                <a:gd name="f15" fmla="pin 0 f0 21600"/>
                <a:gd name="f16" fmla="*/ f11 f1 1"/>
                <a:gd name="f17" fmla="?: f12 f4 1"/>
                <a:gd name="f18" fmla="?: f13 f5 1"/>
                <a:gd name="f19" fmla="?: f14 f6 1"/>
                <a:gd name="f20" fmla="val f15"/>
                <a:gd name="f21" fmla="*/ f16 1 f3"/>
                <a:gd name="f22" fmla="*/ f17 1 21600"/>
                <a:gd name="f23" fmla="*/ f18 1 21600"/>
                <a:gd name="f24" fmla="*/ 21600 f17 1"/>
                <a:gd name="f25" fmla="*/ 21600 f18 1"/>
                <a:gd name="f26" fmla="+- f7 f20 0"/>
                <a:gd name="f27" fmla="+- f21 0 f2"/>
                <a:gd name="f28" fmla="min f23 f22"/>
                <a:gd name="f29" fmla="*/ f24 1 f19"/>
                <a:gd name="f30" fmla="*/ f25 1 f19"/>
                <a:gd name="f31" fmla="+- f30 0 f20"/>
                <a:gd name="f32" fmla="+- f29 0 f20"/>
                <a:gd name="f33" fmla="+- f29 0 f26"/>
                <a:gd name="f34" fmla="+- f30 0 f26"/>
                <a:gd name="f35" fmla="val f29"/>
                <a:gd name="f36" fmla="val f30"/>
                <a:gd name="f37" fmla="*/ f7 f28 1"/>
                <a:gd name="f38" fmla="*/ f15 f28 1"/>
                <a:gd name="f39" fmla="*/ f26 f28 1"/>
                <a:gd name="f40" fmla="*/ f30 f28 1"/>
                <a:gd name="f41" fmla="*/ f29 f28 1"/>
                <a:gd name="f42" fmla="*/ f33 1 2"/>
                <a:gd name="f43" fmla="*/ f34 1 2"/>
                <a:gd name="f44" fmla="*/ f32 f28 1"/>
                <a:gd name="f45" fmla="*/ f36 f28 1"/>
                <a:gd name="f46" fmla="*/ f35 f28 1"/>
                <a:gd name="f47" fmla="*/ f31 f28 1"/>
                <a:gd name="f48" fmla="+- f26 f42 0"/>
                <a:gd name="f49" fmla="+- f26 f43 0"/>
                <a:gd name="f50" fmla="*/ f42 f28 1"/>
                <a:gd name="f51" fmla="*/ f43 f28 1"/>
                <a:gd name="f52" fmla="*/ f48 f28 1"/>
                <a:gd name="f53" fmla="*/ f49 f28 1"/>
              </a:gdLst>
              <a:ahLst>
                <a:ahXY gdRefY="f0" minY="f7" maxY="f10">
                  <a:pos x="f37" y="f3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52" y="f37"/>
                </a:cxn>
                <a:cxn ang="f27">
                  <a:pos x="f50" y="f39"/>
                </a:cxn>
                <a:cxn ang="f27">
                  <a:pos x="f37" y="f53"/>
                </a:cxn>
                <a:cxn ang="f27">
                  <a:pos x="f50" y="f40"/>
                </a:cxn>
                <a:cxn ang="f27">
                  <a:pos x="f44" y="f53"/>
                </a:cxn>
                <a:cxn ang="f27">
                  <a:pos x="f41" y="f51"/>
                </a:cxn>
              </a:cxnLst>
              <a:rect l="f37" t="f39" r="f44" b="f45"/>
              <a:pathLst>
                <a:path>
                  <a:moveTo>
                    <a:pt x="f37" y="f45"/>
                  </a:moveTo>
                  <a:lnTo>
                    <a:pt x="f37" y="f39"/>
                  </a:lnTo>
                  <a:lnTo>
                    <a:pt x="f39" y="f37"/>
                  </a:lnTo>
                  <a:lnTo>
                    <a:pt x="f46" y="f37"/>
                  </a:lnTo>
                  <a:lnTo>
                    <a:pt x="f46" y="f47"/>
                  </a:lnTo>
                  <a:lnTo>
                    <a:pt x="f44" y="f45"/>
                  </a:lnTo>
                  <a:close/>
                </a:path>
                <a:path>
                  <a:moveTo>
                    <a:pt x="f37" y="f39"/>
                  </a:moveTo>
                  <a:lnTo>
                    <a:pt x="f39" y="f37"/>
                  </a:lnTo>
                  <a:lnTo>
                    <a:pt x="f46" y="f37"/>
                  </a:lnTo>
                  <a:lnTo>
                    <a:pt x="f44" y="f39"/>
                  </a:lnTo>
                  <a:close/>
                </a:path>
                <a:path>
                  <a:moveTo>
                    <a:pt x="f44" y="f45"/>
                  </a:moveTo>
                  <a:lnTo>
                    <a:pt x="f44" y="f39"/>
                  </a:lnTo>
                  <a:lnTo>
                    <a:pt x="f46" y="f37"/>
                  </a:lnTo>
                  <a:lnTo>
                    <a:pt x="f46" y="f47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AR PL UMing HK" pitchFamily="2"/>
                <a:cs typeface="Lohit Hindi" pitchFamily="2"/>
              </a:endParaRPr>
            </a:p>
          </p:txBody>
        </p:sp>
      </p:grpSp>
      <p:sp>
        <p:nvSpPr>
          <p:cNvPr id="88" name="Gerade Verbindung 87"/>
          <p:cNvSpPr/>
          <p:nvPr/>
        </p:nvSpPr>
        <p:spPr>
          <a:xfrm flipV="1">
            <a:off x="8230319" y="4297680"/>
            <a:ext cx="0" cy="365760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89" name="Gerade Verbindung 88"/>
          <p:cNvSpPr/>
          <p:nvPr/>
        </p:nvSpPr>
        <p:spPr>
          <a:xfrm flipV="1">
            <a:off x="8230319" y="3527279"/>
            <a:ext cx="0" cy="914401"/>
          </a:xfrm>
          <a:prstGeom prst="line">
            <a:avLst/>
          </a:prstGeom>
          <a:noFill/>
          <a:ln w="18360">
            <a:solidFill>
              <a:srgbClr val="000000"/>
            </a:solidFill>
            <a:prstDash val="solid"/>
          </a:ln>
        </p:spPr>
        <p:txBody>
          <a:bodyPr vert="horz" wrap="none" lIns="99000" tIns="54000" rIns="99000" bIns="54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  <p:sp>
        <p:nvSpPr>
          <p:cNvPr id="90" name="Freihandform 89"/>
          <p:cNvSpPr/>
          <p:nvPr/>
        </p:nvSpPr>
        <p:spPr>
          <a:xfrm>
            <a:off x="8138880" y="3383280"/>
            <a:ext cx="182880" cy="182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 PL UMing HK" pitchFamily="2"/>
              <a:cs typeface="Lohit Hind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Default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Volker Wenzel</dc:creator>
  <cp:lastModifiedBy>Schäfer, Dr. Ulrich</cp:lastModifiedBy>
  <cp:revision>25</cp:revision>
  <dcterms:created xsi:type="dcterms:W3CDTF">2012-04-24T07:22:09Z</dcterms:created>
  <dcterms:modified xsi:type="dcterms:W3CDTF">2012-04-25T16:42:11Z</dcterms:modified>
</cp:coreProperties>
</file>