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4" r:id="rId3"/>
    <p:sldId id="353" r:id="rId4"/>
    <p:sldId id="403" r:id="rId5"/>
    <p:sldId id="411" r:id="rId6"/>
    <p:sldId id="388" r:id="rId7"/>
    <p:sldId id="390" r:id="rId8"/>
    <p:sldId id="408" r:id="rId9"/>
    <p:sldId id="409" r:id="rId10"/>
    <p:sldId id="410" r:id="rId11"/>
    <p:sldId id="405" r:id="rId12"/>
    <p:sldId id="365" r:id="rId13"/>
    <p:sldId id="399" r:id="rId14"/>
    <p:sldId id="378" r:id="rId15"/>
    <p:sldId id="355" r:id="rId16"/>
    <p:sldId id="382" r:id="rId17"/>
    <p:sldId id="383" r:id="rId18"/>
    <p:sldId id="362" r:id="rId19"/>
    <p:sldId id="385" r:id="rId20"/>
    <p:sldId id="395" r:id="rId21"/>
    <p:sldId id="398" r:id="rId22"/>
    <p:sldId id="367" r:id="rId23"/>
    <p:sldId id="369" r:id="rId24"/>
    <p:sldId id="406" r:id="rId25"/>
    <p:sldId id="386" r:id="rId26"/>
    <p:sldId id="412" r:id="rId27"/>
    <p:sldId id="363" r:id="rId28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7B97E"/>
    <a:srgbClr val="D703DC"/>
    <a:srgbClr val="FF9900"/>
    <a:srgbClr val="0CB428"/>
    <a:srgbClr val="0AFC44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4" autoAdjust="0"/>
    <p:restoredTop sz="94613" autoAdjust="0"/>
  </p:normalViewPr>
  <p:slideViewPr>
    <p:cSldViewPr>
      <p:cViewPr varScale="1">
        <p:scale>
          <a:sx n="85" d="100"/>
          <a:sy n="85" d="100"/>
        </p:scale>
        <p:origin x="2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18/01/2013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18.01.2013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F4E8BF9-1122-4D83-964D-AE23DCFB7BDC}" type="slidenum">
              <a:rPr lang="sv-SE" sz="1200">
                <a:latin typeface="Times" panose="02020603050405020304" pitchFamily="18" charset="0"/>
              </a:rPr>
              <a:pPr/>
              <a:t>6</a:t>
            </a:fld>
            <a:endParaRPr lang="sv-SE" sz="1200">
              <a:latin typeface="Times" panose="02020603050405020304" pitchFamily="18" charset="0"/>
            </a:endParaRPr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70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jFEX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Mainz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fs02\uschaefe$\Downloads\logo_schriftz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45" y="5661248"/>
            <a:ext cx="2658448" cy="8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53094"/>
            <a:ext cx="1801368" cy="6918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36096" y="10120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Option 3: JEM h/w Upgrade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7886110" cy="5667542"/>
          </a:xfrm>
        </p:spPr>
        <p:txBody>
          <a:bodyPr/>
          <a:lstStyle/>
          <a:p>
            <a:r>
              <a:rPr lang="en-GB" dirty="0"/>
              <a:t>New </a:t>
            </a:r>
            <a:r>
              <a:rPr lang="en-GB" dirty="0" smtClean="0"/>
              <a:t>input daughter card </a:t>
            </a:r>
            <a:r>
              <a:rPr lang="en-GB" dirty="0"/>
              <a:t>(</a:t>
            </a:r>
            <a:r>
              <a:rPr lang="en-GB" dirty="0" smtClean="0"/>
              <a:t>JEM </a:t>
            </a:r>
            <a:r>
              <a:rPr lang="en-GB" dirty="0"/>
              <a:t>Mezzanine Module) at </a:t>
            </a:r>
            <a:r>
              <a:rPr lang="en-GB" dirty="0" smtClean="0"/>
              <a:t>phase-1</a:t>
            </a:r>
          </a:p>
          <a:p>
            <a:r>
              <a:rPr lang="en-GB" dirty="0" smtClean="0"/>
              <a:t>Virtex-7 based</a:t>
            </a:r>
            <a:endParaRPr lang="en-GB" dirty="0"/>
          </a:p>
          <a:p>
            <a:r>
              <a:rPr lang="en-GB" dirty="0" smtClean="0"/>
              <a:t>Receive 960Mb/s (i.e. double rate) high granularity tile data electrically</a:t>
            </a:r>
          </a:p>
          <a:p>
            <a:r>
              <a:rPr lang="en-GB" dirty="0" smtClean="0"/>
              <a:t>Loop through to MGTs </a:t>
            </a:r>
            <a:br>
              <a:rPr lang="en-GB" dirty="0" smtClean="0"/>
            </a:br>
            <a:r>
              <a:rPr lang="en-GB" dirty="0" smtClean="0"/>
              <a:t>w/o processing</a:t>
            </a:r>
          </a:p>
          <a:p>
            <a:r>
              <a:rPr lang="en-GB" dirty="0" smtClean="0"/>
              <a:t>Run through </a:t>
            </a:r>
            <a:r>
              <a:rPr lang="en-GB" dirty="0" err="1" smtClean="0"/>
              <a:t>MicroPOD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transmitters</a:t>
            </a:r>
          </a:p>
          <a:p>
            <a:r>
              <a:rPr lang="en-GB" dirty="0" smtClean="0"/>
              <a:t>4 copies of incoming data</a:t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 err="1" smtClean="0"/>
              <a:t>FEXes</a:t>
            </a:r>
            <a:r>
              <a:rPr lang="en-GB" dirty="0" smtClean="0"/>
              <a:t> via front panel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4431060" y="2420888"/>
            <a:ext cx="4679032" cy="3976861"/>
            <a:chOff x="1201736" y="1169988"/>
            <a:chExt cx="5961064" cy="5011737"/>
          </a:xfrm>
        </p:grpSpPr>
        <p:pic>
          <p:nvPicPr>
            <p:cNvPr id="6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01738" y="1169988"/>
              <a:ext cx="5961062" cy="501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1752600" y="1524000"/>
              <a:ext cx="1125538" cy="4038600"/>
            </a:xfrm>
            <a:prstGeom prst="rect">
              <a:avLst/>
            </a:prstGeom>
            <a:noFill/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GB" sz="1800">
                <a:solidFill>
                  <a:srgbClr val="FFFFFF"/>
                </a:solidFill>
                <a:latin typeface="Calibri" charset="0"/>
                <a:cs typeface="ＭＳ Ｐゴシック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01736" y="3501008"/>
              <a:ext cx="55086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916238" y="2133600"/>
              <a:ext cx="3743325" cy="16557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916238" y="2997200"/>
              <a:ext cx="3743325" cy="10080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916238" y="4005263"/>
              <a:ext cx="3743325" cy="215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9295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Need to assess:</a:t>
            </a:r>
          </a:p>
          <a:p>
            <a:endParaRPr lang="en-GB" dirty="0" smtClean="0"/>
          </a:p>
          <a:p>
            <a:r>
              <a:rPr lang="en-GB" dirty="0" smtClean="0"/>
              <a:t>Latency</a:t>
            </a:r>
          </a:p>
          <a:p>
            <a:pPr lvl="1"/>
            <a:r>
              <a:rPr lang="en-GB" dirty="0" smtClean="0"/>
              <a:t>Latency figures for O1 not known</a:t>
            </a:r>
          </a:p>
          <a:p>
            <a:pPr lvl="1"/>
            <a:r>
              <a:rPr lang="en-GB" dirty="0" smtClean="0"/>
              <a:t>Minor differences O2 / O3 (signal path)</a:t>
            </a:r>
            <a:endParaRPr lang="en-GB" dirty="0"/>
          </a:p>
          <a:p>
            <a:r>
              <a:rPr lang="en-GB" dirty="0"/>
              <a:t>Dynamic </a:t>
            </a:r>
            <a:r>
              <a:rPr lang="en-GB" dirty="0" smtClean="0"/>
              <a:t>range / resolution (would </a:t>
            </a:r>
            <a:r>
              <a:rPr lang="en-GB" dirty="0"/>
              <a:t>like to </a:t>
            </a:r>
            <a:r>
              <a:rPr lang="en-GB" dirty="0" smtClean="0"/>
              <a:t>improve…)</a:t>
            </a:r>
            <a:endParaRPr lang="en-GB" dirty="0"/>
          </a:p>
          <a:p>
            <a:pPr lvl="1"/>
            <a:r>
              <a:rPr lang="en-GB" dirty="0" smtClean="0"/>
              <a:t>Current </a:t>
            </a:r>
            <a:r>
              <a:rPr lang="en-GB" dirty="0"/>
              <a:t>L1Calo towers have 8 bit dynamic range with </a:t>
            </a:r>
            <a:r>
              <a:rPr lang="en-GB" dirty="0" smtClean="0"/>
              <a:t>1GeV/LSB</a:t>
            </a:r>
          </a:p>
          <a:p>
            <a:pPr lvl="1"/>
            <a:r>
              <a:rPr lang="en-GB" dirty="0" smtClean="0"/>
              <a:t>O2/O3 limited by ENOB of ADCs or noise      </a:t>
            </a:r>
            <a:r>
              <a:rPr lang="en-GB" sz="1800" i="1" dirty="0" smtClean="0"/>
              <a:t>“equivalent number of bits”</a:t>
            </a:r>
          </a:p>
          <a:p>
            <a:pPr lvl="1"/>
            <a:r>
              <a:rPr lang="en-GB" dirty="0" smtClean="0"/>
              <a:t>O1 limited by analogue noise (can we get any better?)</a:t>
            </a:r>
            <a:endParaRPr lang="en-GB" dirty="0"/>
          </a:p>
          <a:p>
            <a:r>
              <a:rPr lang="en-GB" dirty="0" smtClean="0"/>
              <a:t>Cost </a:t>
            </a:r>
            <a:r>
              <a:rPr lang="en-GB" dirty="0"/>
              <a:t>to </a:t>
            </a:r>
            <a:r>
              <a:rPr lang="en-GB" dirty="0" smtClean="0"/>
              <a:t>implement</a:t>
            </a:r>
          </a:p>
          <a:p>
            <a:pPr lvl="1"/>
            <a:r>
              <a:rPr lang="en-GB" dirty="0" smtClean="0"/>
              <a:t>O2 and O3 using existent digitization and pre-processing</a:t>
            </a:r>
          </a:p>
          <a:p>
            <a:pPr lvl="1"/>
            <a:r>
              <a:rPr lang="en-GB" dirty="0" smtClean="0"/>
              <a:t>O3 basically just adding optoelectronics to a module that we are prepared to replace anyway, plus new LCD on Pre-Processor</a:t>
            </a:r>
          </a:p>
          <a:p>
            <a:pPr lvl="1"/>
            <a:r>
              <a:rPr lang="en-GB" dirty="0" smtClean="0"/>
              <a:t>O2 similar in terms of FPGA needs and optoelectronics</a:t>
            </a:r>
          </a:p>
          <a:p>
            <a:pPr lvl="1"/>
            <a:r>
              <a:rPr lang="en-GB" dirty="0" smtClean="0"/>
              <a:t>O1 difficult (for me) to judge. A lot of all-new circuitry</a:t>
            </a:r>
            <a:endParaRPr lang="en-GB" dirty="0"/>
          </a:p>
          <a:p>
            <a:r>
              <a:rPr lang="en-GB" dirty="0"/>
              <a:t>Risk of disruption to </a:t>
            </a:r>
            <a:r>
              <a:rPr lang="en-GB" dirty="0" smtClean="0"/>
              <a:t>/ interference with existing system</a:t>
            </a:r>
          </a:p>
          <a:p>
            <a:r>
              <a:rPr lang="en-GB" dirty="0" smtClean="0"/>
              <a:t>Maintenance</a:t>
            </a:r>
          </a:p>
          <a:p>
            <a:r>
              <a:rPr lang="en-GB" dirty="0" smtClean="0"/>
              <a:t>…</a:t>
            </a:r>
          </a:p>
          <a:p>
            <a:r>
              <a:rPr lang="en-GB" dirty="0" err="1" smtClean="0"/>
              <a:t>N.b.</a:t>
            </a:r>
            <a:r>
              <a:rPr lang="en-GB" dirty="0" smtClean="0"/>
              <a:t>   input geometry of </a:t>
            </a:r>
            <a:r>
              <a:rPr lang="en-GB" dirty="0" err="1" smtClean="0"/>
              <a:t>FEXes</a:t>
            </a:r>
            <a:r>
              <a:rPr lang="en-GB" dirty="0" smtClean="0"/>
              <a:t> (eta vs. phi strip) hasn’t yet been finalized. Might affect cost/complexity for given option.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… and review, to narrow down options … to 1 …</a:t>
            </a:r>
            <a:endParaRPr lang="en-GB" dirty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Algorithms</a:t>
            </a:r>
            <a:r>
              <a:rPr lang="de-DE" dirty="0" smtClean="0"/>
              <a:t>, </a:t>
            </a:r>
            <a:r>
              <a:rPr lang="de-DE" dirty="0" err="1" smtClean="0"/>
              <a:t>now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225" name="Inhaltsplatzhalter 224"/>
          <p:cNvSpPr>
            <a:spLocks noGrp="1"/>
          </p:cNvSpPr>
          <p:nvPr>
            <p:ph idx="1"/>
          </p:nvPr>
        </p:nvSpPr>
        <p:spPr>
          <a:xfrm>
            <a:off x="1835696" y="908719"/>
            <a:ext cx="6768752" cy="5400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Sliding window algorithm (sliding in </a:t>
            </a:r>
            <a:r>
              <a:rPr lang="el-GR" dirty="0" smtClean="0"/>
              <a:t>φ</a:t>
            </a:r>
            <a:r>
              <a:rPr lang="de-DE" dirty="0" smtClean="0"/>
              <a:t>, </a:t>
            </a:r>
            <a:r>
              <a:rPr lang="el-GR" dirty="0" smtClean="0"/>
              <a:t>η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Operate on jet </a:t>
            </a:r>
            <a:r>
              <a:rPr lang="en-GB" dirty="0"/>
              <a:t>elements (towers) 0.2 x </a:t>
            </a:r>
            <a:r>
              <a:rPr lang="en-GB" dirty="0" smtClean="0"/>
              <a:t>0.2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Find and disambiguate ROIs sized 0.4 </a:t>
            </a:r>
            <a:r>
              <a:rPr lang="en-GB" dirty="0"/>
              <a:t>x </a:t>
            </a:r>
            <a:r>
              <a:rPr lang="en-GB" dirty="0" smtClean="0"/>
              <a:t>0.4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Calculate jet energy in three differently sized windows (programmable), up </a:t>
            </a:r>
            <a:r>
              <a:rPr lang="en-GB" dirty="0"/>
              <a:t>to </a:t>
            </a:r>
            <a:r>
              <a:rPr lang="en-GB" dirty="0" smtClean="0"/>
              <a:t>0.8 </a:t>
            </a:r>
            <a:r>
              <a:rPr lang="en-GB" dirty="0"/>
              <a:t>x </a:t>
            </a:r>
            <a:r>
              <a:rPr lang="en-GB" dirty="0" smtClean="0"/>
              <a:t>0.8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Jet size (window size) limited by environment (data duplication)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Granularity defined by arithmetic on Pre-Processor ASIC (pre-sum)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4" name="Rechteck 53"/>
          <p:cNvSpPr>
            <a:spLocks noChangeAspect="1"/>
          </p:cNvSpPr>
          <p:nvPr/>
        </p:nvSpPr>
        <p:spPr>
          <a:xfrm>
            <a:off x="8626676" y="1821743"/>
            <a:ext cx="216024" cy="216024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395686" y="1413202"/>
            <a:ext cx="864096" cy="3036978"/>
            <a:chOff x="395686" y="1413202"/>
            <a:chExt cx="864096" cy="3036978"/>
          </a:xfrm>
        </p:grpSpPr>
        <p:sp>
          <p:nvSpPr>
            <p:cNvPr id="288" name="Rechteck 287"/>
            <p:cNvSpPr>
              <a:spLocks noChangeAspect="1"/>
            </p:cNvSpPr>
            <p:nvPr/>
          </p:nvSpPr>
          <p:spPr>
            <a:xfrm>
              <a:off x="1043758" y="3583601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9" name="Rechteck 288"/>
            <p:cNvSpPr>
              <a:spLocks noChangeAspect="1"/>
            </p:cNvSpPr>
            <p:nvPr/>
          </p:nvSpPr>
          <p:spPr>
            <a:xfrm>
              <a:off x="827734" y="3583601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0" name="Rechteck 289"/>
            <p:cNvSpPr>
              <a:spLocks noChangeAspect="1"/>
            </p:cNvSpPr>
            <p:nvPr/>
          </p:nvSpPr>
          <p:spPr>
            <a:xfrm>
              <a:off x="611710" y="3583601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1" name="Rechteck 290"/>
            <p:cNvSpPr>
              <a:spLocks noChangeAspect="1"/>
            </p:cNvSpPr>
            <p:nvPr/>
          </p:nvSpPr>
          <p:spPr>
            <a:xfrm>
              <a:off x="395686" y="3583601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2" name="Rechteck 291"/>
            <p:cNvSpPr>
              <a:spLocks noChangeAspect="1"/>
            </p:cNvSpPr>
            <p:nvPr/>
          </p:nvSpPr>
          <p:spPr>
            <a:xfrm>
              <a:off x="1043758" y="3799625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3" name="Rechteck 292"/>
            <p:cNvSpPr>
              <a:spLocks noChangeAspect="1"/>
            </p:cNvSpPr>
            <p:nvPr/>
          </p:nvSpPr>
          <p:spPr>
            <a:xfrm>
              <a:off x="827734" y="3799625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4" name="Rechteck 293"/>
            <p:cNvSpPr>
              <a:spLocks noChangeAspect="1"/>
            </p:cNvSpPr>
            <p:nvPr/>
          </p:nvSpPr>
          <p:spPr>
            <a:xfrm>
              <a:off x="611710" y="3799625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5" name="Rechteck 294"/>
            <p:cNvSpPr>
              <a:spLocks noChangeAspect="1"/>
            </p:cNvSpPr>
            <p:nvPr/>
          </p:nvSpPr>
          <p:spPr>
            <a:xfrm>
              <a:off x="395686" y="3799625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6" name="Rechteck 295"/>
            <p:cNvSpPr>
              <a:spLocks noChangeAspect="1"/>
            </p:cNvSpPr>
            <p:nvPr/>
          </p:nvSpPr>
          <p:spPr>
            <a:xfrm>
              <a:off x="1043758" y="4015649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7" name="Rechteck 296"/>
            <p:cNvSpPr>
              <a:spLocks noChangeAspect="1"/>
            </p:cNvSpPr>
            <p:nvPr/>
          </p:nvSpPr>
          <p:spPr>
            <a:xfrm>
              <a:off x="827734" y="4015649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8" name="Rechteck 297"/>
            <p:cNvSpPr>
              <a:spLocks noChangeAspect="1"/>
            </p:cNvSpPr>
            <p:nvPr/>
          </p:nvSpPr>
          <p:spPr>
            <a:xfrm>
              <a:off x="611710" y="4015649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9" name="Rechteck 298"/>
            <p:cNvSpPr>
              <a:spLocks noChangeAspect="1"/>
            </p:cNvSpPr>
            <p:nvPr/>
          </p:nvSpPr>
          <p:spPr>
            <a:xfrm>
              <a:off x="395686" y="4015649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0" name="Rechteck 299"/>
            <p:cNvSpPr>
              <a:spLocks noChangeAspect="1"/>
            </p:cNvSpPr>
            <p:nvPr/>
          </p:nvSpPr>
          <p:spPr>
            <a:xfrm>
              <a:off x="1043758" y="423415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1" name="Rechteck 300"/>
            <p:cNvSpPr>
              <a:spLocks noChangeAspect="1"/>
            </p:cNvSpPr>
            <p:nvPr/>
          </p:nvSpPr>
          <p:spPr>
            <a:xfrm>
              <a:off x="827734" y="423415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2" name="Rechteck 301"/>
            <p:cNvSpPr>
              <a:spLocks noChangeAspect="1"/>
            </p:cNvSpPr>
            <p:nvPr/>
          </p:nvSpPr>
          <p:spPr>
            <a:xfrm>
              <a:off x="611710" y="423415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3" name="Rechteck 302"/>
            <p:cNvSpPr>
              <a:spLocks noChangeAspect="1"/>
            </p:cNvSpPr>
            <p:nvPr/>
          </p:nvSpPr>
          <p:spPr>
            <a:xfrm>
              <a:off x="395686" y="423415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4" name="Rechteck 303"/>
            <p:cNvSpPr>
              <a:spLocks noChangeAspect="1"/>
            </p:cNvSpPr>
            <p:nvPr/>
          </p:nvSpPr>
          <p:spPr>
            <a:xfrm>
              <a:off x="1043758" y="2495976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5" name="Rechteck 304"/>
            <p:cNvSpPr>
              <a:spLocks noChangeAspect="1"/>
            </p:cNvSpPr>
            <p:nvPr/>
          </p:nvSpPr>
          <p:spPr>
            <a:xfrm>
              <a:off x="827734" y="249597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6" name="Rechteck 305"/>
            <p:cNvSpPr>
              <a:spLocks noChangeAspect="1"/>
            </p:cNvSpPr>
            <p:nvPr/>
          </p:nvSpPr>
          <p:spPr>
            <a:xfrm>
              <a:off x="611710" y="249597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7" name="Rechteck 306"/>
            <p:cNvSpPr>
              <a:spLocks noChangeAspect="1"/>
            </p:cNvSpPr>
            <p:nvPr/>
          </p:nvSpPr>
          <p:spPr>
            <a:xfrm>
              <a:off x="395686" y="249597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8" name="Rechteck 307"/>
            <p:cNvSpPr>
              <a:spLocks noChangeAspect="1"/>
            </p:cNvSpPr>
            <p:nvPr/>
          </p:nvSpPr>
          <p:spPr>
            <a:xfrm>
              <a:off x="1043758" y="2712000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9" name="Rechteck 308"/>
            <p:cNvSpPr>
              <a:spLocks noChangeAspect="1"/>
            </p:cNvSpPr>
            <p:nvPr/>
          </p:nvSpPr>
          <p:spPr>
            <a:xfrm>
              <a:off x="827734" y="2712000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0" name="Rechteck 309"/>
            <p:cNvSpPr>
              <a:spLocks noChangeAspect="1"/>
            </p:cNvSpPr>
            <p:nvPr/>
          </p:nvSpPr>
          <p:spPr>
            <a:xfrm>
              <a:off x="611710" y="2712000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1" name="Rechteck 310"/>
            <p:cNvSpPr>
              <a:spLocks noChangeAspect="1"/>
            </p:cNvSpPr>
            <p:nvPr/>
          </p:nvSpPr>
          <p:spPr>
            <a:xfrm>
              <a:off x="395686" y="2712000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2" name="Rechteck 311"/>
            <p:cNvSpPr>
              <a:spLocks noChangeAspect="1"/>
            </p:cNvSpPr>
            <p:nvPr/>
          </p:nvSpPr>
          <p:spPr>
            <a:xfrm>
              <a:off x="1043758" y="2928024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3" name="Rechteck 312"/>
            <p:cNvSpPr>
              <a:spLocks noChangeAspect="1"/>
            </p:cNvSpPr>
            <p:nvPr/>
          </p:nvSpPr>
          <p:spPr>
            <a:xfrm>
              <a:off x="827734" y="2928024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4" name="Rechteck 313"/>
            <p:cNvSpPr>
              <a:spLocks noChangeAspect="1"/>
            </p:cNvSpPr>
            <p:nvPr/>
          </p:nvSpPr>
          <p:spPr>
            <a:xfrm>
              <a:off x="611710" y="2928024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5" name="Rechteck 314"/>
            <p:cNvSpPr>
              <a:spLocks noChangeAspect="1"/>
            </p:cNvSpPr>
            <p:nvPr/>
          </p:nvSpPr>
          <p:spPr>
            <a:xfrm>
              <a:off x="395686" y="2928024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0" name="Rechteck 319"/>
            <p:cNvSpPr>
              <a:spLocks noChangeAspect="1"/>
            </p:cNvSpPr>
            <p:nvPr/>
          </p:nvSpPr>
          <p:spPr>
            <a:xfrm>
              <a:off x="1043758" y="3146531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2" name="Rechteck 321"/>
            <p:cNvSpPr>
              <a:spLocks noChangeAspect="1"/>
            </p:cNvSpPr>
            <p:nvPr/>
          </p:nvSpPr>
          <p:spPr>
            <a:xfrm>
              <a:off x="827734" y="3146531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8" name="Rechteck 327"/>
            <p:cNvSpPr>
              <a:spLocks noChangeAspect="1"/>
            </p:cNvSpPr>
            <p:nvPr/>
          </p:nvSpPr>
          <p:spPr>
            <a:xfrm>
              <a:off x="611710" y="3146531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0" name="Rechteck 329"/>
            <p:cNvSpPr>
              <a:spLocks noChangeAspect="1"/>
            </p:cNvSpPr>
            <p:nvPr/>
          </p:nvSpPr>
          <p:spPr>
            <a:xfrm>
              <a:off x="395686" y="3146531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2" name="Rechteck 331"/>
            <p:cNvSpPr>
              <a:spLocks noChangeAspect="1"/>
            </p:cNvSpPr>
            <p:nvPr/>
          </p:nvSpPr>
          <p:spPr>
            <a:xfrm>
              <a:off x="1043758" y="1413202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3" name="Rechteck 332"/>
            <p:cNvSpPr>
              <a:spLocks noChangeAspect="1"/>
            </p:cNvSpPr>
            <p:nvPr/>
          </p:nvSpPr>
          <p:spPr>
            <a:xfrm>
              <a:off x="827734" y="1413202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4" name="Rechteck 333"/>
            <p:cNvSpPr>
              <a:spLocks noChangeAspect="1"/>
            </p:cNvSpPr>
            <p:nvPr/>
          </p:nvSpPr>
          <p:spPr>
            <a:xfrm>
              <a:off x="611710" y="1413202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5" name="Rechteck 334"/>
            <p:cNvSpPr>
              <a:spLocks noChangeAspect="1"/>
            </p:cNvSpPr>
            <p:nvPr/>
          </p:nvSpPr>
          <p:spPr>
            <a:xfrm>
              <a:off x="395686" y="1413202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6" name="Rechteck 335"/>
            <p:cNvSpPr>
              <a:spLocks noChangeAspect="1"/>
            </p:cNvSpPr>
            <p:nvPr/>
          </p:nvSpPr>
          <p:spPr>
            <a:xfrm>
              <a:off x="1043758" y="1629226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7" name="Rechteck 336"/>
            <p:cNvSpPr>
              <a:spLocks noChangeAspect="1"/>
            </p:cNvSpPr>
            <p:nvPr/>
          </p:nvSpPr>
          <p:spPr>
            <a:xfrm>
              <a:off x="827734" y="1629226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8" name="Rechteck 337"/>
            <p:cNvSpPr>
              <a:spLocks noChangeAspect="1"/>
            </p:cNvSpPr>
            <p:nvPr/>
          </p:nvSpPr>
          <p:spPr>
            <a:xfrm>
              <a:off x="611710" y="1629226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9" name="Rechteck 338"/>
            <p:cNvSpPr>
              <a:spLocks noChangeAspect="1"/>
            </p:cNvSpPr>
            <p:nvPr/>
          </p:nvSpPr>
          <p:spPr>
            <a:xfrm>
              <a:off x="395686" y="1629226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0" name="Rechteck 339"/>
            <p:cNvSpPr>
              <a:spLocks noChangeAspect="1"/>
            </p:cNvSpPr>
            <p:nvPr/>
          </p:nvSpPr>
          <p:spPr>
            <a:xfrm>
              <a:off x="1043758" y="1845250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1" name="Rechteck 340"/>
            <p:cNvSpPr>
              <a:spLocks noChangeAspect="1"/>
            </p:cNvSpPr>
            <p:nvPr/>
          </p:nvSpPr>
          <p:spPr>
            <a:xfrm>
              <a:off x="827734" y="1845250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2" name="Rechteck 341"/>
            <p:cNvSpPr>
              <a:spLocks noChangeAspect="1"/>
            </p:cNvSpPr>
            <p:nvPr/>
          </p:nvSpPr>
          <p:spPr>
            <a:xfrm>
              <a:off x="611710" y="1845250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3" name="Rechteck 342"/>
            <p:cNvSpPr>
              <a:spLocks noChangeAspect="1"/>
            </p:cNvSpPr>
            <p:nvPr/>
          </p:nvSpPr>
          <p:spPr>
            <a:xfrm>
              <a:off x="395686" y="1845250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4" name="Rechteck 343"/>
            <p:cNvSpPr>
              <a:spLocks noChangeAspect="1"/>
            </p:cNvSpPr>
            <p:nvPr/>
          </p:nvSpPr>
          <p:spPr>
            <a:xfrm>
              <a:off x="1043758" y="2063757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5" name="Rechteck 344"/>
            <p:cNvSpPr>
              <a:spLocks noChangeAspect="1"/>
            </p:cNvSpPr>
            <p:nvPr/>
          </p:nvSpPr>
          <p:spPr>
            <a:xfrm>
              <a:off x="827734" y="2063757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6" name="Rechteck 345"/>
            <p:cNvSpPr>
              <a:spLocks noChangeAspect="1"/>
            </p:cNvSpPr>
            <p:nvPr/>
          </p:nvSpPr>
          <p:spPr>
            <a:xfrm>
              <a:off x="611710" y="2063757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7" name="Rechteck 346"/>
            <p:cNvSpPr>
              <a:spLocks noChangeAspect="1"/>
            </p:cNvSpPr>
            <p:nvPr/>
          </p:nvSpPr>
          <p:spPr>
            <a:xfrm>
              <a:off x="395686" y="2063757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53" name="Rechteck 352"/>
          <p:cNvSpPr>
            <a:spLocks noChangeAspect="1"/>
          </p:cNvSpPr>
          <p:nvPr/>
        </p:nvSpPr>
        <p:spPr>
          <a:xfrm>
            <a:off x="8384269" y="3609019"/>
            <a:ext cx="616887" cy="616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4" name="Rechteck 353"/>
          <p:cNvSpPr>
            <a:spLocks noChangeAspect="1"/>
          </p:cNvSpPr>
          <p:nvPr/>
        </p:nvSpPr>
        <p:spPr>
          <a:xfrm>
            <a:off x="8734688" y="2588390"/>
            <a:ext cx="216024" cy="216024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5" name="Rechteck 354"/>
          <p:cNvSpPr>
            <a:spLocks noChangeAspect="1"/>
          </p:cNvSpPr>
          <p:nvPr/>
        </p:nvSpPr>
        <p:spPr>
          <a:xfrm>
            <a:off x="8518664" y="2588390"/>
            <a:ext cx="216024" cy="216024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6" name="Rechteck 355"/>
          <p:cNvSpPr>
            <a:spLocks noChangeAspect="1"/>
          </p:cNvSpPr>
          <p:nvPr/>
        </p:nvSpPr>
        <p:spPr>
          <a:xfrm>
            <a:off x="8734688" y="2804414"/>
            <a:ext cx="216024" cy="216024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7" name="Rechteck 356"/>
          <p:cNvSpPr>
            <a:spLocks noChangeAspect="1"/>
          </p:cNvSpPr>
          <p:nvPr/>
        </p:nvSpPr>
        <p:spPr>
          <a:xfrm>
            <a:off x="8518664" y="2804414"/>
            <a:ext cx="216024" cy="216024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92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endParaRPr lang="de-DE" dirty="0"/>
          </a:p>
        </p:txBody>
      </p:sp>
      <p:sp>
        <p:nvSpPr>
          <p:cNvPr id="225" name="Inhaltsplatzhalter 224"/>
          <p:cNvSpPr>
            <a:spLocks noGrp="1"/>
          </p:cNvSpPr>
          <p:nvPr>
            <p:ph idx="1"/>
          </p:nvPr>
        </p:nvSpPr>
        <p:spPr>
          <a:xfrm>
            <a:off x="142332" y="1674744"/>
            <a:ext cx="8730465" cy="3131800"/>
          </a:xfrm>
        </p:spPr>
        <p:txBody>
          <a:bodyPr>
            <a:normAutofit/>
          </a:bodyPr>
          <a:lstStyle/>
          <a:p>
            <a:r>
              <a:rPr lang="en-GB" dirty="0" smtClean="0"/>
              <a:t>Increase dynamic range</a:t>
            </a:r>
          </a:p>
          <a:p>
            <a:r>
              <a:rPr lang="en-GB" dirty="0" smtClean="0"/>
              <a:t>Improve granularity by factor of four, to 0.1×0.1 (</a:t>
            </a:r>
            <a:r>
              <a:rPr lang="en-GB" dirty="0" err="1" smtClean="0"/>
              <a:t>η×φ</a:t>
            </a:r>
            <a:r>
              <a:rPr lang="en-GB" dirty="0" smtClean="0"/>
              <a:t>)</a:t>
            </a:r>
          </a:p>
          <a:p>
            <a:r>
              <a:rPr lang="en-GB" dirty="0" smtClean="0"/>
              <a:t>Slightly increase </a:t>
            </a:r>
            <a:r>
              <a:rPr lang="en-GB" dirty="0"/>
              <a:t>environment </a:t>
            </a:r>
            <a:r>
              <a:rPr lang="en-GB" dirty="0" smtClean="0"/>
              <a:t>(0.9 </a:t>
            </a:r>
            <a:r>
              <a:rPr lang="en-GB" dirty="0"/>
              <a:t>× </a:t>
            </a:r>
            <a:r>
              <a:rPr lang="en-GB" dirty="0" smtClean="0"/>
              <a:t>0.9 baseline)</a:t>
            </a:r>
            <a:endParaRPr lang="en-GB" dirty="0"/>
          </a:p>
          <a:p>
            <a:r>
              <a:rPr lang="en-GB" dirty="0" smtClean="0"/>
              <a:t>Allow for flexibility in jet definition (non-square jet shape, Gaussian filter, …)</a:t>
            </a:r>
          </a:p>
          <a:p>
            <a:r>
              <a:rPr lang="en-GB" dirty="0" smtClean="0"/>
              <a:t>Fat jets to be calculated from high granularity small jets</a:t>
            </a:r>
          </a:p>
          <a:p>
            <a:r>
              <a:rPr lang="en-GB" dirty="0" smtClean="0"/>
              <a:t>Optionally increase jet environment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13</a:t>
            </a:fld>
            <a:endParaRPr lang="en-GB" dirty="0"/>
          </a:p>
        </p:txBody>
      </p:sp>
      <p:cxnSp>
        <p:nvCxnSpPr>
          <p:cNvPr id="323" name="Gerader Verbinder 322"/>
          <p:cNvCxnSpPr/>
          <p:nvPr/>
        </p:nvCxnSpPr>
        <p:spPr>
          <a:xfrm>
            <a:off x="1259632" y="4950109"/>
            <a:ext cx="0" cy="156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feld 324"/>
          <p:cNvSpPr txBox="1"/>
          <p:nvPr/>
        </p:nvSpPr>
        <p:spPr>
          <a:xfrm>
            <a:off x="142332" y="6174757"/>
            <a:ext cx="424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Phase 0         Phase 1</a:t>
            </a:r>
            <a:endParaRPr lang="de-DE" dirty="0"/>
          </a:p>
        </p:txBody>
      </p:sp>
      <p:sp>
        <p:nvSpPr>
          <p:cNvPr id="139" name="Rechteck 138"/>
          <p:cNvSpPr>
            <a:spLocks noChangeAspect="1"/>
          </p:cNvSpPr>
          <p:nvPr/>
        </p:nvSpPr>
        <p:spPr>
          <a:xfrm>
            <a:off x="1443163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0" name="Rechteck 139"/>
          <p:cNvSpPr>
            <a:spLocks noChangeAspect="1"/>
          </p:cNvSpPr>
          <p:nvPr/>
        </p:nvSpPr>
        <p:spPr>
          <a:xfrm>
            <a:off x="1443163" y="5287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1" name="Rechteck 140"/>
          <p:cNvSpPr>
            <a:spLocks noChangeAspect="1"/>
          </p:cNvSpPr>
          <p:nvPr/>
        </p:nvSpPr>
        <p:spPr>
          <a:xfrm>
            <a:off x="1551163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2" name="Rechteck 141"/>
          <p:cNvSpPr>
            <a:spLocks noChangeAspect="1"/>
          </p:cNvSpPr>
          <p:nvPr/>
        </p:nvSpPr>
        <p:spPr>
          <a:xfrm>
            <a:off x="1551163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3" name="Rechteck 142"/>
          <p:cNvSpPr>
            <a:spLocks noChangeAspect="1"/>
          </p:cNvSpPr>
          <p:nvPr/>
        </p:nvSpPr>
        <p:spPr>
          <a:xfrm>
            <a:off x="1659163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4" name="Rechteck 143"/>
          <p:cNvSpPr>
            <a:spLocks noChangeAspect="1"/>
          </p:cNvSpPr>
          <p:nvPr/>
        </p:nvSpPr>
        <p:spPr>
          <a:xfrm>
            <a:off x="1659163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5" name="Rechteck 144"/>
          <p:cNvSpPr>
            <a:spLocks noChangeAspect="1"/>
          </p:cNvSpPr>
          <p:nvPr/>
        </p:nvSpPr>
        <p:spPr>
          <a:xfrm>
            <a:off x="1767163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6" name="Rechteck 145"/>
          <p:cNvSpPr>
            <a:spLocks noChangeAspect="1"/>
          </p:cNvSpPr>
          <p:nvPr/>
        </p:nvSpPr>
        <p:spPr>
          <a:xfrm>
            <a:off x="1767163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7" name="Rechteck 146"/>
          <p:cNvSpPr>
            <a:spLocks noChangeAspect="1"/>
          </p:cNvSpPr>
          <p:nvPr/>
        </p:nvSpPr>
        <p:spPr>
          <a:xfrm>
            <a:off x="1443163" y="5395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8" name="Rechteck 147"/>
          <p:cNvSpPr>
            <a:spLocks noChangeAspect="1"/>
          </p:cNvSpPr>
          <p:nvPr/>
        </p:nvSpPr>
        <p:spPr>
          <a:xfrm>
            <a:off x="1443163" y="5503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9" name="Rechteck 148"/>
          <p:cNvSpPr>
            <a:spLocks noChangeAspect="1"/>
          </p:cNvSpPr>
          <p:nvPr/>
        </p:nvSpPr>
        <p:spPr>
          <a:xfrm>
            <a:off x="1551163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0" name="Rechteck 149"/>
          <p:cNvSpPr>
            <a:spLocks noChangeAspect="1"/>
          </p:cNvSpPr>
          <p:nvPr/>
        </p:nvSpPr>
        <p:spPr>
          <a:xfrm>
            <a:off x="1551163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1" name="Rechteck 150"/>
          <p:cNvSpPr>
            <a:spLocks noChangeAspect="1"/>
          </p:cNvSpPr>
          <p:nvPr/>
        </p:nvSpPr>
        <p:spPr>
          <a:xfrm>
            <a:off x="1659163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2" name="Rechteck 151"/>
          <p:cNvSpPr>
            <a:spLocks noChangeAspect="1"/>
          </p:cNvSpPr>
          <p:nvPr/>
        </p:nvSpPr>
        <p:spPr>
          <a:xfrm>
            <a:off x="1659163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3" name="Rechteck 152"/>
          <p:cNvSpPr>
            <a:spLocks noChangeAspect="1"/>
          </p:cNvSpPr>
          <p:nvPr/>
        </p:nvSpPr>
        <p:spPr>
          <a:xfrm>
            <a:off x="1767163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4" name="Rechteck 153"/>
          <p:cNvSpPr>
            <a:spLocks noChangeAspect="1"/>
          </p:cNvSpPr>
          <p:nvPr/>
        </p:nvSpPr>
        <p:spPr>
          <a:xfrm>
            <a:off x="1767163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5" name="Rechteck 154"/>
          <p:cNvSpPr>
            <a:spLocks noChangeAspect="1"/>
          </p:cNvSpPr>
          <p:nvPr/>
        </p:nvSpPr>
        <p:spPr>
          <a:xfrm>
            <a:off x="1875211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8" name="Rechteck 157"/>
          <p:cNvSpPr>
            <a:spLocks noChangeAspect="1"/>
          </p:cNvSpPr>
          <p:nvPr/>
        </p:nvSpPr>
        <p:spPr>
          <a:xfrm>
            <a:off x="1875211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9" name="Rechteck 158"/>
          <p:cNvSpPr>
            <a:spLocks noChangeAspect="1"/>
          </p:cNvSpPr>
          <p:nvPr/>
        </p:nvSpPr>
        <p:spPr>
          <a:xfrm>
            <a:off x="1983211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0" name="Rechteck 159"/>
          <p:cNvSpPr>
            <a:spLocks noChangeAspect="1"/>
          </p:cNvSpPr>
          <p:nvPr/>
        </p:nvSpPr>
        <p:spPr>
          <a:xfrm>
            <a:off x="1983211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1" name="Rechteck 160"/>
          <p:cNvSpPr>
            <a:spLocks noChangeAspect="1"/>
          </p:cNvSpPr>
          <p:nvPr/>
        </p:nvSpPr>
        <p:spPr>
          <a:xfrm>
            <a:off x="2091211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2" name="Rechteck 161"/>
          <p:cNvSpPr>
            <a:spLocks noChangeAspect="1"/>
          </p:cNvSpPr>
          <p:nvPr/>
        </p:nvSpPr>
        <p:spPr>
          <a:xfrm>
            <a:off x="2091211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3" name="Rechteck 162"/>
          <p:cNvSpPr>
            <a:spLocks noChangeAspect="1"/>
          </p:cNvSpPr>
          <p:nvPr/>
        </p:nvSpPr>
        <p:spPr>
          <a:xfrm>
            <a:off x="2199211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6" name="Rechteck 165"/>
          <p:cNvSpPr>
            <a:spLocks noChangeAspect="1"/>
          </p:cNvSpPr>
          <p:nvPr/>
        </p:nvSpPr>
        <p:spPr>
          <a:xfrm>
            <a:off x="2199211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7" name="Rechteck 166"/>
          <p:cNvSpPr>
            <a:spLocks noChangeAspect="1"/>
          </p:cNvSpPr>
          <p:nvPr/>
        </p:nvSpPr>
        <p:spPr>
          <a:xfrm>
            <a:off x="1875211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8" name="Rechteck 167"/>
          <p:cNvSpPr>
            <a:spLocks noChangeAspect="1"/>
          </p:cNvSpPr>
          <p:nvPr/>
        </p:nvSpPr>
        <p:spPr>
          <a:xfrm>
            <a:off x="1875211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9" name="Rechteck 168"/>
          <p:cNvSpPr>
            <a:spLocks noChangeAspect="1"/>
          </p:cNvSpPr>
          <p:nvPr/>
        </p:nvSpPr>
        <p:spPr>
          <a:xfrm>
            <a:off x="1983211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0" name="Rechteck 169"/>
          <p:cNvSpPr>
            <a:spLocks noChangeAspect="1"/>
          </p:cNvSpPr>
          <p:nvPr/>
        </p:nvSpPr>
        <p:spPr>
          <a:xfrm>
            <a:off x="1983211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1" name="Rechteck 170"/>
          <p:cNvSpPr>
            <a:spLocks noChangeAspect="1"/>
          </p:cNvSpPr>
          <p:nvPr/>
        </p:nvSpPr>
        <p:spPr>
          <a:xfrm>
            <a:off x="2091211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2" name="Rechteck 171"/>
          <p:cNvSpPr>
            <a:spLocks noChangeAspect="1"/>
          </p:cNvSpPr>
          <p:nvPr/>
        </p:nvSpPr>
        <p:spPr>
          <a:xfrm>
            <a:off x="2091211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3" name="Rechteck 172"/>
          <p:cNvSpPr>
            <a:spLocks noChangeAspect="1"/>
          </p:cNvSpPr>
          <p:nvPr/>
        </p:nvSpPr>
        <p:spPr>
          <a:xfrm>
            <a:off x="2199211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4" name="Rechteck 173"/>
          <p:cNvSpPr>
            <a:spLocks noChangeAspect="1"/>
          </p:cNvSpPr>
          <p:nvPr/>
        </p:nvSpPr>
        <p:spPr>
          <a:xfrm>
            <a:off x="2199211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5" name="Rechteck 174"/>
          <p:cNvSpPr>
            <a:spLocks noChangeAspect="1"/>
          </p:cNvSpPr>
          <p:nvPr/>
        </p:nvSpPr>
        <p:spPr>
          <a:xfrm>
            <a:off x="1443163" y="5611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6" name="Rechteck 175"/>
          <p:cNvSpPr>
            <a:spLocks noChangeAspect="1"/>
          </p:cNvSpPr>
          <p:nvPr/>
        </p:nvSpPr>
        <p:spPr>
          <a:xfrm>
            <a:off x="1443163" y="571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7" name="Rechteck 176"/>
          <p:cNvSpPr>
            <a:spLocks noChangeAspect="1"/>
          </p:cNvSpPr>
          <p:nvPr/>
        </p:nvSpPr>
        <p:spPr>
          <a:xfrm>
            <a:off x="1551163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8" name="Rechteck 177"/>
          <p:cNvSpPr>
            <a:spLocks noChangeAspect="1"/>
          </p:cNvSpPr>
          <p:nvPr/>
        </p:nvSpPr>
        <p:spPr>
          <a:xfrm>
            <a:off x="1551163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9" name="Rechteck 178"/>
          <p:cNvSpPr>
            <a:spLocks noChangeAspect="1"/>
          </p:cNvSpPr>
          <p:nvPr/>
        </p:nvSpPr>
        <p:spPr>
          <a:xfrm>
            <a:off x="1659163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0" name="Rechteck 179"/>
          <p:cNvSpPr>
            <a:spLocks noChangeAspect="1"/>
          </p:cNvSpPr>
          <p:nvPr/>
        </p:nvSpPr>
        <p:spPr>
          <a:xfrm>
            <a:off x="1659163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1" name="Rechteck 180"/>
          <p:cNvSpPr>
            <a:spLocks noChangeAspect="1"/>
          </p:cNvSpPr>
          <p:nvPr/>
        </p:nvSpPr>
        <p:spPr>
          <a:xfrm>
            <a:off x="1767163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2" name="Rechteck 181"/>
          <p:cNvSpPr>
            <a:spLocks noChangeAspect="1"/>
          </p:cNvSpPr>
          <p:nvPr/>
        </p:nvSpPr>
        <p:spPr>
          <a:xfrm>
            <a:off x="1767163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3" name="Rechteck 182"/>
          <p:cNvSpPr>
            <a:spLocks noChangeAspect="1"/>
          </p:cNvSpPr>
          <p:nvPr/>
        </p:nvSpPr>
        <p:spPr>
          <a:xfrm>
            <a:off x="1443163" y="5827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4" name="Rechteck 183"/>
          <p:cNvSpPr>
            <a:spLocks noChangeAspect="1"/>
          </p:cNvSpPr>
          <p:nvPr/>
        </p:nvSpPr>
        <p:spPr>
          <a:xfrm>
            <a:off x="1443163" y="5935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5" name="Rechteck 184"/>
          <p:cNvSpPr>
            <a:spLocks noChangeAspect="1"/>
          </p:cNvSpPr>
          <p:nvPr/>
        </p:nvSpPr>
        <p:spPr>
          <a:xfrm>
            <a:off x="1551163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6" name="Rechteck 185"/>
          <p:cNvSpPr>
            <a:spLocks noChangeAspect="1"/>
          </p:cNvSpPr>
          <p:nvPr/>
        </p:nvSpPr>
        <p:spPr>
          <a:xfrm>
            <a:off x="1551163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7" name="Rechteck 186"/>
          <p:cNvSpPr>
            <a:spLocks noChangeAspect="1"/>
          </p:cNvSpPr>
          <p:nvPr/>
        </p:nvSpPr>
        <p:spPr>
          <a:xfrm>
            <a:off x="1659163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9" name="Rechteck 188"/>
          <p:cNvSpPr>
            <a:spLocks noChangeAspect="1"/>
          </p:cNvSpPr>
          <p:nvPr/>
        </p:nvSpPr>
        <p:spPr>
          <a:xfrm>
            <a:off x="1659163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1" name="Rechteck 190"/>
          <p:cNvSpPr>
            <a:spLocks noChangeAspect="1"/>
          </p:cNvSpPr>
          <p:nvPr/>
        </p:nvSpPr>
        <p:spPr>
          <a:xfrm>
            <a:off x="1767163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3" name="Rechteck 192"/>
          <p:cNvSpPr>
            <a:spLocks noChangeAspect="1"/>
          </p:cNvSpPr>
          <p:nvPr/>
        </p:nvSpPr>
        <p:spPr>
          <a:xfrm>
            <a:off x="1767163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5" name="Rechteck 194"/>
          <p:cNvSpPr>
            <a:spLocks noChangeAspect="1"/>
          </p:cNvSpPr>
          <p:nvPr/>
        </p:nvSpPr>
        <p:spPr>
          <a:xfrm>
            <a:off x="1875211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6" name="Rechteck 195"/>
          <p:cNvSpPr>
            <a:spLocks noChangeAspect="1"/>
          </p:cNvSpPr>
          <p:nvPr/>
        </p:nvSpPr>
        <p:spPr>
          <a:xfrm>
            <a:off x="1875211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7" name="Rechteck 196"/>
          <p:cNvSpPr>
            <a:spLocks noChangeAspect="1"/>
          </p:cNvSpPr>
          <p:nvPr/>
        </p:nvSpPr>
        <p:spPr>
          <a:xfrm>
            <a:off x="1983211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8" name="Rechteck 197"/>
          <p:cNvSpPr>
            <a:spLocks noChangeAspect="1"/>
          </p:cNvSpPr>
          <p:nvPr/>
        </p:nvSpPr>
        <p:spPr>
          <a:xfrm>
            <a:off x="1983211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9" name="Rechteck 198"/>
          <p:cNvSpPr>
            <a:spLocks noChangeAspect="1"/>
          </p:cNvSpPr>
          <p:nvPr/>
        </p:nvSpPr>
        <p:spPr>
          <a:xfrm>
            <a:off x="2091211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0" name="Rechteck 199"/>
          <p:cNvSpPr>
            <a:spLocks noChangeAspect="1"/>
          </p:cNvSpPr>
          <p:nvPr/>
        </p:nvSpPr>
        <p:spPr>
          <a:xfrm>
            <a:off x="2091211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1" name="Rechteck 200"/>
          <p:cNvSpPr>
            <a:spLocks noChangeAspect="1"/>
          </p:cNvSpPr>
          <p:nvPr/>
        </p:nvSpPr>
        <p:spPr>
          <a:xfrm>
            <a:off x="2199211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2" name="Rechteck 201"/>
          <p:cNvSpPr>
            <a:spLocks noChangeAspect="1"/>
          </p:cNvSpPr>
          <p:nvPr/>
        </p:nvSpPr>
        <p:spPr>
          <a:xfrm>
            <a:off x="2199211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3" name="Rechteck 202"/>
          <p:cNvSpPr>
            <a:spLocks noChangeAspect="1"/>
          </p:cNvSpPr>
          <p:nvPr/>
        </p:nvSpPr>
        <p:spPr>
          <a:xfrm>
            <a:off x="1875211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5" name="Rechteck 204"/>
          <p:cNvSpPr>
            <a:spLocks noChangeAspect="1"/>
          </p:cNvSpPr>
          <p:nvPr/>
        </p:nvSpPr>
        <p:spPr>
          <a:xfrm>
            <a:off x="1875211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7" name="Rechteck 206"/>
          <p:cNvSpPr>
            <a:spLocks noChangeAspect="1"/>
          </p:cNvSpPr>
          <p:nvPr/>
        </p:nvSpPr>
        <p:spPr>
          <a:xfrm>
            <a:off x="1983211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9" name="Rechteck 208"/>
          <p:cNvSpPr>
            <a:spLocks noChangeAspect="1"/>
          </p:cNvSpPr>
          <p:nvPr/>
        </p:nvSpPr>
        <p:spPr>
          <a:xfrm>
            <a:off x="1983211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1" name="Rechteck 210"/>
          <p:cNvSpPr>
            <a:spLocks noChangeAspect="1"/>
          </p:cNvSpPr>
          <p:nvPr/>
        </p:nvSpPr>
        <p:spPr>
          <a:xfrm>
            <a:off x="2091211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2" name="Rechteck 211"/>
          <p:cNvSpPr>
            <a:spLocks noChangeAspect="1"/>
          </p:cNvSpPr>
          <p:nvPr/>
        </p:nvSpPr>
        <p:spPr>
          <a:xfrm>
            <a:off x="2091211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3" name="Rechteck 212"/>
          <p:cNvSpPr>
            <a:spLocks noChangeAspect="1"/>
          </p:cNvSpPr>
          <p:nvPr/>
        </p:nvSpPr>
        <p:spPr>
          <a:xfrm>
            <a:off x="2199211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4" name="Rechteck 213"/>
          <p:cNvSpPr>
            <a:spLocks noChangeAspect="1"/>
          </p:cNvSpPr>
          <p:nvPr/>
        </p:nvSpPr>
        <p:spPr>
          <a:xfrm>
            <a:off x="2199211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5" name="Rechteck 214"/>
          <p:cNvSpPr>
            <a:spLocks noChangeAspect="1"/>
          </p:cNvSpPr>
          <p:nvPr/>
        </p:nvSpPr>
        <p:spPr>
          <a:xfrm>
            <a:off x="2307211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6" name="Rechteck 215"/>
          <p:cNvSpPr>
            <a:spLocks noChangeAspect="1"/>
          </p:cNvSpPr>
          <p:nvPr/>
        </p:nvSpPr>
        <p:spPr>
          <a:xfrm>
            <a:off x="2307211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7" name="Rechteck 216"/>
          <p:cNvSpPr>
            <a:spLocks noChangeAspect="1"/>
          </p:cNvSpPr>
          <p:nvPr/>
        </p:nvSpPr>
        <p:spPr>
          <a:xfrm>
            <a:off x="2307211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8" name="Rechteck 217"/>
          <p:cNvSpPr>
            <a:spLocks noChangeAspect="1"/>
          </p:cNvSpPr>
          <p:nvPr/>
        </p:nvSpPr>
        <p:spPr>
          <a:xfrm>
            <a:off x="2307211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9" name="Rechteck 218"/>
          <p:cNvSpPr>
            <a:spLocks noChangeAspect="1"/>
          </p:cNvSpPr>
          <p:nvPr/>
        </p:nvSpPr>
        <p:spPr>
          <a:xfrm>
            <a:off x="2307211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0" name="Rechteck 219"/>
          <p:cNvSpPr>
            <a:spLocks noChangeAspect="1"/>
          </p:cNvSpPr>
          <p:nvPr/>
        </p:nvSpPr>
        <p:spPr>
          <a:xfrm>
            <a:off x="2307211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1" name="Rechteck 220"/>
          <p:cNvSpPr>
            <a:spLocks noChangeAspect="1"/>
          </p:cNvSpPr>
          <p:nvPr/>
        </p:nvSpPr>
        <p:spPr>
          <a:xfrm>
            <a:off x="2307211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2" name="Rechteck 221"/>
          <p:cNvSpPr>
            <a:spLocks noChangeAspect="1"/>
          </p:cNvSpPr>
          <p:nvPr/>
        </p:nvSpPr>
        <p:spPr>
          <a:xfrm>
            <a:off x="2307211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3" name="Rechteck 222"/>
          <p:cNvSpPr>
            <a:spLocks noChangeAspect="1"/>
          </p:cNvSpPr>
          <p:nvPr/>
        </p:nvSpPr>
        <p:spPr>
          <a:xfrm>
            <a:off x="1443163" y="6043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6" name="Rechteck 225"/>
          <p:cNvSpPr>
            <a:spLocks noChangeAspect="1"/>
          </p:cNvSpPr>
          <p:nvPr/>
        </p:nvSpPr>
        <p:spPr>
          <a:xfrm>
            <a:off x="1551163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7" name="Rechteck 226"/>
          <p:cNvSpPr>
            <a:spLocks noChangeAspect="1"/>
          </p:cNvSpPr>
          <p:nvPr/>
        </p:nvSpPr>
        <p:spPr>
          <a:xfrm>
            <a:off x="1659163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8" name="Rechteck 227"/>
          <p:cNvSpPr>
            <a:spLocks noChangeAspect="1"/>
          </p:cNvSpPr>
          <p:nvPr/>
        </p:nvSpPr>
        <p:spPr>
          <a:xfrm>
            <a:off x="1767163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9" name="Rechteck 228"/>
          <p:cNvSpPr>
            <a:spLocks noChangeAspect="1"/>
          </p:cNvSpPr>
          <p:nvPr/>
        </p:nvSpPr>
        <p:spPr>
          <a:xfrm>
            <a:off x="1875211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0" name="Rechteck 229"/>
          <p:cNvSpPr>
            <a:spLocks noChangeAspect="1"/>
          </p:cNvSpPr>
          <p:nvPr/>
        </p:nvSpPr>
        <p:spPr>
          <a:xfrm>
            <a:off x="1983211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1" name="Rechteck 230"/>
          <p:cNvSpPr>
            <a:spLocks noChangeAspect="1"/>
          </p:cNvSpPr>
          <p:nvPr/>
        </p:nvSpPr>
        <p:spPr>
          <a:xfrm>
            <a:off x="2091211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2" name="Rechteck 231"/>
          <p:cNvSpPr>
            <a:spLocks noChangeAspect="1"/>
          </p:cNvSpPr>
          <p:nvPr/>
        </p:nvSpPr>
        <p:spPr>
          <a:xfrm>
            <a:off x="2199211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3" name="Rechteck 232"/>
          <p:cNvSpPr>
            <a:spLocks noChangeAspect="1"/>
          </p:cNvSpPr>
          <p:nvPr/>
        </p:nvSpPr>
        <p:spPr>
          <a:xfrm>
            <a:off x="2307211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39" name="Gruppieren 238"/>
          <p:cNvGrpSpPr/>
          <p:nvPr/>
        </p:nvGrpSpPr>
        <p:grpSpPr>
          <a:xfrm>
            <a:off x="2772222" y="5179884"/>
            <a:ext cx="972048" cy="972000"/>
            <a:chOff x="4932040" y="2212237"/>
            <a:chExt cx="972048" cy="9720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40" name="Rechteck 239"/>
            <p:cNvSpPr>
              <a:spLocks noChangeAspect="1"/>
            </p:cNvSpPr>
            <p:nvPr/>
          </p:nvSpPr>
          <p:spPr>
            <a:xfrm>
              <a:off x="4932040" y="2212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1" name="Rechteck 240"/>
            <p:cNvSpPr>
              <a:spLocks noChangeAspect="1"/>
            </p:cNvSpPr>
            <p:nvPr/>
          </p:nvSpPr>
          <p:spPr>
            <a:xfrm>
              <a:off x="4932040" y="2320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2" name="Rechteck 241"/>
            <p:cNvSpPr>
              <a:spLocks noChangeAspect="1"/>
            </p:cNvSpPr>
            <p:nvPr/>
          </p:nvSpPr>
          <p:spPr>
            <a:xfrm>
              <a:off x="5040040" y="2212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3" name="Rechteck 242"/>
            <p:cNvSpPr>
              <a:spLocks noChangeAspect="1"/>
            </p:cNvSpPr>
            <p:nvPr/>
          </p:nvSpPr>
          <p:spPr>
            <a:xfrm>
              <a:off x="5040040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4" name="Rechteck 243"/>
            <p:cNvSpPr>
              <a:spLocks noChangeAspect="1"/>
            </p:cNvSpPr>
            <p:nvPr/>
          </p:nvSpPr>
          <p:spPr>
            <a:xfrm>
              <a:off x="5148040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5" name="Rechteck 244"/>
            <p:cNvSpPr>
              <a:spLocks noChangeAspect="1"/>
            </p:cNvSpPr>
            <p:nvPr/>
          </p:nvSpPr>
          <p:spPr>
            <a:xfrm>
              <a:off x="5148040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6" name="Rechteck 245"/>
            <p:cNvSpPr>
              <a:spLocks noChangeAspect="1"/>
            </p:cNvSpPr>
            <p:nvPr/>
          </p:nvSpPr>
          <p:spPr>
            <a:xfrm>
              <a:off x="5256040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9" name="Rechteck 248"/>
            <p:cNvSpPr>
              <a:spLocks noChangeAspect="1"/>
            </p:cNvSpPr>
            <p:nvPr/>
          </p:nvSpPr>
          <p:spPr>
            <a:xfrm>
              <a:off x="5256040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0" name="Rechteck 249"/>
            <p:cNvSpPr>
              <a:spLocks noChangeAspect="1"/>
            </p:cNvSpPr>
            <p:nvPr/>
          </p:nvSpPr>
          <p:spPr>
            <a:xfrm>
              <a:off x="4932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1" name="Rechteck 250"/>
            <p:cNvSpPr>
              <a:spLocks noChangeAspect="1"/>
            </p:cNvSpPr>
            <p:nvPr/>
          </p:nvSpPr>
          <p:spPr>
            <a:xfrm>
              <a:off x="4932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3" name="Rechteck 252"/>
            <p:cNvSpPr>
              <a:spLocks noChangeAspect="1"/>
            </p:cNvSpPr>
            <p:nvPr/>
          </p:nvSpPr>
          <p:spPr>
            <a:xfrm>
              <a:off x="5040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4" name="Rechteck 253"/>
            <p:cNvSpPr>
              <a:spLocks noChangeAspect="1"/>
            </p:cNvSpPr>
            <p:nvPr/>
          </p:nvSpPr>
          <p:spPr>
            <a:xfrm>
              <a:off x="5040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5" name="Rechteck 254"/>
            <p:cNvSpPr>
              <a:spLocks noChangeAspect="1"/>
            </p:cNvSpPr>
            <p:nvPr/>
          </p:nvSpPr>
          <p:spPr>
            <a:xfrm>
              <a:off x="5148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6" name="Rechteck 255"/>
            <p:cNvSpPr>
              <a:spLocks noChangeAspect="1"/>
            </p:cNvSpPr>
            <p:nvPr/>
          </p:nvSpPr>
          <p:spPr>
            <a:xfrm>
              <a:off x="5148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7" name="Rechteck 256"/>
            <p:cNvSpPr>
              <a:spLocks noChangeAspect="1"/>
            </p:cNvSpPr>
            <p:nvPr/>
          </p:nvSpPr>
          <p:spPr>
            <a:xfrm>
              <a:off x="5256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8" name="Rechteck 257"/>
            <p:cNvSpPr>
              <a:spLocks noChangeAspect="1"/>
            </p:cNvSpPr>
            <p:nvPr/>
          </p:nvSpPr>
          <p:spPr>
            <a:xfrm>
              <a:off x="5256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9" name="Rechteck 258"/>
            <p:cNvSpPr>
              <a:spLocks noChangeAspect="1"/>
            </p:cNvSpPr>
            <p:nvPr/>
          </p:nvSpPr>
          <p:spPr>
            <a:xfrm>
              <a:off x="5364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0" name="Rechteck 259"/>
            <p:cNvSpPr>
              <a:spLocks noChangeAspect="1"/>
            </p:cNvSpPr>
            <p:nvPr/>
          </p:nvSpPr>
          <p:spPr>
            <a:xfrm>
              <a:off x="5364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1" name="Rechteck 260"/>
            <p:cNvSpPr>
              <a:spLocks noChangeAspect="1"/>
            </p:cNvSpPr>
            <p:nvPr/>
          </p:nvSpPr>
          <p:spPr>
            <a:xfrm>
              <a:off x="5472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2" name="Rechteck 261"/>
            <p:cNvSpPr>
              <a:spLocks noChangeAspect="1"/>
            </p:cNvSpPr>
            <p:nvPr/>
          </p:nvSpPr>
          <p:spPr>
            <a:xfrm>
              <a:off x="5472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3" name="Rechteck 262"/>
            <p:cNvSpPr>
              <a:spLocks noChangeAspect="1"/>
            </p:cNvSpPr>
            <p:nvPr/>
          </p:nvSpPr>
          <p:spPr>
            <a:xfrm>
              <a:off x="5580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4" name="Rechteck 263"/>
            <p:cNvSpPr>
              <a:spLocks noChangeAspect="1"/>
            </p:cNvSpPr>
            <p:nvPr/>
          </p:nvSpPr>
          <p:spPr>
            <a:xfrm>
              <a:off x="5580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5" name="Rechteck 264"/>
            <p:cNvSpPr>
              <a:spLocks noChangeAspect="1"/>
            </p:cNvSpPr>
            <p:nvPr/>
          </p:nvSpPr>
          <p:spPr>
            <a:xfrm>
              <a:off x="5688088" y="2212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6" name="Rechteck 265"/>
            <p:cNvSpPr>
              <a:spLocks noChangeAspect="1"/>
            </p:cNvSpPr>
            <p:nvPr/>
          </p:nvSpPr>
          <p:spPr>
            <a:xfrm>
              <a:off x="5688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7" name="Rechteck 266"/>
            <p:cNvSpPr>
              <a:spLocks noChangeAspect="1"/>
            </p:cNvSpPr>
            <p:nvPr/>
          </p:nvSpPr>
          <p:spPr>
            <a:xfrm>
              <a:off x="5364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8" name="Rechteck 267"/>
            <p:cNvSpPr>
              <a:spLocks noChangeAspect="1"/>
            </p:cNvSpPr>
            <p:nvPr/>
          </p:nvSpPr>
          <p:spPr>
            <a:xfrm>
              <a:off x="5364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9" name="Rechteck 268"/>
            <p:cNvSpPr>
              <a:spLocks noChangeAspect="1"/>
            </p:cNvSpPr>
            <p:nvPr/>
          </p:nvSpPr>
          <p:spPr>
            <a:xfrm>
              <a:off x="5472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0" name="Rechteck 269"/>
            <p:cNvSpPr>
              <a:spLocks noChangeAspect="1"/>
            </p:cNvSpPr>
            <p:nvPr/>
          </p:nvSpPr>
          <p:spPr>
            <a:xfrm>
              <a:off x="5472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1" name="Rechteck 270"/>
            <p:cNvSpPr>
              <a:spLocks noChangeAspect="1"/>
            </p:cNvSpPr>
            <p:nvPr/>
          </p:nvSpPr>
          <p:spPr>
            <a:xfrm>
              <a:off x="5580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2" name="Rechteck 271"/>
            <p:cNvSpPr>
              <a:spLocks noChangeAspect="1"/>
            </p:cNvSpPr>
            <p:nvPr/>
          </p:nvSpPr>
          <p:spPr>
            <a:xfrm>
              <a:off x="5580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Rechteck 272"/>
            <p:cNvSpPr>
              <a:spLocks noChangeAspect="1"/>
            </p:cNvSpPr>
            <p:nvPr/>
          </p:nvSpPr>
          <p:spPr>
            <a:xfrm>
              <a:off x="5688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4" name="Rechteck 273"/>
            <p:cNvSpPr>
              <a:spLocks noChangeAspect="1"/>
            </p:cNvSpPr>
            <p:nvPr/>
          </p:nvSpPr>
          <p:spPr>
            <a:xfrm>
              <a:off x="5688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5" name="Rechteck 274"/>
            <p:cNvSpPr>
              <a:spLocks noChangeAspect="1"/>
            </p:cNvSpPr>
            <p:nvPr/>
          </p:nvSpPr>
          <p:spPr>
            <a:xfrm>
              <a:off x="4932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6" name="Rechteck 275"/>
            <p:cNvSpPr>
              <a:spLocks noChangeAspect="1"/>
            </p:cNvSpPr>
            <p:nvPr/>
          </p:nvSpPr>
          <p:spPr>
            <a:xfrm>
              <a:off x="4932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7" name="Rechteck 276"/>
            <p:cNvSpPr>
              <a:spLocks noChangeAspect="1"/>
            </p:cNvSpPr>
            <p:nvPr/>
          </p:nvSpPr>
          <p:spPr>
            <a:xfrm>
              <a:off x="5040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Rechteck 277"/>
            <p:cNvSpPr>
              <a:spLocks noChangeAspect="1"/>
            </p:cNvSpPr>
            <p:nvPr/>
          </p:nvSpPr>
          <p:spPr>
            <a:xfrm>
              <a:off x="5040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9" name="Rechteck 278"/>
            <p:cNvSpPr>
              <a:spLocks noChangeAspect="1"/>
            </p:cNvSpPr>
            <p:nvPr/>
          </p:nvSpPr>
          <p:spPr>
            <a:xfrm>
              <a:off x="5148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0" name="Rechteck 279"/>
            <p:cNvSpPr>
              <a:spLocks noChangeAspect="1"/>
            </p:cNvSpPr>
            <p:nvPr/>
          </p:nvSpPr>
          <p:spPr>
            <a:xfrm>
              <a:off x="5148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1" name="Rechteck 280"/>
            <p:cNvSpPr>
              <a:spLocks noChangeAspect="1"/>
            </p:cNvSpPr>
            <p:nvPr/>
          </p:nvSpPr>
          <p:spPr>
            <a:xfrm>
              <a:off x="5256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2" name="Rechteck 281"/>
            <p:cNvSpPr>
              <a:spLocks noChangeAspect="1"/>
            </p:cNvSpPr>
            <p:nvPr/>
          </p:nvSpPr>
          <p:spPr>
            <a:xfrm>
              <a:off x="5256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3" name="Rechteck 282"/>
            <p:cNvSpPr>
              <a:spLocks noChangeAspect="1"/>
            </p:cNvSpPr>
            <p:nvPr/>
          </p:nvSpPr>
          <p:spPr>
            <a:xfrm>
              <a:off x="4932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4" name="Rechteck 283"/>
            <p:cNvSpPr>
              <a:spLocks noChangeAspect="1"/>
            </p:cNvSpPr>
            <p:nvPr/>
          </p:nvSpPr>
          <p:spPr>
            <a:xfrm>
              <a:off x="4932040" y="2968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5" name="Rechteck 284"/>
            <p:cNvSpPr>
              <a:spLocks noChangeAspect="1"/>
            </p:cNvSpPr>
            <p:nvPr/>
          </p:nvSpPr>
          <p:spPr>
            <a:xfrm>
              <a:off x="5040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6" name="Rechteck 285"/>
            <p:cNvSpPr>
              <a:spLocks noChangeAspect="1"/>
            </p:cNvSpPr>
            <p:nvPr/>
          </p:nvSpPr>
          <p:spPr>
            <a:xfrm>
              <a:off x="5040040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7" name="Rechteck 286"/>
            <p:cNvSpPr>
              <a:spLocks noChangeAspect="1"/>
            </p:cNvSpPr>
            <p:nvPr/>
          </p:nvSpPr>
          <p:spPr>
            <a:xfrm>
              <a:off x="5148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8" name="Rechteck 287"/>
            <p:cNvSpPr>
              <a:spLocks noChangeAspect="1"/>
            </p:cNvSpPr>
            <p:nvPr/>
          </p:nvSpPr>
          <p:spPr>
            <a:xfrm>
              <a:off x="5148040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9" name="Rechteck 288"/>
            <p:cNvSpPr>
              <a:spLocks noChangeAspect="1"/>
            </p:cNvSpPr>
            <p:nvPr/>
          </p:nvSpPr>
          <p:spPr>
            <a:xfrm>
              <a:off x="5256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0" name="Rechteck 289"/>
            <p:cNvSpPr>
              <a:spLocks noChangeAspect="1"/>
            </p:cNvSpPr>
            <p:nvPr/>
          </p:nvSpPr>
          <p:spPr>
            <a:xfrm>
              <a:off x="5256040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1" name="Rechteck 290"/>
            <p:cNvSpPr>
              <a:spLocks noChangeAspect="1"/>
            </p:cNvSpPr>
            <p:nvPr/>
          </p:nvSpPr>
          <p:spPr>
            <a:xfrm>
              <a:off x="5364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2" name="Rechteck 291"/>
            <p:cNvSpPr>
              <a:spLocks noChangeAspect="1"/>
            </p:cNvSpPr>
            <p:nvPr/>
          </p:nvSpPr>
          <p:spPr>
            <a:xfrm>
              <a:off x="5364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3" name="Rechteck 292"/>
            <p:cNvSpPr>
              <a:spLocks noChangeAspect="1"/>
            </p:cNvSpPr>
            <p:nvPr/>
          </p:nvSpPr>
          <p:spPr>
            <a:xfrm>
              <a:off x="5472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4" name="Rechteck 293"/>
            <p:cNvSpPr>
              <a:spLocks noChangeAspect="1"/>
            </p:cNvSpPr>
            <p:nvPr/>
          </p:nvSpPr>
          <p:spPr>
            <a:xfrm>
              <a:off x="5472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5" name="Rechteck 294"/>
            <p:cNvSpPr>
              <a:spLocks noChangeAspect="1"/>
            </p:cNvSpPr>
            <p:nvPr/>
          </p:nvSpPr>
          <p:spPr>
            <a:xfrm>
              <a:off x="5580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6" name="Rechteck 295"/>
            <p:cNvSpPr>
              <a:spLocks noChangeAspect="1"/>
            </p:cNvSpPr>
            <p:nvPr/>
          </p:nvSpPr>
          <p:spPr>
            <a:xfrm>
              <a:off x="5580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7" name="Rechteck 296"/>
            <p:cNvSpPr>
              <a:spLocks noChangeAspect="1"/>
            </p:cNvSpPr>
            <p:nvPr/>
          </p:nvSpPr>
          <p:spPr>
            <a:xfrm>
              <a:off x="5688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8" name="Rechteck 297"/>
            <p:cNvSpPr>
              <a:spLocks noChangeAspect="1"/>
            </p:cNvSpPr>
            <p:nvPr/>
          </p:nvSpPr>
          <p:spPr>
            <a:xfrm>
              <a:off x="5688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9" name="Rechteck 298"/>
            <p:cNvSpPr>
              <a:spLocks noChangeAspect="1"/>
            </p:cNvSpPr>
            <p:nvPr/>
          </p:nvSpPr>
          <p:spPr>
            <a:xfrm>
              <a:off x="5364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0" name="Rechteck 299"/>
            <p:cNvSpPr>
              <a:spLocks noChangeAspect="1"/>
            </p:cNvSpPr>
            <p:nvPr/>
          </p:nvSpPr>
          <p:spPr>
            <a:xfrm>
              <a:off x="5364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1" name="Rechteck 300"/>
            <p:cNvSpPr>
              <a:spLocks noChangeAspect="1"/>
            </p:cNvSpPr>
            <p:nvPr/>
          </p:nvSpPr>
          <p:spPr>
            <a:xfrm>
              <a:off x="5472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2" name="Rechteck 301"/>
            <p:cNvSpPr>
              <a:spLocks noChangeAspect="1"/>
            </p:cNvSpPr>
            <p:nvPr/>
          </p:nvSpPr>
          <p:spPr>
            <a:xfrm>
              <a:off x="5472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3" name="Rechteck 302"/>
            <p:cNvSpPr>
              <a:spLocks noChangeAspect="1"/>
            </p:cNvSpPr>
            <p:nvPr/>
          </p:nvSpPr>
          <p:spPr>
            <a:xfrm>
              <a:off x="5580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4" name="Rechteck 303"/>
            <p:cNvSpPr>
              <a:spLocks noChangeAspect="1"/>
            </p:cNvSpPr>
            <p:nvPr/>
          </p:nvSpPr>
          <p:spPr>
            <a:xfrm>
              <a:off x="5580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5" name="Rechteck 304"/>
            <p:cNvSpPr>
              <a:spLocks noChangeAspect="1"/>
            </p:cNvSpPr>
            <p:nvPr/>
          </p:nvSpPr>
          <p:spPr>
            <a:xfrm>
              <a:off x="5688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6" name="Rechteck 305"/>
            <p:cNvSpPr>
              <a:spLocks noChangeAspect="1"/>
            </p:cNvSpPr>
            <p:nvPr/>
          </p:nvSpPr>
          <p:spPr>
            <a:xfrm>
              <a:off x="5688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7" name="Rechteck 306"/>
            <p:cNvSpPr>
              <a:spLocks noChangeAspect="1"/>
            </p:cNvSpPr>
            <p:nvPr/>
          </p:nvSpPr>
          <p:spPr>
            <a:xfrm>
              <a:off x="5796088" y="2212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8" name="Rechteck 307"/>
            <p:cNvSpPr>
              <a:spLocks noChangeAspect="1"/>
            </p:cNvSpPr>
            <p:nvPr/>
          </p:nvSpPr>
          <p:spPr>
            <a:xfrm>
              <a:off x="5796088" y="2320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9" name="Rechteck 308"/>
            <p:cNvSpPr>
              <a:spLocks noChangeAspect="1"/>
            </p:cNvSpPr>
            <p:nvPr/>
          </p:nvSpPr>
          <p:spPr>
            <a:xfrm>
              <a:off x="5796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0" name="Rechteck 309"/>
            <p:cNvSpPr>
              <a:spLocks noChangeAspect="1"/>
            </p:cNvSpPr>
            <p:nvPr/>
          </p:nvSpPr>
          <p:spPr>
            <a:xfrm>
              <a:off x="5796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1" name="Rechteck 310"/>
            <p:cNvSpPr>
              <a:spLocks noChangeAspect="1"/>
            </p:cNvSpPr>
            <p:nvPr/>
          </p:nvSpPr>
          <p:spPr>
            <a:xfrm>
              <a:off x="5796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2" name="Rechteck 311"/>
            <p:cNvSpPr>
              <a:spLocks noChangeAspect="1"/>
            </p:cNvSpPr>
            <p:nvPr/>
          </p:nvSpPr>
          <p:spPr>
            <a:xfrm>
              <a:off x="5796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3" name="Rechteck 312"/>
            <p:cNvSpPr>
              <a:spLocks noChangeAspect="1"/>
            </p:cNvSpPr>
            <p:nvPr/>
          </p:nvSpPr>
          <p:spPr>
            <a:xfrm>
              <a:off x="5796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4" name="Rechteck 313"/>
            <p:cNvSpPr>
              <a:spLocks noChangeAspect="1"/>
            </p:cNvSpPr>
            <p:nvPr/>
          </p:nvSpPr>
          <p:spPr>
            <a:xfrm>
              <a:off x="5796088" y="2968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5" name="Rechteck 314"/>
            <p:cNvSpPr>
              <a:spLocks noChangeAspect="1"/>
            </p:cNvSpPr>
            <p:nvPr/>
          </p:nvSpPr>
          <p:spPr>
            <a:xfrm>
              <a:off x="4932040" y="3076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0" name="Rechteck 319"/>
            <p:cNvSpPr>
              <a:spLocks noChangeAspect="1"/>
            </p:cNvSpPr>
            <p:nvPr/>
          </p:nvSpPr>
          <p:spPr>
            <a:xfrm>
              <a:off x="5040040" y="3076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2" name="Rechteck 321"/>
            <p:cNvSpPr>
              <a:spLocks noChangeAspect="1"/>
            </p:cNvSpPr>
            <p:nvPr/>
          </p:nvSpPr>
          <p:spPr>
            <a:xfrm>
              <a:off x="5148040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8" name="Rechteck 327"/>
            <p:cNvSpPr>
              <a:spLocks noChangeAspect="1"/>
            </p:cNvSpPr>
            <p:nvPr/>
          </p:nvSpPr>
          <p:spPr>
            <a:xfrm>
              <a:off x="5256040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0" name="Rechteck 329"/>
            <p:cNvSpPr>
              <a:spLocks noChangeAspect="1"/>
            </p:cNvSpPr>
            <p:nvPr/>
          </p:nvSpPr>
          <p:spPr>
            <a:xfrm>
              <a:off x="5364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2" name="Rechteck 331"/>
            <p:cNvSpPr>
              <a:spLocks noChangeAspect="1"/>
            </p:cNvSpPr>
            <p:nvPr/>
          </p:nvSpPr>
          <p:spPr>
            <a:xfrm>
              <a:off x="5472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3" name="Rechteck 332"/>
            <p:cNvSpPr>
              <a:spLocks noChangeAspect="1"/>
            </p:cNvSpPr>
            <p:nvPr/>
          </p:nvSpPr>
          <p:spPr>
            <a:xfrm>
              <a:off x="5580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4" name="Rechteck 333"/>
            <p:cNvSpPr>
              <a:spLocks noChangeAspect="1"/>
            </p:cNvSpPr>
            <p:nvPr/>
          </p:nvSpPr>
          <p:spPr>
            <a:xfrm>
              <a:off x="5688088" y="3076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5" name="Rechteck 334"/>
            <p:cNvSpPr>
              <a:spLocks noChangeAspect="1"/>
            </p:cNvSpPr>
            <p:nvPr/>
          </p:nvSpPr>
          <p:spPr>
            <a:xfrm>
              <a:off x="5796088" y="3076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37" name="Rechteck 336"/>
          <p:cNvSpPr>
            <a:spLocks noChangeAspect="1"/>
          </p:cNvSpPr>
          <p:nvPr/>
        </p:nvSpPr>
        <p:spPr>
          <a:xfrm>
            <a:off x="4085976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8" name="Rechteck 337"/>
          <p:cNvSpPr>
            <a:spLocks noChangeAspect="1"/>
          </p:cNvSpPr>
          <p:nvPr/>
        </p:nvSpPr>
        <p:spPr>
          <a:xfrm>
            <a:off x="4085976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9" name="Rechteck 338"/>
          <p:cNvSpPr>
            <a:spLocks noChangeAspect="1"/>
          </p:cNvSpPr>
          <p:nvPr/>
        </p:nvSpPr>
        <p:spPr>
          <a:xfrm>
            <a:off x="4193976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0" name="Rechteck 339"/>
          <p:cNvSpPr>
            <a:spLocks noChangeAspect="1"/>
          </p:cNvSpPr>
          <p:nvPr/>
        </p:nvSpPr>
        <p:spPr>
          <a:xfrm>
            <a:off x="4193976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1" name="Rechteck 340"/>
          <p:cNvSpPr>
            <a:spLocks noChangeAspect="1"/>
          </p:cNvSpPr>
          <p:nvPr/>
        </p:nvSpPr>
        <p:spPr>
          <a:xfrm>
            <a:off x="4301976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2" name="Rechteck 341"/>
          <p:cNvSpPr>
            <a:spLocks noChangeAspect="1"/>
          </p:cNvSpPr>
          <p:nvPr/>
        </p:nvSpPr>
        <p:spPr>
          <a:xfrm>
            <a:off x="4301976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3" name="Rechteck 342"/>
          <p:cNvSpPr>
            <a:spLocks noChangeAspect="1"/>
          </p:cNvSpPr>
          <p:nvPr/>
        </p:nvSpPr>
        <p:spPr>
          <a:xfrm>
            <a:off x="4409976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4" name="Rechteck 343"/>
          <p:cNvSpPr>
            <a:spLocks noChangeAspect="1"/>
          </p:cNvSpPr>
          <p:nvPr/>
        </p:nvSpPr>
        <p:spPr>
          <a:xfrm>
            <a:off x="4409976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5" name="Rechteck 344"/>
          <p:cNvSpPr>
            <a:spLocks noChangeAspect="1"/>
          </p:cNvSpPr>
          <p:nvPr/>
        </p:nvSpPr>
        <p:spPr>
          <a:xfrm>
            <a:off x="4085976" y="538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6" name="Rechteck 345"/>
          <p:cNvSpPr>
            <a:spLocks noChangeAspect="1"/>
          </p:cNvSpPr>
          <p:nvPr/>
        </p:nvSpPr>
        <p:spPr>
          <a:xfrm>
            <a:off x="4085976" y="549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7" name="Rechteck 346"/>
          <p:cNvSpPr>
            <a:spLocks noChangeAspect="1"/>
          </p:cNvSpPr>
          <p:nvPr/>
        </p:nvSpPr>
        <p:spPr>
          <a:xfrm>
            <a:off x="4193976" y="538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8" name="Rechteck 347"/>
          <p:cNvSpPr>
            <a:spLocks noChangeAspect="1"/>
          </p:cNvSpPr>
          <p:nvPr/>
        </p:nvSpPr>
        <p:spPr>
          <a:xfrm>
            <a:off x="4193976" y="549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9" name="Rechteck 348"/>
          <p:cNvSpPr>
            <a:spLocks noChangeAspect="1"/>
          </p:cNvSpPr>
          <p:nvPr/>
        </p:nvSpPr>
        <p:spPr>
          <a:xfrm>
            <a:off x="4301976" y="538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0" name="Rechteck 349"/>
          <p:cNvSpPr>
            <a:spLocks noChangeAspect="1"/>
          </p:cNvSpPr>
          <p:nvPr/>
        </p:nvSpPr>
        <p:spPr>
          <a:xfrm>
            <a:off x="4301976" y="5497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1" name="Rechteck 350"/>
          <p:cNvSpPr>
            <a:spLocks noChangeAspect="1"/>
          </p:cNvSpPr>
          <p:nvPr/>
        </p:nvSpPr>
        <p:spPr>
          <a:xfrm>
            <a:off x="4409976" y="5389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2" name="Rechteck 351"/>
          <p:cNvSpPr>
            <a:spLocks noChangeAspect="1"/>
          </p:cNvSpPr>
          <p:nvPr/>
        </p:nvSpPr>
        <p:spPr>
          <a:xfrm>
            <a:off x="4409976" y="5497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3" name="Rechteck 352"/>
          <p:cNvSpPr>
            <a:spLocks noChangeAspect="1"/>
          </p:cNvSpPr>
          <p:nvPr/>
        </p:nvSpPr>
        <p:spPr>
          <a:xfrm>
            <a:off x="4518024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4" name="Rechteck 353"/>
          <p:cNvSpPr>
            <a:spLocks noChangeAspect="1"/>
          </p:cNvSpPr>
          <p:nvPr/>
        </p:nvSpPr>
        <p:spPr>
          <a:xfrm>
            <a:off x="4518024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5" name="Rechteck 354"/>
          <p:cNvSpPr>
            <a:spLocks noChangeAspect="1"/>
          </p:cNvSpPr>
          <p:nvPr/>
        </p:nvSpPr>
        <p:spPr>
          <a:xfrm>
            <a:off x="4626024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6" name="Rechteck 355"/>
          <p:cNvSpPr>
            <a:spLocks noChangeAspect="1"/>
          </p:cNvSpPr>
          <p:nvPr/>
        </p:nvSpPr>
        <p:spPr>
          <a:xfrm>
            <a:off x="4626024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7" name="Rechteck 356"/>
          <p:cNvSpPr>
            <a:spLocks noChangeAspect="1"/>
          </p:cNvSpPr>
          <p:nvPr/>
        </p:nvSpPr>
        <p:spPr>
          <a:xfrm>
            <a:off x="4734024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8" name="Rechteck 357"/>
          <p:cNvSpPr>
            <a:spLocks noChangeAspect="1"/>
          </p:cNvSpPr>
          <p:nvPr/>
        </p:nvSpPr>
        <p:spPr>
          <a:xfrm>
            <a:off x="4734024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9" name="Rechteck 358"/>
          <p:cNvSpPr>
            <a:spLocks noChangeAspect="1"/>
          </p:cNvSpPr>
          <p:nvPr/>
        </p:nvSpPr>
        <p:spPr>
          <a:xfrm>
            <a:off x="4842024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0" name="Rechteck 359"/>
          <p:cNvSpPr>
            <a:spLocks noChangeAspect="1"/>
          </p:cNvSpPr>
          <p:nvPr/>
        </p:nvSpPr>
        <p:spPr>
          <a:xfrm>
            <a:off x="4842024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1" name="Rechteck 360"/>
          <p:cNvSpPr>
            <a:spLocks noChangeAspect="1"/>
          </p:cNvSpPr>
          <p:nvPr/>
        </p:nvSpPr>
        <p:spPr>
          <a:xfrm>
            <a:off x="4518024" y="5389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2" name="Rechteck 361"/>
          <p:cNvSpPr>
            <a:spLocks noChangeAspect="1"/>
          </p:cNvSpPr>
          <p:nvPr/>
        </p:nvSpPr>
        <p:spPr>
          <a:xfrm>
            <a:off x="4518024" y="5497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3" name="Rechteck 362"/>
          <p:cNvSpPr>
            <a:spLocks noChangeAspect="1"/>
          </p:cNvSpPr>
          <p:nvPr/>
        </p:nvSpPr>
        <p:spPr>
          <a:xfrm>
            <a:off x="4626024" y="5389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4" name="Rechteck 363"/>
          <p:cNvSpPr>
            <a:spLocks noChangeAspect="1"/>
          </p:cNvSpPr>
          <p:nvPr/>
        </p:nvSpPr>
        <p:spPr>
          <a:xfrm>
            <a:off x="4626024" y="5497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5" name="Rechteck 364"/>
          <p:cNvSpPr>
            <a:spLocks noChangeAspect="1"/>
          </p:cNvSpPr>
          <p:nvPr/>
        </p:nvSpPr>
        <p:spPr>
          <a:xfrm>
            <a:off x="4734024" y="538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6" name="Rechteck 365"/>
          <p:cNvSpPr>
            <a:spLocks noChangeAspect="1"/>
          </p:cNvSpPr>
          <p:nvPr/>
        </p:nvSpPr>
        <p:spPr>
          <a:xfrm>
            <a:off x="4734024" y="5497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7" name="Rechteck 366"/>
          <p:cNvSpPr>
            <a:spLocks noChangeAspect="1"/>
          </p:cNvSpPr>
          <p:nvPr/>
        </p:nvSpPr>
        <p:spPr>
          <a:xfrm>
            <a:off x="4842024" y="538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8" name="Rechteck 367"/>
          <p:cNvSpPr>
            <a:spLocks noChangeAspect="1"/>
          </p:cNvSpPr>
          <p:nvPr/>
        </p:nvSpPr>
        <p:spPr>
          <a:xfrm>
            <a:off x="4842024" y="549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9" name="Rechteck 368"/>
          <p:cNvSpPr>
            <a:spLocks noChangeAspect="1"/>
          </p:cNvSpPr>
          <p:nvPr/>
        </p:nvSpPr>
        <p:spPr>
          <a:xfrm>
            <a:off x="4085976" y="5605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0" name="Rechteck 369"/>
          <p:cNvSpPr>
            <a:spLocks noChangeAspect="1"/>
          </p:cNvSpPr>
          <p:nvPr/>
        </p:nvSpPr>
        <p:spPr>
          <a:xfrm>
            <a:off x="4085976" y="571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1" name="Rechteck 370"/>
          <p:cNvSpPr>
            <a:spLocks noChangeAspect="1"/>
          </p:cNvSpPr>
          <p:nvPr/>
        </p:nvSpPr>
        <p:spPr>
          <a:xfrm>
            <a:off x="4193976" y="5605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2" name="Rechteck 371"/>
          <p:cNvSpPr>
            <a:spLocks noChangeAspect="1"/>
          </p:cNvSpPr>
          <p:nvPr/>
        </p:nvSpPr>
        <p:spPr>
          <a:xfrm>
            <a:off x="4193976" y="571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3" name="Rechteck 372"/>
          <p:cNvSpPr>
            <a:spLocks noChangeAspect="1"/>
          </p:cNvSpPr>
          <p:nvPr/>
        </p:nvSpPr>
        <p:spPr>
          <a:xfrm>
            <a:off x="4301976" y="5605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4" name="Rechteck 373"/>
          <p:cNvSpPr>
            <a:spLocks noChangeAspect="1"/>
          </p:cNvSpPr>
          <p:nvPr/>
        </p:nvSpPr>
        <p:spPr>
          <a:xfrm>
            <a:off x="4301976" y="5713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5" name="Rechteck 374"/>
          <p:cNvSpPr>
            <a:spLocks noChangeAspect="1"/>
          </p:cNvSpPr>
          <p:nvPr/>
        </p:nvSpPr>
        <p:spPr>
          <a:xfrm>
            <a:off x="4409976" y="5605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6" name="Rechteck 375"/>
          <p:cNvSpPr>
            <a:spLocks noChangeAspect="1"/>
          </p:cNvSpPr>
          <p:nvPr/>
        </p:nvSpPr>
        <p:spPr>
          <a:xfrm>
            <a:off x="4409976" y="5713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7" name="Rechteck 376"/>
          <p:cNvSpPr>
            <a:spLocks noChangeAspect="1"/>
          </p:cNvSpPr>
          <p:nvPr/>
        </p:nvSpPr>
        <p:spPr>
          <a:xfrm>
            <a:off x="4085976" y="582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8" name="Rechteck 377"/>
          <p:cNvSpPr>
            <a:spLocks noChangeAspect="1"/>
          </p:cNvSpPr>
          <p:nvPr/>
        </p:nvSpPr>
        <p:spPr>
          <a:xfrm>
            <a:off x="4085976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9" name="Rechteck 378"/>
          <p:cNvSpPr>
            <a:spLocks noChangeAspect="1"/>
          </p:cNvSpPr>
          <p:nvPr/>
        </p:nvSpPr>
        <p:spPr>
          <a:xfrm>
            <a:off x="4193976" y="582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0" name="Rechteck 379"/>
          <p:cNvSpPr>
            <a:spLocks noChangeAspect="1"/>
          </p:cNvSpPr>
          <p:nvPr/>
        </p:nvSpPr>
        <p:spPr>
          <a:xfrm>
            <a:off x="4193976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1" name="Rechteck 380"/>
          <p:cNvSpPr>
            <a:spLocks noChangeAspect="1"/>
          </p:cNvSpPr>
          <p:nvPr/>
        </p:nvSpPr>
        <p:spPr>
          <a:xfrm>
            <a:off x="4301976" y="582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2" name="Rechteck 381"/>
          <p:cNvSpPr>
            <a:spLocks noChangeAspect="1"/>
          </p:cNvSpPr>
          <p:nvPr/>
        </p:nvSpPr>
        <p:spPr>
          <a:xfrm>
            <a:off x="4301976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3" name="Rechteck 382"/>
          <p:cNvSpPr>
            <a:spLocks noChangeAspect="1"/>
          </p:cNvSpPr>
          <p:nvPr/>
        </p:nvSpPr>
        <p:spPr>
          <a:xfrm>
            <a:off x="4409976" y="5821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4" name="Rechteck 383"/>
          <p:cNvSpPr>
            <a:spLocks noChangeAspect="1"/>
          </p:cNvSpPr>
          <p:nvPr/>
        </p:nvSpPr>
        <p:spPr>
          <a:xfrm>
            <a:off x="4409976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5" name="Rechteck 384"/>
          <p:cNvSpPr>
            <a:spLocks noChangeAspect="1"/>
          </p:cNvSpPr>
          <p:nvPr/>
        </p:nvSpPr>
        <p:spPr>
          <a:xfrm>
            <a:off x="4518024" y="5605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6" name="Rechteck 385"/>
          <p:cNvSpPr>
            <a:spLocks noChangeAspect="1"/>
          </p:cNvSpPr>
          <p:nvPr/>
        </p:nvSpPr>
        <p:spPr>
          <a:xfrm>
            <a:off x="4518024" y="5713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7" name="Rechteck 386"/>
          <p:cNvSpPr>
            <a:spLocks noChangeAspect="1"/>
          </p:cNvSpPr>
          <p:nvPr/>
        </p:nvSpPr>
        <p:spPr>
          <a:xfrm>
            <a:off x="4626024" y="5605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8" name="Rechteck 387"/>
          <p:cNvSpPr>
            <a:spLocks noChangeAspect="1"/>
          </p:cNvSpPr>
          <p:nvPr/>
        </p:nvSpPr>
        <p:spPr>
          <a:xfrm>
            <a:off x="4626024" y="5713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9" name="Rechteck 388"/>
          <p:cNvSpPr>
            <a:spLocks noChangeAspect="1"/>
          </p:cNvSpPr>
          <p:nvPr/>
        </p:nvSpPr>
        <p:spPr>
          <a:xfrm>
            <a:off x="4734024" y="5605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0" name="Rechteck 389"/>
          <p:cNvSpPr>
            <a:spLocks noChangeAspect="1"/>
          </p:cNvSpPr>
          <p:nvPr/>
        </p:nvSpPr>
        <p:spPr>
          <a:xfrm>
            <a:off x="4734024" y="5713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1" name="Rechteck 390"/>
          <p:cNvSpPr>
            <a:spLocks noChangeAspect="1"/>
          </p:cNvSpPr>
          <p:nvPr/>
        </p:nvSpPr>
        <p:spPr>
          <a:xfrm>
            <a:off x="4842024" y="5605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2" name="Rechteck 391"/>
          <p:cNvSpPr>
            <a:spLocks noChangeAspect="1"/>
          </p:cNvSpPr>
          <p:nvPr/>
        </p:nvSpPr>
        <p:spPr>
          <a:xfrm>
            <a:off x="4842024" y="571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3" name="Rechteck 392"/>
          <p:cNvSpPr>
            <a:spLocks noChangeAspect="1"/>
          </p:cNvSpPr>
          <p:nvPr/>
        </p:nvSpPr>
        <p:spPr>
          <a:xfrm>
            <a:off x="4518024" y="5821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4" name="Rechteck 393"/>
          <p:cNvSpPr>
            <a:spLocks noChangeAspect="1"/>
          </p:cNvSpPr>
          <p:nvPr/>
        </p:nvSpPr>
        <p:spPr>
          <a:xfrm>
            <a:off x="4518024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5" name="Rechteck 394"/>
          <p:cNvSpPr>
            <a:spLocks noChangeAspect="1"/>
          </p:cNvSpPr>
          <p:nvPr/>
        </p:nvSpPr>
        <p:spPr>
          <a:xfrm>
            <a:off x="4626024" y="5821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6" name="Rechteck 395"/>
          <p:cNvSpPr>
            <a:spLocks noChangeAspect="1"/>
          </p:cNvSpPr>
          <p:nvPr/>
        </p:nvSpPr>
        <p:spPr>
          <a:xfrm>
            <a:off x="4626024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7" name="Rechteck 396"/>
          <p:cNvSpPr>
            <a:spLocks noChangeAspect="1"/>
          </p:cNvSpPr>
          <p:nvPr/>
        </p:nvSpPr>
        <p:spPr>
          <a:xfrm>
            <a:off x="4734024" y="582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8" name="Rechteck 397"/>
          <p:cNvSpPr>
            <a:spLocks noChangeAspect="1"/>
          </p:cNvSpPr>
          <p:nvPr/>
        </p:nvSpPr>
        <p:spPr>
          <a:xfrm>
            <a:off x="4734024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9" name="Rechteck 398"/>
          <p:cNvSpPr>
            <a:spLocks noChangeAspect="1"/>
          </p:cNvSpPr>
          <p:nvPr/>
        </p:nvSpPr>
        <p:spPr>
          <a:xfrm>
            <a:off x="4842024" y="582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0" name="Rechteck 399"/>
          <p:cNvSpPr>
            <a:spLocks noChangeAspect="1"/>
          </p:cNvSpPr>
          <p:nvPr/>
        </p:nvSpPr>
        <p:spPr>
          <a:xfrm>
            <a:off x="4842024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1" name="Rechteck 400"/>
          <p:cNvSpPr>
            <a:spLocks noChangeAspect="1"/>
          </p:cNvSpPr>
          <p:nvPr/>
        </p:nvSpPr>
        <p:spPr>
          <a:xfrm>
            <a:off x="4950024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2" name="Rechteck 401"/>
          <p:cNvSpPr>
            <a:spLocks noChangeAspect="1"/>
          </p:cNvSpPr>
          <p:nvPr/>
        </p:nvSpPr>
        <p:spPr>
          <a:xfrm>
            <a:off x="4950024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3" name="Rechteck 402"/>
          <p:cNvSpPr>
            <a:spLocks noChangeAspect="1"/>
          </p:cNvSpPr>
          <p:nvPr/>
        </p:nvSpPr>
        <p:spPr>
          <a:xfrm>
            <a:off x="4950024" y="538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4" name="Rechteck 403"/>
          <p:cNvSpPr>
            <a:spLocks noChangeAspect="1"/>
          </p:cNvSpPr>
          <p:nvPr/>
        </p:nvSpPr>
        <p:spPr>
          <a:xfrm>
            <a:off x="4950024" y="549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5" name="Rechteck 404"/>
          <p:cNvSpPr>
            <a:spLocks noChangeAspect="1"/>
          </p:cNvSpPr>
          <p:nvPr/>
        </p:nvSpPr>
        <p:spPr>
          <a:xfrm>
            <a:off x="4950024" y="5605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6" name="Rechteck 405"/>
          <p:cNvSpPr>
            <a:spLocks noChangeAspect="1"/>
          </p:cNvSpPr>
          <p:nvPr/>
        </p:nvSpPr>
        <p:spPr>
          <a:xfrm>
            <a:off x="4950024" y="571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7" name="Rechteck 406"/>
          <p:cNvSpPr>
            <a:spLocks noChangeAspect="1"/>
          </p:cNvSpPr>
          <p:nvPr/>
        </p:nvSpPr>
        <p:spPr>
          <a:xfrm>
            <a:off x="4950024" y="582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8" name="Rechteck 407"/>
          <p:cNvSpPr>
            <a:spLocks noChangeAspect="1"/>
          </p:cNvSpPr>
          <p:nvPr/>
        </p:nvSpPr>
        <p:spPr>
          <a:xfrm>
            <a:off x="4950024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9" name="Rechteck 408"/>
          <p:cNvSpPr>
            <a:spLocks noChangeAspect="1"/>
          </p:cNvSpPr>
          <p:nvPr/>
        </p:nvSpPr>
        <p:spPr>
          <a:xfrm>
            <a:off x="4085976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0" name="Rechteck 409"/>
          <p:cNvSpPr>
            <a:spLocks noChangeAspect="1"/>
          </p:cNvSpPr>
          <p:nvPr/>
        </p:nvSpPr>
        <p:spPr>
          <a:xfrm>
            <a:off x="4193976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1" name="Rechteck 410"/>
          <p:cNvSpPr>
            <a:spLocks noChangeAspect="1"/>
          </p:cNvSpPr>
          <p:nvPr/>
        </p:nvSpPr>
        <p:spPr>
          <a:xfrm>
            <a:off x="4301976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2" name="Rechteck 411"/>
          <p:cNvSpPr>
            <a:spLocks noChangeAspect="1"/>
          </p:cNvSpPr>
          <p:nvPr/>
        </p:nvSpPr>
        <p:spPr>
          <a:xfrm>
            <a:off x="4409976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3" name="Rechteck 412"/>
          <p:cNvSpPr>
            <a:spLocks noChangeAspect="1"/>
          </p:cNvSpPr>
          <p:nvPr/>
        </p:nvSpPr>
        <p:spPr>
          <a:xfrm>
            <a:off x="4518024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4" name="Rechteck 413"/>
          <p:cNvSpPr>
            <a:spLocks noChangeAspect="1"/>
          </p:cNvSpPr>
          <p:nvPr/>
        </p:nvSpPr>
        <p:spPr>
          <a:xfrm>
            <a:off x="4626024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5" name="Rechteck 414"/>
          <p:cNvSpPr>
            <a:spLocks noChangeAspect="1"/>
          </p:cNvSpPr>
          <p:nvPr/>
        </p:nvSpPr>
        <p:spPr>
          <a:xfrm>
            <a:off x="4734024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6" name="Rechteck 415"/>
          <p:cNvSpPr>
            <a:spLocks noChangeAspect="1"/>
          </p:cNvSpPr>
          <p:nvPr/>
        </p:nvSpPr>
        <p:spPr>
          <a:xfrm>
            <a:off x="4842024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7" name="Rechteck 416"/>
          <p:cNvSpPr>
            <a:spLocks noChangeAspect="1"/>
          </p:cNvSpPr>
          <p:nvPr/>
        </p:nvSpPr>
        <p:spPr>
          <a:xfrm>
            <a:off x="4950024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18" name="Gruppieren 417"/>
          <p:cNvGrpSpPr/>
          <p:nvPr/>
        </p:nvGrpSpPr>
        <p:grpSpPr>
          <a:xfrm>
            <a:off x="5439642" y="5179884"/>
            <a:ext cx="972048" cy="972000"/>
            <a:chOff x="4932040" y="2212237"/>
            <a:chExt cx="972048" cy="9720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19" name="Rechteck 418"/>
            <p:cNvSpPr>
              <a:spLocks noChangeAspect="1"/>
            </p:cNvSpPr>
            <p:nvPr/>
          </p:nvSpPr>
          <p:spPr>
            <a:xfrm>
              <a:off x="4932040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0" name="Rechteck 419"/>
            <p:cNvSpPr>
              <a:spLocks noChangeAspect="1"/>
            </p:cNvSpPr>
            <p:nvPr/>
          </p:nvSpPr>
          <p:spPr>
            <a:xfrm>
              <a:off x="4932040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1" name="Rechteck 420"/>
            <p:cNvSpPr>
              <a:spLocks noChangeAspect="1"/>
            </p:cNvSpPr>
            <p:nvPr/>
          </p:nvSpPr>
          <p:spPr>
            <a:xfrm>
              <a:off x="5040040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2" name="Rechteck 421"/>
            <p:cNvSpPr>
              <a:spLocks noChangeAspect="1"/>
            </p:cNvSpPr>
            <p:nvPr/>
          </p:nvSpPr>
          <p:spPr>
            <a:xfrm>
              <a:off x="5040040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3" name="Rechteck 422"/>
            <p:cNvSpPr>
              <a:spLocks noChangeAspect="1"/>
            </p:cNvSpPr>
            <p:nvPr/>
          </p:nvSpPr>
          <p:spPr>
            <a:xfrm>
              <a:off x="5148040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4" name="Rechteck 423"/>
            <p:cNvSpPr>
              <a:spLocks noChangeAspect="1"/>
            </p:cNvSpPr>
            <p:nvPr/>
          </p:nvSpPr>
          <p:spPr>
            <a:xfrm>
              <a:off x="5148040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5" name="Rechteck 424"/>
            <p:cNvSpPr>
              <a:spLocks noChangeAspect="1"/>
            </p:cNvSpPr>
            <p:nvPr/>
          </p:nvSpPr>
          <p:spPr>
            <a:xfrm>
              <a:off x="5256040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6" name="Rechteck 425"/>
            <p:cNvSpPr>
              <a:spLocks noChangeAspect="1"/>
            </p:cNvSpPr>
            <p:nvPr/>
          </p:nvSpPr>
          <p:spPr>
            <a:xfrm>
              <a:off x="5256040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7" name="Rechteck 426"/>
            <p:cNvSpPr>
              <a:spLocks noChangeAspect="1"/>
            </p:cNvSpPr>
            <p:nvPr/>
          </p:nvSpPr>
          <p:spPr>
            <a:xfrm>
              <a:off x="4932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8" name="Rechteck 427"/>
            <p:cNvSpPr>
              <a:spLocks noChangeAspect="1"/>
            </p:cNvSpPr>
            <p:nvPr/>
          </p:nvSpPr>
          <p:spPr>
            <a:xfrm>
              <a:off x="4932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9" name="Rechteck 428"/>
            <p:cNvSpPr>
              <a:spLocks noChangeAspect="1"/>
            </p:cNvSpPr>
            <p:nvPr/>
          </p:nvSpPr>
          <p:spPr>
            <a:xfrm>
              <a:off x="5040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0" name="Rechteck 429"/>
            <p:cNvSpPr>
              <a:spLocks noChangeAspect="1"/>
            </p:cNvSpPr>
            <p:nvPr/>
          </p:nvSpPr>
          <p:spPr>
            <a:xfrm>
              <a:off x="5040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1" name="Rechteck 430"/>
            <p:cNvSpPr>
              <a:spLocks noChangeAspect="1"/>
            </p:cNvSpPr>
            <p:nvPr/>
          </p:nvSpPr>
          <p:spPr>
            <a:xfrm>
              <a:off x="5148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2" name="Rechteck 431"/>
            <p:cNvSpPr>
              <a:spLocks noChangeAspect="1"/>
            </p:cNvSpPr>
            <p:nvPr/>
          </p:nvSpPr>
          <p:spPr>
            <a:xfrm>
              <a:off x="5148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3" name="Rechteck 432"/>
            <p:cNvSpPr>
              <a:spLocks noChangeAspect="1"/>
            </p:cNvSpPr>
            <p:nvPr/>
          </p:nvSpPr>
          <p:spPr>
            <a:xfrm>
              <a:off x="5256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4" name="Rechteck 433"/>
            <p:cNvSpPr>
              <a:spLocks noChangeAspect="1"/>
            </p:cNvSpPr>
            <p:nvPr/>
          </p:nvSpPr>
          <p:spPr>
            <a:xfrm>
              <a:off x="5256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5" name="Rechteck 434"/>
            <p:cNvSpPr>
              <a:spLocks noChangeAspect="1"/>
            </p:cNvSpPr>
            <p:nvPr/>
          </p:nvSpPr>
          <p:spPr>
            <a:xfrm>
              <a:off x="5364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6" name="Rechteck 435"/>
            <p:cNvSpPr>
              <a:spLocks noChangeAspect="1"/>
            </p:cNvSpPr>
            <p:nvPr/>
          </p:nvSpPr>
          <p:spPr>
            <a:xfrm>
              <a:off x="5364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7" name="Rechteck 436"/>
            <p:cNvSpPr>
              <a:spLocks noChangeAspect="1"/>
            </p:cNvSpPr>
            <p:nvPr/>
          </p:nvSpPr>
          <p:spPr>
            <a:xfrm>
              <a:off x="5472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8" name="Rechteck 437"/>
            <p:cNvSpPr>
              <a:spLocks noChangeAspect="1"/>
            </p:cNvSpPr>
            <p:nvPr/>
          </p:nvSpPr>
          <p:spPr>
            <a:xfrm>
              <a:off x="5472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9" name="Rechteck 438"/>
            <p:cNvSpPr>
              <a:spLocks noChangeAspect="1"/>
            </p:cNvSpPr>
            <p:nvPr/>
          </p:nvSpPr>
          <p:spPr>
            <a:xfrm>
              <a:off x="5580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0" name="Rechteck 439"/>
            <p:cNvSpPr>
              <a:spLocks noChangeAspect="1"/>
            </p:cNvSpPr>
            <p:nvPr/>
          </p:nvSpPr>
          <p:spPr>
            <a:xfrm>
              <a:off x="5580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1" name="Rechteck 440"/>
            <p:cNvSpPr>
              <a:spLocks noChangeAspect="1"/>
            </p:cNvSpPr>
            <p:nvPr/>
          </p:nvSpPr>
          <p:spPr>
            <a:xfrm>
              <a:off x="5688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2" name="Rechteck 441"/>
            <p:cNvSpPr>
              <a:spLocks noChangeAspect="1"/>
            </p:cNvSpPr>
            <p:nvPr/>
          </p:nvSpPr>
          <p:spPr>
            <a:xfrm>
              <a:off x="5688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3" name="Rechteck 442"/>
            <p:cNvSpPr>
              <a:spLocks noChangeAspect="1"/>
            </p:cNvSpPr>
            <p:nvPr/>
          </p:nvSpPr>
          <p:spPr>
            <a:xfrm>
              <a:off x="5364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4" name="Rechteck 443"/>
            <p:cNvSpPr>
              <a:spLocks noChangeAspect="1"/>
            </p:cNvSpPr>
            <p:nvPr/>
          </p:nvSpPr>
          <p:spPr>
            <a:xfrm>
              <a:off x="5364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5" name="Rechteck 444"/>
            <p:cNvSpPr>
              <a:spLocks noChangeAspect="1"/>
            </p:cNvSpPr>
            <p:nvPr/>
          </p:nvSpPr>
          <p:spPr>
            <a:xfrm>
              <a:off x="5472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6" name="Rechteck 445"/>
            <p:cNvSpPr>
              <a:spLocks noChangeAspect="1"/>
            </p:cNvSpPr>
            <p:nvPr/>
          </p:nvSpPr>
          <p:spPr>
            <a:xfrm>
              <a:off x="5472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7" name="Rechteck 446"/>
            <p:cNvSpPr>
              <a:spLocks noChangeAspect="1"/>
            </p:cNvSpPr>
            <p:nvPr/>
          </p:nvSpPr>
          <p:spPr>
            <a:xfrm>
              <a:off x="5580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8" name="Rechteck 447"/>
            <p:cNvSpPr>
              <a:spLocks noChangeAspect="1"/>
            </p:cNvSpPr>
            <p:nvPr/>
          </p:nvSpPr>
          <p:spPr>
            <a:xfrm>
              <a:off x="5580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9" name="Rechteck 448"/>
            <p:cNvSpPr>
              <a:spLocks noChangeAspect="1"/>
            </p:cNvSpPr>
            <p:nvPr/>
          </p:nvSpPr>
          <p:spPr>
            <a:xfrm>
              <a:off x="5688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0" name="Rechteck 449"/>
            <p:cNvSpPr>
              <a:spLocks noChangeAspect="1"/>
            </p:cNvSpPr>
            <p:nvPr/>
          </p:nvSpPr>
          <p:spPr>
            <a:xfrm>
              <a:off x="5688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1" name="Rechteck 450"/>
            <p:cNvSpPr>
              <a:spLocks noChangeAspect="1"/>
            </p:cNvSpPr>
            <p:nvPr/>
          </p:nvSpPr>
          <p:spPr>
            <a:xfrm>
              <a:off x="4932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2" name="Rechteck 451"/>
            <p:cNvSpPr>
              <a:spLocks noChangeAspect="1"/>
            </p:cNvSpPr>
            <p:nvPr/>
          </p:nvSpPr>
          <p:spPr>
            <a:xfrm>
              <a:off x="4932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3" name="Rechteck 452"/>
            <p:cNvSpPr>
              <a:spLocks noChangeAspect="1"/>
            </p:cNvSpPr>
            <p:nvPr/>
          </p:nvSpPr>
          <p:spPr>
            <a:xfrm>
              <a:off x="5040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4" name="Rechteck 453"/>
            <p:cNvSpPr>
              <a:spLocks noChangeAspect="1"/>
            </p:cNvSpPr>
            <p:nvPr/>
          </p:nvSpPr>
          <p:spPr>
            <a:xfrm>
              <a:off x="5040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5" name="Rechteck 454"/>
            <p:cNvSpPr>
              <a:spLocks noChangeAspect="1"/>
            </p:cNvSpPr>
            <p:nvPr/>
          </p:nvSpPr>
          <p:spPr>
            <a:xfrm>
              <a:off x="5148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6" name="Rechteck 455"/>
            <p:cNvSpPr>
              <a:spLocks noChangeAspect="1"/>
            </p:cNvSpPr>
            <p:nvPr/>
          </p:nvSpPr>
          <p:spPr>
            <a:xfrm>
              <a:off x="5148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7" name="Rechteck 456"/>
            <p:cNvSpPr>
              <a:spLocks noChangeAspect="1"/>
            </p:cNvSpPr>
            <p:nvPr/>
          </p:nvSpPr>
          <p:spPr>
            <a:xfrm>
              <a:off x="5256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8" name="Rechteck 457"/>
            <p:cNvSpPr>
              <a:spLocks noChangeAspect="1"/>
            </p:cNvSpPr>
            <p:nvPr/>
          </p:nvSpPr>
          <p:spPr>
            <a:xfrm>
              <a:off x="5256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9" name="Rechteck 458"/>
            <p:cNvSpPr>
              <a:spLocks noChangeAspect="1"/>
            </p:cNvSpPr>
            <p:nvPr/>
          </p:nvSpPr>
          <p:spPr>
            <a:xfrm>
              <a:off x="4932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0" name="Rechteck 459"/>
            <p:cNvSpPr>
              <a:spLocks noChangeAspect="1"/>
            </p:cNvSpPr>
            <p:nvPr/>
          </p:nvSpPr>
          <p:spPr>
            <a:xfrm>
              <a:off x="4932040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1" name="Rechteck 460"/>
            <p:cNvSpPr>
              <a:spLocks noChangeAspect="1"/>
            </p:cNvSpPr>
            <p:nvPr/>
          </p:nvSpPr>
          <p:spPr>
            <a:xfrm>
              <a:off x="5040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2" name="Rechteck 461"/>
            <p:cNvSpPr>
              <a:spLocks noChangeAspect="1"/>
            </p:cNvSpPr>
            <p:nvPr/>
          </p:nvSpPr>
          <p:spPr>
            <a:xfrm>
              <a:off x="5040040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3" name="Rechteck 462"/>
            <p:cNvSpPr>
              <a:spLocks noChangeAspect="1"/>
            </p:cNvSpPr>
            <p:nvPr/>
          </p:nvSpPr>
          <p:spPr>
            <a:xfrm>
              <a:off x="5148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4" name="Rechteck 463"/>
            <p:cNvSpPr>
              <a:spLocks noChangeAspect="1"/>
            </p:cNvSpPr>
            <p:nvPr/>
          </p:nvSpPr>
          <p:spPr>
            <a:xfrm>
              <a:off x="5148040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5" name="Rechteck 464"/>
            <p:cNvSpPr>
              <a:spLocks noChangeAspect="1"/>
            </p:cNvSpPr>
            <p:nvPr/>
          </p:nvSpPr>
          <p:spPr>
            <a:xfrm>
              <a:off x="5256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6" name="Rechteck 465"/>
            <p:cNvSpPr>
              <a:spLocks noChangeAspect="1"/>
            </p:cNvSpPr>
            <p:nvPr/>
          </p:nvSpPr>
          <p:spPr>
            <a:xfrm>
              <a:off x="5256040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7" name="Rechteck 466"/>
            <p:cNvSpPr>
              <a:spLocks noChangeAspect="1"/>
            </p:cNvSpPr>
            <p:nvPr/>
          </p:nvSpPr>
          <p:spPr>
            <a:xfrm>
              <a:off x="5364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8" name="Rechteck 467"/>
            <p:cNvSpPr>
              <a:spLocks noChangeAspect="1"/>
            </p:cNvSpPr>
            <p:nvPr/>
          </p:nvSpPr>
          <p:spPr>
            <a:xfrm>
              <a:off x="5364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9" name="Rechteck 468"/>
            <p:cNvSpPr>
              <a:spLocks noChangeAspect="1"/>
            </p:cNvSpPr>
            <p:nvPr/>
          </p:nvSpPr>
          <p:spPr>
            <a:xfrm>
              <a:off x="5472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0" name="Rechteck 469"/>
            <p:cNvSpPr>
              <a:spLocks noChangeAspect="1"/>
            </p:cNvSpPr>
            <p:nvPr/>
          </p:nvSpPr>
          <p:spPr>
            <a:xfrm>
              <a:off x="5472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1" name="Rechteck 470"/>
            <p:cNvSpPr>
              <a:spLocks noChangeAspect="1"/>
            </p:cNvSpPr>
            <p:nvPr/>
          </p:nvSpPr>
          <p:spPr>
            <a:xfrm>
              <a:off x="5580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2" name="Rechteck 471"/>
            <p:cNvSpPr>
              <a:spLocks noChangeAspect="1"/>
            </p:cNvSpPr>
            <p:nvPr/>
          </p:nvSpPr>
          <p:spPr>
            <a:xfrm>
              <a:off x="5580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3" name="Rechteck 472"/>
            <p:cNvSpPr>
              <a:spLocks noChangeAspect="1"/>
            </p:cNvSpPr>
            <p:nvPr/>
          </p:nvSpPr>
          <p:spPr>
            <a:xfrm>
              <a:off x="5688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Rechteck 473"/>
            <p:cNvSpPr>
              <a:spLocks noChangeAspect="1"/>
            </p:cNvSpPr>
            <p:nvPr/>
          </p:nvSpPr>
          <p:spPr>
            <a:xfrm>
              <a:off x="5688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5" name="Rechteck 474"/>
            <p:cNvSpPr>
              <a:spLocks noChangeAspect="1"/>
            </p:cNvSpPr>
            <p:nvPr/>
          </p:nvSpPr>
          <p:spPr>
            <a:xfrm>
              <a:off x="5364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6" name="Rechteck 475"/>
            <p:cNvSpPr>
              <a:spLocks noChangeAspect="1"/>
            </p:cNvSpPr>
            <p:nvPr/>
          </p:nvSpPr>
          <p:spPr>
            <a:xfrm>
              <a:off x="5364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7" name="Rechteck 476"/>
            <p:cNvSpPr>
              <a:spLocks noChangeAspect="1"/>
            </p:cNvSpPr>
            <p:nvPr/>
          </p:nvSpPr>
          <p:spPr>
            <a:xfrm>
              <a:off x="5472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8" name="Rechteck 477"/>
            <p:cNvSpPr>
              <a:spLocks noChangeAspect="1"/>
            </p:cNvSpPr>
            <p:nvPr/>
          </p:nvSpPr>
          <p:spPr>
            <a:xfrm>
              <a:off x="5472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9" name="Rechteck 478"/>
            <p:cNvSpPr>
              <a:spLocks noChangeAspect="1"/>
            </p:cNvSpPr>
            <p:nvPr/>
          </p:nvSpPr>
          <p:spPr>
            <a:xfrm>
              <a:off x="5580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0" name="Rechteck 479"/>
            <p:cNvSpPr>
              <a:spLocks noChangeAspect="1"/>
            </p:cNvSpPr>
            <p:nvPr/>
          </p:nvSpPr>
          <p:spPr>
            <a:xfrm>
              <a:off x="5580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1" name="Rechteck 480"/>
            <p:cNvSpPr>
              <a:spLocks noChangeAspect="1"/>
            </p:cNvSpPr>
            <p:nvPr/>
          </p:nvSpPr>
          <p:spPr>
            <a:xfrm>
              <a:off x="5688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2" name="Rechteck 481"/>
            <p:cNvSpPr>
              <a:spLocks noChangeAspect="1"/>
            </p:cNvSpPr>
            <p:nvPr/>
          </p:nvSpPr>
          <p:spPr>
            <a:xfrm>
              <a:off x="5688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3" name="Rechteck 482"/>
            <p:cNvSpPr>
              <a:spLocks noChangeAspect="1"/>
            </p:cNvSpPr>
            <p:nvPr/>
          </p:nvSpPr>
          <p:spPr>
            <a:xfrm>
              <a:off x="5796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4" name="Rechteck 483"/>
            <p:cNvSpPr>
              <a:spLocks noChangeAspect="1"/>
            </p:cNvSpPr>
            <p:nvPr/>
          </p:nvSpPr>
          <p:spPr>
            <a:xfrm>
              <a:off x="5796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5" name="Rechteck 484"/>
            <p:cNvSpPr>
              <a:spLocks noChangeAspect="1"/>
            </p:cNvSpPr>
            <p:nvPr/>
          </p:nvSpPr>
          <p:spPr>
            <a:xfrm>
              <a:off x="5796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6" name="Rechteck 485"/>
            <p:cNvSpPr>
              <a:spLocks noChangeAspect="1"/>
            </p:cNvSpPr>
            <p:nvPr/>
          </p:nvSpPr>
          <p:spPr>
            <a:xfrm>
              <a:off x="5796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7" name="Rechteck 486"/>
            <p:cNvSpPr>
              <a:spLocks noChangeAspect="1"/>
            </p:cNvSpPr>
            <p:nvPr/>
          </p:nvSpPr>
          <p:spPr>
            <a:xfrm>
              <a:off x="5796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8" name="Rechteck 487"/>
            <p:cNvSpPr>
              <a:spLocks noChangeAspect="1"/>
            </p:cNvSpPr>
            <p:nvPr/>
          </p:nvSpPr>
          <p:spPr>
            <a:xfrm>
              <a:off x="5796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9" name="Rechteck 488"/>
            <p:cNvSpPr>
              <a:spLocks noChangeAspect="1"/>
            </p:cNvSpPr>
            <p:nvPr/>
          </p:nvSpPr>
          <p:spPr>
            <a:xfrm>
              <a:off x="5796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0" name="Rechteck 489"/>
            <p:cNvSpPr>
              <a:spLocks noChangeAspect="1"/>
            </p:cNvSpPr>
            <p:nvPr/>
          </p:nvSpPr>
          <p:spPr>
            <a:xfrm>
              <a:off x="5796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1" name="Rechteck 490"/>
            <p:cNvSpPr>
              <a:spLocks noChangeAspect="1"/>
            </p:cNvSpPr>
            <p:nvPr/>
          </p:nvSpPr>
          <p:spPr>
            <a:xfrm>
              <a:off x="4932040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2" name="Rechteck 491"/>
            <p:cNvSpPr>
              <a:spLocks noChangeAspect="1"/>
            </p:cNvSpPr>
            <p:nvPr/>
          </p:nvSpPr>
          <p:spPr>
            <a:xfrm>
              <a:off x="5040040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3" name="Rechteck 492"/>
            <p:cNvSpPr>
              <a:spLocks noChangeAspect="1"/>
            </p:cNvSpPr>
            <p:nvPr/>
          </p:nvSpPr>
          <p:spPr>
            <a:xfrm>
              <a:off x="5148040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4" name="Rechteck 493"/>
            <p:cNvSpPr>
              <a:spLocks noChangeAspect="1"/>
            </p:cNvSpPr>
            <p:nvPr/>
          </p:nvSpPr>
          <p:spPr>
            <a:xfrm>
              <a:off x="5256040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5" name="Rechteck 494"/>
            <p:cNvSpPr>
              <a:spLocks noChangeAspect="1"/>
            </p:cNvSpPr>
            <p:nvPr/>
          </p:nvSpPr>
          <p:spPr>
            <a:xfrm>
              <a:off x="5364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6" name="Rechteck 495"/>
            <p:cNvSpPr>
              <a:spLocks noChangeAspect="1"/>
            </p:cNvSpPr>
            <p:nvPr/>
          </p:nvSpPr>
          <p:spPr>
            <a:xfrm>
              <a:off x="5472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7" name="Rechteck 496"/>
            <p:cNvSpPr>
              <a:spLocks noChangeAspect="1"/>
            </p:cNvSpPr>
            <p:nvPr/>
          </p:nvSpPr>
          <p:spPr>
            <a:xfrm>
              <a:off x="5580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8" name="Rechteck 497"/>
            <p:cNvSpPr>
              <a:spLocks noChangeAspect="1"/>
            </p:cNvSpPr>
            <p:nvPr/>
          </p:nvSpPr>
          <p:spPr>
            <a:xfrm>
              <a:off x="5688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9" name="Rechteck 498"/>
            <p:cNvSpPr>
              <a:spLocks noChangeAspect="1"/>
            </p:cNvSpPr>
            <p:nvPr/>
          </p:nvSpPr>
          <p:spPr>
            <a:xfrm>
              <a:off x="5796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500" name="Gruppieren 499"/>
          <p:cNvGrpSpPr/>
          <p:nvPr/>
        </p:nvGrpSpPr>
        <p:grpSpPr>
          <a:xfrm>
            <a:off x="6753770" y="5539996"/>
            <a:ext cx="972048" cy="972000"/>
            <a:chOff x="4932040" y="2212237"/>
            <a:chExt cx="972048" cy="972000"/>
          </a:xfrm>
          <a:solidFill>
            <a:schemeClr val="bg1"/>
          </a:solidFill>
        </p:grpSpPr>
        <p:sp>
          <p:nvSpPr>
            <p:cNvPr id="501" name="Rechteck 500"/>
            <p:cNvSpPr>
              <a:spLocks noChangeAspect="1"/>
            </p:cNvSpPr>
            <p:nvPr/>
          </p:nvSpPr>
          <p:spPr>
            <a:xfrm>
              <a:off x="4932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2" name="Rechteck 501"/>
            <p:cNvSpPr>
              <a:spLocks noChangeAspect="1"/>
            </p:cNvSpPr>
            <p:nvPr/>
          </p:nvSpPr>
          <p:spPr>
            <a:xfrm>
              <a:off x="4932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3" name="Rechteck 502"/>
            <p:cNvSpPr>
              <a:spLocks noChangeAspect="1"/>
            </p:cNvSpPr>
            <p:nvPr/>
          </p:nvSpPr>
          <p:spPr>
            <a:xfrm>
              <a:off x="5040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4" name="Rechteck 503"/>
            <p:cNvSpPr>
              <a:spLocks noChangeAspect="1"/>
            </p:cNvSpPr>
            <p:nvPr/>
          </p:nvSpPr>
          <p:spPr>
            <a:xfrm>
              <a:off x="5040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5" name="Rechteck 504"/>
            <p:cNvSpPr>
              <a:spLocks noChangeAspect="1"/>
            </p:cNvSpPr>
            <p:nvPr/>
          </p:nvSpPr>
          <p:spPr>
            <a:xfrm>
              <a:off x="5148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6" name="Rechteck 505"/>
            <p:cNvSpPr>
              <a:spLocks noChangeAspect="1"/>
            </p:cNvSpPr>
            <p:nvPr/>
          </p:nvSpPr>
          <p:spPr>
            <a:xfrm>
              <a:off x="5148040" y="2320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7" name="Rechteck 506"/>
            <p:cNvSpPr>
              <a:spLocks noChangeAspect="1"/>
            </p:cNvSpPr>
            <p:nvPr/>
          </p:nvSpPr>
          <p:spPr>
            <a:xfrm>
              <a:off x="5256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8" name="Rechteck 507"/>
            <p:cNvSpPr>
              <a:spLocks noChangeAspect="1"/>
            </p:cNvSpPr>
            <p:nvPr/>
          </p:nvSpPr>
          <p:spPr>
            <a:xfrm>
              <a:off x="5256040" y="2320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9" name="Rechteck 508"/>
            <p:cNvSpPr>
              <a:spLocks noChangeAspect="1"/>
            </p:cNvSpPr>
            <p:nvPr/>
          </p:nvSpPr>
          <p:spPr>
            <a:xfrm>
              <a:off x="4932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0" name="Rechteck 509"/>
            <p:cNvSpPr>
              <a:spLocks noChangeAspect="1"/>
            </p:cNvSpPr>
            <p:nvPr/>
          </p:nvSpPr>
          <p:spPr>
            <a:xfrm>
              <a:off x="4932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1" name="Rechteck 510"/>
            <p:cNvSpPr>
              <a:spLocks noChangeAspect="1"/>
            </p:cNvSpPr>
            <p:nvPr/>
          </p:nvSpPr>
          <p:spPr>
            <a:xfrm>
              <a:off x="5040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2" name="Rechteck 511"/>
            <p:cNvSpPr>
              <a:spLocks noChangeAspect="1"/>
            </p:cNvSpPr>
            <p:nvPr/>
          </p:nvSpPr>
          <p:spPr>
            <a:xfrm>
              <a:off x="5040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3" name="Rechteck 512"/>
            <p:cNvSpPr>
              <a:spLocks noChangeAspect="1"/>
            </p:cNvSpPr>
            <p:nvPr/>
          </p:nvSpPr>
          <p:spPr>
            <a:xfrm>
              <a:off x="5148040" y="2428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4" name="Rechteck 513"/>
            <p:cNvSpPr>
              <a:spLocks noChangeAspect="1"/>
            </p:cNvSpPr>
            <p:nvPr/>
          </p:nvSpPr>
          <p:spPr>
            <a:xfrm>
              <a:off x="5148040" y="253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5" name="Rechteck 514"/>
            <p:cNvSpPr>
              <a:spLocks noChangeAspect="1"/>
            </p:cNvSpPr>
            <p:nvPr/>
          </p:nvSpPr>
          <p:spPr>
            <a:xfrm>
              <a:off x="5256040" y="2428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6" name="Rechteck 515"/>
            <p:cNvSpPr>
              <a:spLocks noChangeAspect="1"/>
            </p:cNvSpPr>
            <p:nvPr/>
          </p:nvSpPr>
          <p:spPr>
            <a:xfrm>
              <a:off x="5256040" y="253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7" name="Rechteck 516"/>
            <p:cNvSpPr>
              <a:spLocks noChangeAspect="1"/>
            </p:cNvSpPr>
            <p:nvPr/>
          </p:nvSpPr>
          <p:spPr>
            <a:xfrm>
              <a:off x="5364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8" name="Rechteck 517"/>
            <p:cNvSpPr>
              <a:spLocks noChangeAspect="1"/>
            </p:cNvSpPr>
            <p:nvPr/>
          </p:nvSpPr>
          <p:spPr>
            <a:xfrm>
              <a:off x="5364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9" name="Rechteck 518"/>
            <p:cNvSpPr>
              <a:spLocks noChangeAspect="1"/>
            </p:cNvSpPr>
            <p:nvPr/>
          </p:nvSpPr>
          <p:spPr>
            <a:xfrm>
              <a:off x="5472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0" name="Rechteck 519"/>
            <p:cNvSpPr>
              <a:spLocks noChangeAspect="1"/>
            </p:cNvSpPr>
            <p:nvPr/>
          </p:nvSpPr>
          <p:spPr>
            <a:xfrm>
              <a:off x="5472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1" name="Rechteck 520"/>
            <p:cNvSpPr>
              <a:spLocks noChangeAspect="1"/>
            </p:cNvSpPr>
            <p:nvPr/>
          </p:nvSpPr>
          <p:spPr>
            <a:xfrm>
              <a:off x="5580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2" name="Rechteck 521"/>
            <p:cNvSpPr>
              <a:spLocks noChangeAspect="1"/>
            </p:cNvSpPr>
            <p:nvPr/>
          </p:nvSpPr>
          <p:spPr>
            <a:xfrm>
              <a:off x="5580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3" name="Rechteck 522"/>
            <p:cNvSpPr>
              <a:spLocks noChangeAspect="1"/>
            </p:cNvSpPr>
            <p:nvPr/>
          </p:nvSpPr>
          <p:spPr>
            <a:xfrm>
              <a:off x="5688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4" name="Rechteck 523"/>
            <p:cNvSpPr>
              <a:spLocks noChangeAspect="1"/>
            </p:cNvSpPr>
            <p:nvPr/>
          </p:nvSpPr>
          <p:spPr>
            <a:xfrm>
              <a:off x="5688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5" name="Rechteck 524"/>
            <p:cNvSpPr>
              <a:spLocks noChangeAspect="1"/>
            </p:cNvSpPr>
            <p:nvPr/>
          </p:nvSpPr>
          <p:spPr>
            <a:xfrm>
              <a:off x="5364088" y="2428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6" name="Rechteck 525"/>
            <p:cNvSpPr>
              <a:spLocks noChangeAspect="1"/>
            </p:cNvSpPr>
            <p:nvPr/>
          </p:nvSpPr>
          <p:spPr>
            <a:xfrm>
              <a:off x="5364088" y="253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7" name="Rechteck 526"/>
            <p:cNvSpPr>
              <a:spLocks noChangeAspect="1"/>
            </p:cNvSpPr>
            <p:nvPr/>
          </p:nvSpPr>
          <p:spPr>
            <a:xfrm>
              <a:off x="5472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8" name="Rechteck 527"/>
            <p:cNvSpPr>
              <a:spLocks noChangeAspect="1"/>
            </p:cNvSpPr>
            <p:nvPr/>
          </p:nvSpPr>
          <p:spPr>
            <a:xfrm>
              <a:off x="5472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9" name="Rechteck 528"/>
            <p:cNvSpPr>
              <a:spLocks noChangeAspect="1"/>
            </p:cNvSpPr>
            <p:nvPr/>
          </p:nvSpPr>
          <p:spPr>
            <a:xfrm>
              <a:off x="5580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0" name="Rechteck 529"/>
            <p:cNvSpPr>
              <a:spLocks noChangeAspect="1"/>
            </p:cNvSpPr>
            <p:nvPr/>
          </p:nvSpPr>
          <p:spPr>
            <a:xfrm>
              <a:off x="5580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1" name="Rechteck 530"/>
            <p:cNvSpPr>
              <a:spLocks noChangeAspect="1"/>
            </p:cNvSpPr>
            <p:nvPr/>
          </p:nvSpPr>
          <p:spPr>
            <a:xfrm>
              <a:off x="5688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2" name="Rechteck 531"/>
            <p:cNvSpPr>
              <a:spLocks noChangeAspect="1"/>
            </p:cNvSpPr>
            <p:nvPr/>
          </p:nvSpPr>
          <p:spPr>
            <a:xfrm>
              <a:off x="5688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3" name="Rechteck 532"/>
            <p:cNvSpPr>
              <a:spLocks noChangeAspect="1"/>
            </p:cNvSpPr>
            <p:nvPr/>
          </p:nvSpPr>
          <p:spPr>
            <a:xfrm>
              <a:off x="4932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4" name="Rechteck 533"/>
            <p:cNvSpPr>
              <a:spLocks noChangeAspect="1"/>
            </p:cNvSpPr>
            <p:nvPr/>
          </p:nvSpPr>
          <p:spPr>
            <a:xfrm>
              <a:off x="4932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5" name="Rechteck 534"/>
            <p:cNvSpPr>
              <a:spLocks noChangeAspect="1"/>
            </p:cNvSpPr>
            <p:nvPr/>
          </p:nvSpPr>
          <p:spPr>
            <a:xfrm>
              <a:off x="5040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6" name="Rechteck 535"/>
            <p:cNvSpPr>
              <a:spLocks noChangeAspect="1"/>
            </p:cNvSpPr>
            <p:nvPr/>
          </p:nvSpPr>
          <p:spPr>
            <a:xfrm>
              <a:off x="5040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7" name="Rechteck 536"/>
            <p:cNvSpPr>
              <a:spLocks noChangeAspect="1"/>
            </p:cNvSpPr>
            <p:nvPr/>
          </p:nvSpPr>
          <p:spPr>
            <a:xfrm>
              <a:off x="5148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8" name="Rechteck 537"/>
            <p:cNvSpPr>
              <a:spLocks noChangeAspect="1"/>
            </p:cNvSpPr>
            <p:nvPr/>
          </p:nvSpPr>
          <p:spPr>
            <a:xfrm>
              <a:off x="5148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9" name="Rechteck 538"/>
            <p:cNvSpPr>
              <a:spLocks noChangeAspect="1"/>
            </p:cNvSpPr>
            <p:nvPr/>
          </p:nvSpPr>
          <p:spPr>
            <a:xfrm>
              <a:off x="5256040" y="2644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0" name="Rechteck 539"/>
            <p:cNvSpPr>
              <a:spLocks noChangeAspect="1"/>
            </p:cNvSpPr>
            <p:nvPr/>
          </p:nvSpPr>
          <p:spPr>
            <a:xfrm>
              <a:off x="5256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1" name="Rechteck 540"/>
            <p:cNvSpPr>
              <a:spLocks noChangeAspect="1"/>
            </p:cNvSpPr>
            <p:nvPr/>
          </p:nvSpPr>
          <p:spPr>
            <a:xfrm>
              <a:off x="4932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2" name="Rechteck 541"/>
            <p:cNvSpPr>
              <a:spLocks noChangeAspect="1"/>
            </p:cNvSpPr>
            <p:nvPr/>
          </p:nvSpPr>
          <p:spPr>
            <a:xfrm>
              <a:off x="4932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3" name="Rechteck 542"/>
            <p:cNvSpPr>
              <a:spLocks noChangeAspect="1"/>
            </p:cNvSpPr>
            <p:nvPr/>
          </p:nvSpPr>
          <p:spPr>
            <a:xfrm>
              <a:off x="5040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4" name="Rechteck 543"/>
            <p:cNvSpPr>
              <a:spLocks noChangeAspect="1"/>
            </p:cNvSpPr>
            <p:nvPr/>
          </p:nvSpPr>
          <p:spPr>
            <a:xfrm>
              <a:off x="5040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5" name="Rechteck 544"/>
            <p:cNvSpPr>
              <a:spLocks noChangeAspect="1"/>
            </p:cNvSpPr>
            <p:nvPr/>
          </p:nvSpPr>
          <p:spPr>
            <a:xfrm>
              <a:off x="5148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6" name="Rechteck 545"/>
            <p:cNvSpPr>
              <a:spLocks noChangeAspect="1"/>
            </p:cNvSpPr>
            <p:nvPr/>
          </p:nvSpPr>
          <p:spPr>
            <a:xfrm>
              <a:off x="5148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7" name="Rechteck 546"/>
            <p:cNvSpPr>
              <a:spLocks noChangeAspect="1"/>
            </p:cNvSpPr>
            <p:nvPr/>
          </p:nvSpPr>
          <p:spPr>
            <a:xfrm>
              <a:off x="5256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8" name="Rechteck 547"/>
            <p:cNvSpPr>
              <a:spLocks noChangeAspect="1"/>
            </p:cNvSpPr>
            <p:nvPr/>
          </p:nvSpPr>
          <p:spPr>
            <a:xfrm>
              <a:off x="5256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9" name="Rechteck 548"/>
            <p:cNvSpPr>
              <a:spLocks noChangeAspect="1"/>
            </p:cNvSpPr>
            <p:nvPr/>
          </p:nvSpPr>
          <p:spPr>
            <a:xfrm>
              <a:off x="5364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0" name="Rechteck 549"/>
            <p:cNvSpPr>
              <a:spLocks noChangeAspect="1"/>
            </p:cNvSpPr>
            <p:nvPr/>
          </p:nvSpPr>
          <p:spPr>
            <a:xfrm>
              <a:off x="5364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1" name="Rechteck 550"/>
            <p:cNvSpPr>
              <a:spLocks noChangeAspect="1"/>
            </p:cNvSpPr>
            <p:nvPr/>
          </p:nvSpPr>
          <p:spPr>
            <a:xfrm>
              <a:off x="5472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2" name="Rechteck 551"/>
            <p:cNvSpPr>
              <a:spLocks noChangeAspect="1"/>
            </p:cNvSpPr>
            <p:nvPr/>
          </p:nvSpPr>
          <p:spPr>
            <a:xfrm>
              <a:off x="5472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3" name="Rechteck 552"/>
            <p:cNvSpPr>
              <a:spLocks noChangeAspect="1"/>
            </p:cNvSpPr>
            <p:nvPr/>
          </p:nvSpPr>
          <p:spPr>
            <a:xfrm>
              <a:off x="5580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4" name="Rechteck 553"/>
            <p:cNvSpPr>
              <a:spLocks noChangeAspect="1"/>
            </p:cNvSpPr>
            <p:nvPr/>
          </p:nvSpPr>
          <p:spPr>
            <a:xfrm>
              <a:off x="5580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5" name="Rechteck 554"/>
            <p:cNvSpPr>
              <a:spLocks noChangeAspect="1"/>
            </p:cNvSpPr>
            <p:nvPr/>
          </p:nvSpPr>
          <p:spPr>
            <a:xfrm>
              <a:off x="5688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6" name="Rechteck 555"/>
            <p:cNvSpPr>
              <a:spLocks noChangeAspect="1"/>
            </p:cNvSpPr>
            <p:nvPr/>
          </p:nvSpPr>
          <p:spPr>
            <a:xfrm>
              <a:off x="5688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7" name="Rechteck 556"/>
            <p:cNvSpPr>
              <a:spLocks noChangeAspect="1"/>
            </p:cNvSpPr>
            <p:nvPr/>
          </p:nvSpPr>
          <p:spPr>
            <a:xfrm>
              <a:off x="5364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8" name="Rechteck 557"/>
            <p:cNvSpPr>
              <a:spLocks noChangeAspect="1"/>
            </p:cNvSpPr>
            <p:nvPr/>
          </p:nvSpPr>
          <p:spPr>
            <a:xfrm>
              <a:off x="5364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9" name="Rechteck 558"/>
            <p:cNvSpPr>
              <a:spLocks noChangeAspect="1"/>
            </p:cNvSpPr>
            <p:nvPr/>
          </p:nvSpPr>
          <p:spPr>
            <a:xfrm>
              <a:off x="5472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0" name="Rechteck 559"/>
            <p:cNvSpPr>
              <a:spLocks noChangeAspect="1"/>
            </p:cNvSpPr>
            <p:nvPr/>
          </p:nvSpPr>
          <p:spPr>
            <a:xfrm>
              <a:off x="5472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1" name="Rechteck 560"/>
            <p:cNvSpPr>
              <a:spLocks noChangeAspect="1"/>
            </p:cNvSpPr>
            <p:nvPr/>
          </p:nvSpPr>
          <p:spPr>
            <a:xfrm>
              <a:off x="5580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2" name="Rechteck 561"/>
            <p:cNvSpPr>
              <a:spLocks noChangeAspect="1"/>
            </p:cNvSpPr>
            <p:nvPr/>
          </p:nvSpPr>
          <p:spPr>
            <a:xfrm>
              <a:off x="5580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3" name="Rechteck 562"/>
            <p:cNvSpPr>
              <a:spLocks noChangeAspect="1"/>
            </p:cNvSpPr>
            <p:nvPr/>
          </p:nvSpPr>
          <p:spPr>
            <a:xfrm>
              <a:off x="5688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4" name="Rechteck 563"/>
            <p:cNvSpPr>
              <a:spLocks noChangeAspect="1"/>
            </p:cNvSpPr>
            <p:nvPr/>
          </p:nvSpPr>
          <p:spPr>
            <a:xfrm>
              <a:off x="5688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5" name="Rechteck 564"/>
            <p:cNvSpPr>
              <a:spLocks noChangeAspect="1"/>
            </p:cNvSpPr>
            <p:nvPr/>
          </p:nvSpPr>
          <p:spPr>
            <a:xfrm>
              <a:off x="5796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6" name="Rechteck 565"/>
            <p:cNvSpPr>
              <a:spLocks noChangeAspect="1"/>
            </p:cNvSpPr>
            <p:nvPr/>
          </p:nvSpPr>
          <p:spPr>
            <a:xfrm>
              <a:off x="5796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7" name="Rechteck 566"/>
            <p:cNvSpPr>
              <a:spLocks noChangeAspect="1"/>
            </p:cNvSpPr>
            <p:nvPr/>
          </p:nvSpPr>
          <p:spPr>
            <a:xfrm>
              <a:off x="5796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8" name="Rechteck 567"/>
            <p:cNvSpPr>
              <a:spLocks noChangeAspect="1"/>
            </p:cNvSpPr>
            <p:nvPr/>
          </p:nvSpPr>
          <p:spPr>
            <a:xfrm>
              <a:off x="5796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9" name="Rechteck 568"/>
            <p:cNvSpPr>
              <a:spLocks noChangeAspect="1"/>
            </p:cNvSpPr>
            <p:nvPr/>
          </p:nvSpPr>
          <p:spPr>
            <a:xfrm>
              <a:off x="5796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0" name="Rechteck 569"/>
            <p:cNvSpPr>
              <a:spLocks noChangeAspect="1"/>
            </p:cNvSpPr>
            <p:nvPr/>
          </p:nvSpPr>
          <p:spPr>
            <a:xfrm>
              <a:off x="5796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1" name="Rechteck 570"/>
            <p:cNvSpPr>
              <a:spLocks noChangeAspect="1"/>
            </p:cNvSpPr>
            <p:nvPr/>
          </p:nvSpPr>
          <p:spPr>
            <a:xfrm>
              <a:off x="5796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2" name="Rechteck 571"/>
            <p:cNvSpPr>
              <a:spLocks noChangeAspect="1"/>
            </p:cNvSpPr>
            <p:nvPr/>
          </p:nvSpPr>
          <p:spPr>
            <a:xfrm>
              <a:off x="5796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3" name="Rechteck 572"/>
            <p:cNvSpPr>
              <a:spLocks noChangeAspect="1"/>
            </p:cNvSpPr>
            <p:nvPr/>
          </p:nvSpPr>
          <p:spPr>
            <a:xfrm>
              <a:off x="4932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4" name="Rechteck 573"/>
            <p:cNvSpPr>
              <a:spLocks noChangeAspect="1"/>
            </p:cNvSpPr>
            <p:nvPr/>
          </p:nvSpPr>
          <p:spPr>
            <a:xfrm>
              <a:off x="5040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5" name="Rechteck 574"/>
            <p:cNvSpPr>
              <a:spLocks noChangeAspect="1"/>
            </p:cNvSpPr>
            <p:nvPr/>
          </p:nvSpPr>
          <p:spPr>
            <a:xfrm>
              <a:off x="5148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6" name="Rechteck 575"/>
            <p:cNvSpPr>
              <a:spLocks noChangeAspect="1"/>
            </p:cNvSpPr>
            <p:nvPr/>
          </p:nvSpPr>
          <p:spPr>
            <a:xfrm>
              <a:off x="5256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7" name="Rechteck 576"/>
            <p:cNvSpPr>
              <a:spLocks noChangeAspect="1"/>
            </p:cNvSpPr>
            <p:nvPr/>
          </p:nvSpPr>
          <p:spPr>
            <a:xfrm>
              <a:off x="5364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8" name="Rechteck 577"/>
            <p:cNvSpPr>
              <a:spLocks noChangeAspect="1"/>
            </p:cNvSpPr>
            <p:nvPr/>
          </p:nvSpPr>
          <p:spPr>
            <a:xfrm>
              <a:off x="5472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9" name="Rechteck 578"/>
            <p:cNvSpPr>
              <a:spLocks noChangeAspect="1"/>
            </p:cNvSpPr>
            <p:nvPr/>
          </p:nvSpPr>
          <p:spPr>
            <a:xfrm>
              <a:off x="5580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0" name="Rechteck 579"/>
            <p:cNvSpPr>
              <a:spLocks noChangeAspect="1"/>
            </p:cNvSpPr>
            <p:nvPr/>
          </p:nvSpPr>
          <p:spPr>
            <a:xfrm>
              <a:off x="5688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1" name="Rechteck 580"/>
            <p:cNvSpPr>
              <a:spLocks noChangeAspect="1"/>
            </p:cNvSpPr>
            <p:nvPr/>
          </p:nvSpPr>
          <p:spPr>
            <a:xfrm>
              <a:off x="5796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954" name="Gruppieren 953"/>
          <p:cNvGrpSpPr/>
          <p:nvPr/>
        </p:nvGrpSpPr>
        <p:grpSpPr>
          <a:xfrm>
            <a:off x="169816" y="5291633"/>
            <a:ext cx="1377758" cy="871688"/>
            <a:chOff x="65405" y="5229943"/>
            <a:chExt cx="1377758" cy="871688"/>
          </a:xfrm>
        </p:grpSpPr>
        <p:cxnSp>
          <p:nvCxnSpPr>
            <p:cNvPr id="247" name="Gerader Verbinder 246"/>
            <p:cNvCxnSpPr/>
            <p:nvPr/>
          </p:nvCxnSpPr>
          <p:spPr>
            <a:xfrm flipH="1">
              <a:off x="401654" y="6100389"/>
              <a:ext cx="104150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r Verbinder 233"/>
            <p:cNvCxnSpPr/>
            <p:nvPr/>
          </p:nvCxnSpPr>
          <p:spPr>
            <a:xfrm flipH="1">
              <a:off x="385634" y="5229943"/>
              <a:ext cx="1057529" cy="63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8" name="Rechteck 597"/>
            <p:cNvSpPr>
              <a:spLocks noChangeAspect="1"/>
            </p:cNvSpPr>
            <p:nvPr/>
          </p:nvSpPr>
          <p:spPr>
            <a:xfrm>
              <a:off x="713477" y="5235052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9" name="Rechteck 598"/>
            <p:cNvSpPr>
              <a:spLocks noChangeAspect="1"/>
            </p:cNvSpPr>
            <p:nvPr/>
          </p:nvSpPr>
          <p:spPr>
            <a:xfrm>
              <a:off x="497453" y="5235052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0" name="Rechteck 599"/>
            <p:cNvSpPr>
              <a:spLocks noChangeAspect="1"/>
            </p:cNvSpPr>
            <p:nvPr/>
          </p:nvSpPr>
          <p:spPr>
            <a:xfrm>
              <a:off x="281429" y="5235052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1" name="Rechteck 600"/>
            <p:cNvSpPr>
              <a:spLocks noChangeAspect="1"/>
            </p:cNvSpPr>
            <p:nvPr/>
          </p:nvSpPr>
          <p:spPr>
            <a:xfrm>
              <a:off x="65405" y="5235052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2" name="Rechteck 601"/>
            <p:cNvSpPr>
              <a:spLocks noChangeAspect="1"/>
            </p:cNvSpPr>
            <p:nvPr/>
          </p:nvSpPr>
          <p:spPr>
            <a:xfrm>
              <a:off x="713477" y="545107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3" name="Rechteck 602"/>
            <p:cNvSpPr>
              <a:spLocks noChangeAspect="1"/>
            </p:cNvSpPr>
            <p:nvPr/>
          </p:nvSpPr>
          <p:spPr>
            <a:xfrm>
              <a:off x="497453" y="5451076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4" name="Rechteck 603"/>
            <p:cNvSpPr>
              <a:spLocks noChangeAspect="1"/>
            </p:cNvSpPr>
            <p:nvPr/>
          </p:nvSpPr>
          <p:spPr>
            <a:xfrm>
              <a:off x="281429" y="5451076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5" name="Rechteck 604"/>
            <p:cNvSpPr>
              <a:spLocks noChangeAspect="1"/>
            </p:cNvSpPr>
            <p:nvPr/>
          </p:nvSpPr>
          <p:spPr>
            <a:xfrm>
              <a:off x="65405" y="545107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6" name="Rechteck 605"/>
            <p:cNvSpPr>
              <a:spLocks noChangeAspect="1"/>
            </p:cNvSpPr>
            <p:nvPr/>
          </p:nvSpPr>
          <p:spPr>
            <a:xfrm>
              <a:off x="713477" y="5667100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7" name="Rechteck 606"/>
            <p:cNvSpPr>
              <a:spLocks noChangeAspect="1"/>
            </p:cNvSpPr>
            <p:nvPr/>
          </p:nvSpPr>
          <p:spPr>
            <a:xfrm>
              <a:off x="497453" y="5667100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8" name="Rechteck 607"/>
            <p:cNvSpPr>
              <a:spLocks noChangeAspect="1"/>
            </p:cNvSpPr>
            <p:nvPr/>
          </p:nvSpPr>
          <p:spPr>
            <a:xfrm>
              <a:off x="281429" y="5667100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9" name="Rechteck 608"/>
            <p:cNvSpPr>
              <a:spLocks noChangeAspect="1"/>
            </p:cNvSpPr>
            <p:nvPr/>
          </p:nvSpPr>
          <p:spPr>
            <a:xfrm>
              <a:off x="65405" y="5667100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0" name="Rechteck 609"/>
            <p:cNvSpPr>
              <a:spLocks noChangeAspect="1"/>
            </p:cNvSpPr>
            <p:nvPr/>
          </p:nvSpPr>
          <p:spPr>
            <a:xfrm>
              <a:off x="713477" y="5885607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1" name="Rechteck 610"/>
            <p:cNvSpPr>
              <a:spLocks noChangeAspect="1"/>
            </p:cNvSpPr>
            <p:nvPr/>
          </p:nvSpPr>
          <p:spPr>
            <a:xfrm>
              <a:off x="497453" y="5885607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2" name="Rechteck 611"/>
            <p:cNvSpPr>
              <a:spLocks noChangeAspect="1"/>
            </p:cNvSpPr>
            <p:nvPr/>
          </p:nvSpPr>
          <p:spPr>
            <a:xfrm>
              <a:off x="281429" y="5885607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3" name="Rechteck 612"/>
            <p:cNvSpPr>
              <a:spLocks noChangeAspect="1"/>
            </p:cNvSpPr>
            <p:nvPr/>
          </p:nvSpPr>
          <p:spPr>
            <a:xfrm>
              <a:off x="65405" y="5885607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614" name="Rechteck 613"/>
          <p:cNvSpPr>
            <a:spLocks noChangeAspect="1"/>
          </p:cNvSpPr>
          <p:nvPr/>
        </p:nvSpPr>
        <p:spPr>
          <a:xfrm>
            <a:off x="1765802" y="5512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5" name="Rechteck 614"/>
          <p:cNvSpPr>
            <a:spLocks noChangeAspect="1"/>
          </p:cNvSpPr>
          <p:nvPr/>
        </p:nvSpPr>
        <p:spPr>
          <a:xfrm>
            <a:off x="1873850" y="5512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6" name="Rechteck 615"/>
          <p:cNvSpPr>
            <a:spLocks noChangeAspect="1"/>
          </p:cNvSpPr>
          <p:nvPr/>
        </p:nvSpPr>
        <p:spPr>
          <a:xfrm>
            <a:off x="1981850" y="5512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7" name="Rechteck 616"/>
          <p:cNvSpPr>
            <a:spLocks noChangeAspect="1"/>
          </p:cNvSpPr>
          <p:nvPr/>
        </p:nvSpPr>
        <p:spPr>
          <a:xfrm>
            <a:off x="2089850" y="5512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8" name="Rechteck 617"/>
          <p:cNvSpPr>
            <a:spLocks noChangeAspect="1"/>
          </p:cNvSpPr>
          <p:nvPr/>
        </p:nvSpPr>
        <p:spPr>
          <a:xfrm>
            <a:off x="1765802" y="5620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9" name="Rechteck 618"/>
          <p:cNvSpPr>
            <a:spLocks noChangeAspect="1"/>
          </p:cNvSpPr>
          <p:nvPr/>
        </p:nvSpPr>
        <p:spPr>
          <a:xfrm>
            <a:off x="1765802" y="5728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0" name="Rechteck 619"/>
          <p:cNvSpPr>
            <a:spLocks noChangeAspect="1"/>
          </p:cNvSpPr>
          <p:nvPr/>
        </p:nvSpPr>
        <p:spPr>
          <a:xfrm>
            <a:off x="1765802" y="5836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1" name="Rechteck 620"/>
          <p:cNvSpPr>
            <a:spLocks noChangeAspect="1"/>
          </p:cNvSpPr>
          <p:nvPr/>
        </p:nvSpPr>
        <p:spPr>
          <a:xfrm>
            <a:off x="1873850" y="5620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2" name="Rechteck 621"/>
          <p:cNvSpPr>
            <a:spLocks noChangeAspect="1"/>
          </p:cNvSpPr>
          <p:nvPr/>
        </p:nvSpPr>
        <p:spPr>
          <a:xfrm>
            <a:off x="1873850" y="5728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3" name="Rechteck 622"/>
          <p:cNvSpPr>
            <a:spLocks noChangeAspect="1"/>
          </p:cNvSpPr>
          <p:nvPr/>
        </p:nvSpPr>
        <p:spPr>
          <a:xfrm>
            <a:off x="1981850" y="5620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4" name="Rechteck 623"/>
          <p:cNvSpPr>
            <a:spLocks noChangeAspect="1"/>
          </p:cNvSpPr>
          <p:nvPr/>
        </p:nvSpPr>
        <p:spPr>
          <a:xfrm>
            <a:off x="1981850" y="5728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5" name="Rechteck 624"/>
          <p:cNvSpPr>
            <a:spLocks noChangeAspect="1"/>
          </p:cNvSpPr>
          <p:nvPr/>
        </p:nvSpPr>
        <p:spPr>
          <a:xfrm>
            <a:off x="2089850" y="5620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6" name="Rechteck 625"/>
          <p:cNvSpPr>
            <a:spLocks noChangeAspect="1"/>
          </p:cNvSpPr>
          <p:nvPr/>
        </p:nvSpPr>
        <p:spPr>
          <a:xfrm>
            <a:off x="2089850" y="5728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7" name="Rechteck 626"/>
          <p:cNvSpPr>
            <a:spLocks noChangeAspect="1"/>
          </p:cNvSpPr>
          <p:nvPr/>
        </p:nvSpPr>
        <p:spPr>
          <a:xfrm>
            <a:off x="2197850" y="562022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8" name="Rechteck 627"/>
          <p:cNvSpPr>
            <a:spLocks noChangeAspect="1"/>
          </p:cNvSpPr>
          <p:nvPr/>
        </p:nvSpPr>
        <p:spPr>
          <a:xfrm>
            <a:off x="1873850" y="5836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9" name="Rechteck 628"/>
          <p:cNvSpPr>
            <a:spLocks noChangeAspect="1"/>
          </p:cNvSpPr>
          <p:nvPr/>
        </p:nvSpPr>
        <p:spPr>
          <a:xfrm>
            <a:off x="1981850" y="5836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0" name="Rechteck 629"/>
          <p:cNvSpPr>
            <a:spLocks noChangeAspect="1"/>
          </p:cNvSpPr>
          <p:nvPr/>
        </p:nvSpPr>
        <p:spPr>
          <a:xfrm>
            <a:off x="2089850" y="5836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1" name="Rechteck 630"/>
          <p:cNvSpPr>
            <a:spLocks noChangeAspect="1"/>
          </p:cNvSpPr>
          <p:nvPr/>
        </p:nvSpPr>
        <p:spPr>
          <a:xfrm>
            <a:off x="2197850" y="583622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2" name="Rechteck 631"/>
          <p:cNvSpPr>
            <a:spLocks noChangeAspect="1"/>
          </p:cNvSpPr>
          <p:nvPr/>
        </p:nvSpPr>
        <p:spPr>
          <a:xfrm>
            <a:off x="2305850" y="562022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3" name="Rechteck 632"/>
          <p:cNvSpPr>
            <a:spLocks noChangeAspect="1"/>
          </p:cNvSpPr>
          <p:nvPr/>
        </p:nvSpPr>
        <p:spPr>
          <a:xfrm>
            <a:off x="2305850" y="572822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4" name="Rechteck 633"/>
          <p:cNvSpPr>
            <a:spLocks noChangeAspect="1"/>
          </p:cNvSpPr>
          <p:nvPr/>
        </p:nvSpPr>
        <p:spPr>
          <a:xfrm>
            <a:off x="2305850" y="583622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707" name="Gruppieren 706"/>
          <p:cNvGrpSpPr/>
          <p:nvPr/>
        </p:nvGrpSpPr>
        <p:grpSpPr>
          <a:xfrm>
            <a:off x="7725818" y="5539996"/>
            <a:ext cx="972048" cy="972000"/>
            <a:chOff x="4932040" y="2212237"/>
            <a:chExt cx="972048" cy="972000"/>
          </a:xfrm>
          <a:solidFill>
            <a:schemeClr val="bg1"/>
          </a:solidFill>
        </p:grpSpPr>
        <p:sp>
          <p:nvSpPr>
            <p:cNvPr id="708" name="Rechteck 707"/>
            <p:cNvSpPr>
              <a:spLocks noChangeAspect="1"/>
            </p:cNvSpPr>
            <p:nvPr/>
          </p:nvSpPr>
          <p:spPr>
            <a:xfrm>
              <a:off x="4932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9" name="Rechteck 708"/>
            <p:cNvSpPr>
              <a:spLocks noChangeAspect="1"/>
            </p:cNvSpPr>
            <p:nvPr/>
          </p:nvSpPr>
          <p:spPr>
            <a:xfrm>
              <a:off x="4932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0" name="Rechteck 709"/>
            <p:cNvSpPr>
              <a:spLocks noChangeAspect="1"/>
            </p:cNvSpPr>
            <p:nvPr/>
          </p:nvSpPr>
          <p:spPr>
            <a:xfrm>
              <a:off x="5040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1" name="Rechteck 710"/>
            <p:cNvSpPr>
              <a:spLocks noChangeAspect="1"/>
            </p:cNvSpPr>
            <p:nvPr/>
          </p:nvSpPr>
          <p:spPr>
            <a:xfrm>
              <a:off x="5040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2" name="Rechteck 711"/>
            <p:cNvSpPr>
              <a:spLocks noChangeAspect="1"/>
            </p:cNvSpPr>
            <p:nvPr/>
          </p:nvSpPr>
          <p:spPr>
            <a:xfrm>
              <a:off x="5148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3" name="Rechteck 712"/>
            <p:cNvSpPr>
              <a:spLocks noChangeAspect="1"/>
            </p:cNvSpPr>
            <p:nvPr/>
          </p:nvSpPr>
          <p:spPr>
            <a:xfrm>
              <a:off x="5148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4" name="Rechteck 713"/>
            <p:cNvSpPr>
              <a:spLocks noChangeAspect="1"/>
            </p:cNvSpPr>
            <p:nvPr/>
          </p:nvSpPr>
          <p:spPr>
            <a:xfrm>
              <a:off x="5256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5" name="Rechteck 714"/>
            <p:cNvSpPr>
              <a:spLocks noChangeAspect="1"/>
            </p:cNvSpPr>
            <p:nvPr/>
          </p:nvSpPr>
          <p:spPr>
            <a:xfrm>
              <a:off x="5256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6" name="Rechteck 715"/>
            <p:cNvSpPr>
              <a:spLocks noChangeAspect="1"/>
            </p:cNvSpPr>
            <p:nvPr/>
          </p:nvSpPr>
          <p:spPr>
            <a:xfrm>
              <a:off x="4932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7" name="Rechteck 716"/>
            <p:cNvSpPr>
              <a:spLocks noChangeAspect="1"/>
            </p:cNvSpPr>
            <p:nvPr/>
          </p:nvSpPr>
          <p:spPr>
            <a:xfrm>
              <a:off x="4932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8" name="Rechteck 717"/>
            <p:cNvSpPr>
              <a:spLocks noChangeAspect="1"/>
            </p:cNvSpPr>
            <p:nvPr/>
          </p:nvSpPr>
          <p:spPr>
            <a:xfrm>
              <a:off x="5040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9" name="Rechteck 718"/>
            <p:cNvSpPr>
              <a:spLocks noChangeAspect="1"/>
            </p:cNvSpPr>
            <p:nvPr/>
          </p:nvSpPr>
          <p:spPr>
            <a:xfrm>
              <a:off x="5040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0" name="Rechteck 719"/>
            <p:cNvSpPr>
              <a:spLocks noChangeAspect="1"/>
            </p:cNvSpPr>
            <p:nvPr/>
          </p:nvSpPr>
          <p:spPr>
            <a:xfrm>
              <a:off x="5148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1" name="Rechteck 720"/>
            <p:cNvSpPr>
              <a:spLocks noChangeAspect="1"/>
            </p:cNvSpPr>
            <p:nvPr/>
          </p:nvSpPr>
          <p:spPr>
            <a:xfrm>
              <a:off x="5148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2" name="Rechteck 721"/>
            <p:cNvSpPr>
              <a:spLocks noChangeAspect="1"/>
            </p:cNvSpPr>
            <p:nvPr/>
          </p:nvSpPr>
          <p:spPr>
            <a:xfrm>
              <a:off x="5256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3" name="Rechteck 722"/>
            <p:cNvSpPr>
              <a:spLocks noChangeAspect="1"/>
            </p:cNvSpPr>
            <p:nvPr/>
          </p:nvSpPr>
          <p:spPr>
            <a:xfrm>
              <a:off x="5256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4" name="Rechteck 723"/>
            <p:cNvSpPr>
              <a:spLocks noChangeAspect="1"/>
            </p:cNvSpPr>
            <p:nvPr/>
          </p:nvSpPr>
          <p:spPr>
            <a:xfrm>
              <a:off x="5364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5" name="Rechteck 724"/>
            <p:cNvSpPr>
              <a:spLocks noChangeAspect="1"/>
            </p:cNvSpPr>
            <p:nvPr/>
          </p:nvSpPr>
          <p:spPr>
            <a:xfrm>
              <a:off x="5364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6" name="Rechteck 725"/>
            <p:cNvSpPr>
              <a:spLocks noChangeAspect="1"/>
            </p:cNvSpPr>
            <p:nvPr/>
          </p:nvSpPr>
          <p:spPr>
            <a:xfrm>
              <a:off x="5472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7" name="Rechteck 726"/>
            <p:cNvSpPr>
              <a:spLocks noChangeAspect="1"/>
            </p:cNvSpPr>
            <p:nvPr/>
          </p:nvSpPr>
          <p:spPr>
            <a:xfrm>
              <a:off x="5472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8" name="Rechteck 727"/>
            <p:cNvSpPr>
              <a:spLocks noChangeAspect="1"/>
            </p:cNvSpPr>
            <p:nvPr/>
          </p:nvSpPr>
          <p:spPr>
            <a:xfrm>
              <a:off x="5580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9" name="Rechteck 728"/>
            <p:cNvSpPr>
              <a:spLocks noChangeAspect="1"/>
            </p:cNvSpPr>
            <p:nvPr/>
          </p:nvSpPr>
          <p:spPr>
            <a:xfrm>
              <a:off x="5580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0" name="Rechteck 729"/>
            <p:cNvSpPr>
              <a:spLocks noChangeAspect="1"/>
            </p:cNvSpPr>
            <p:nvPr/>
          </p:nvSpPr>
          <p:spPr>
            <a:xfrm>
              <a:off x="5688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1" name="Rechteck 730"/>
            <p:cNvSpPr>
              <a:spLocks noChangeAspect="1"/>
            </p:cNvSpPr>
            <p:nvPr/>
          </p:nvSpPr>
          <p:spPr>
            <a:xfrm>
              <a:off x="5688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2" name="Rechteck 731"/>
            <p:cNvSpPr>
              <a:spLocks noChangeAspect="1"/>
            </p:cNvSpPr>
            <p:nvPr/>
          </p:nvSpPr>
          <p:spPr>
            <a:xfrm>
              <a:off x="5364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3" name="Rechteck 732"/>
            <p:cNvSpPr>
              <a:spLocks noChangeAspect="1"/>
            </p:cNvSpPr>
            <p:nvPr/>
          </p:nvSpPr>
          <p:spPr>
            <a:xfrm>
              <a:off x="5364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4" name="Rechteck 733"/>
            <p:cNvSpPr>
              <a:spLocks noChangeAspect="1"/>
            </p:cNvSpPr>
            <p:nvPr/>
          </p:nvSpPr>
          <p:spPr>
            <a:xfrm>
              <a:off x="5472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5" name="Rechteck 734"/>
            <p:cNvSpPr>
              <a:spLocks noChangeAspect="1"/>
            </p:cNvSpPr>
            <p:nvPr/>
          </p:nvSpPr>
          <p:spPr>
            <a:xfrm>
              <a:off x="5472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6" name="Rechteck 735"/>
            <p:cNvSpPr>
              <a:spLocks noChangeAspect="1"/>
            </p:cNvSpPr>
            <p:nvPr/>
          </p:nvSpPr>
          <p:spPr>
            <a:xfrm>
              <a:off x="5580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7" name="Rechteck 736"/>
            <p:cNvSpPr>
              <a:spLocks noChangeAspect="1"/>
            </p:cNvSpPr>
            <p:nvPr/>
          </p:nvSpPr>
          <p:spPr>
            <a:xfrm>
              <a:off x="5580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8" name="Rechteck 737"/>
            <p:cNvSpPr>
              <a:spLocks noChangeAspect="1"/>
            </p:cNvSpPr>
            <p:nvPr/>
          </p:nvSpPr>
          <p:spPr>
            <a:xfrm>
              <a:off x="5688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9" name="Rechteck 738"/>
            <p:cNvSpPr>
              <a:spLocks noChangeAspect="1"/>
            </p:cNvSpPr>
            <p:nvPr/>
          </p:nvSpPr>
          <p:spPr>
            <a:xfrm>
              <a:off x="5688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0" name="Rechteck 739"/>
            <p:cNvSpPr>
              <a:spLocks noChangeAspect="1"/>
            </p:cNvSpPr>
            <p:nvPr/>
          </p:nvSpPr>
          <p:spPr>
            <a:xfrm>
              <a:off x="4932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1" name="Rechteck 740"/>
            <p:cNvSpPr>
              <a:spLocks noChangeAspect="1"/>
            </p:cNvSpPr>
            <p:nvPr/>
          </p:nvSpPr>
          <p:spPr>
            <a:xfrm>
              <a:off x="4932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2" name="Rechteck 741"/>
            <p:cNvSpPr>
              <a:spLocks noChangeAspect="1"/>
            </p:cNvSpPr>
            <p:nvPr/>
          </p:nvSpPr>
          <p:spPr>
            <a:xfrm>
              <a:off x="5040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3" name="Rechteck 742"/>
            <p:cNvSpPr>
              <a:spLocks noChangeAspect="1"/>
            </p:cNvSpPr>
            <p:nvPr/>
          </p:nvSpPr>
          <p:spPr>
            <a:xfrm>
              <a:off x="5040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4" name="Rechteck 743"/>
            <p:cNvSpPr>
              <a:spLocks noChangeAspect="1"/>
            </p:cNvSpPr>
            <p:nvPr/>
          </p:nvSpPr>
          <p:spPr>
            <a:xfrm>
              <a:off x="5148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5" name="Rechteck 744"/>
            <p:cNvSpPr>
              <a:spLocks noChangeAspect="1"/>
            </p:cNvSpPr>
            <p:nvPr/>
          </p:nvSpPr>
          <p:spPr>
            <a:xfrm>
              <a:off x="5148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6" name="Rechteck 745"/>
            <p:cNvSpPr>
              <a:spLocks noChangeAspect="1"/>
            </p:cNvSpPr>
            <p:nvPr/>
          </p:nvSpPr>
          <p:spPr>
            <a:xfrm>
              <a:off x="5256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7" name="Rechteck 746"/>
            <p:cNvSpPr>
              <a:spLocks noChangeAspect="1"/>
            </p:cNvSpPr>
            <p:nvPr/>
          </p:nvSpPr>
          <p:spPr>
            <a:xfrm>
              <a:off x="5256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8" name="Rechteck 747"/>
            <p:cNvSpPr>
              <a:spLocks noChangeAspect="1"/>
            </p:cNvSpPr>
            <p:nvPr/>
          </p:nvSpPr>
          <p:spPr>
            <a:xfrm>
              <a:off x="4932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9" name="Rechteck 748"/>
            <p:cNvSpPr>
              <a:spLocks noChangeAspect="1"/>
            </p:cNvSpPr>
            <p:nvPr/>
          </p:nvSpPr>
          <p:spPr>
            <a:xfrm>
              <a:off x="4932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0" name="Rechteck 749"/>
            <p:cNvSpPr>
              <a:spLocks noChangeAspect="1"/>
            </p:cNvSpPr>
            <p:nvPr/>
          </p:nvSpPr>
          <p:spPr>
            <a:xfrm>
              <a:off x="5040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1" name="Rechteck 750"/>
            <p:cNvSpPr>
              <a:spLocks noChangeAspect="1"/>
            </p:cNvSpPr>
            <p:nvPr/>
          </p:nvSpPr>
          <p:spPr>
            <a:xfrm>
              <a:off x="5040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2" name="Rechteck 751"/>
            <p:cNvSpPr>
              <a:spLocks noChangeAspect="1"/>
            </p:cNvSpPr>
            <p:nvPr/>
          </p:nvSpPr>
          <p:spPr>
            <a:xfrm>
              <a:off x="5148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3" name="Rechteck 752"/>
            <p:cNvSpPr>
              <a:spLocks noChangeAspect="1"/>
            </p:cNvSpPr>
            <p:nvPr/>
          </p:nvSpPr>
          <p:spPr>
            <a:xfrm>
              <a:off x="5148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4" name="Rechteck 753"/>
            <p:cNvSpPr>
              <a:spLocks noChangeAspect="1"/>
            </p:cNvSpPr>
            <p:nvPr/>
          </p:nvSpPr>
          <p:spPr>
            <a:xfrm>
              <a:off x="5256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5" name="Rechteck 754"/>
            <p:cNvSpPr>
              <a:spLocks noChangeAspect="1"/>
            </p:cNvSpPr>
            <p:nvPr/>
          </p:nvSpPr>
          <p:spPr>
            <a:xfrm>
              <a:off x="5256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6" name="Rechteck 755"/>
            <p:cNvSpPr>
              <a:spLocks noChangeAspect="1"/>
            </p:cNvSpPr>
            <p:nvPr/>
          </p:nvSpPr>
          <p:spPr>
            <a:xfrm>
              <a:off x="5364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7" name="Rechteck 756"/>
            <p:cNvSpPr>
              <a:spLocks noChangeAspect="1"/>
            </p:cNvSpPr>
            <p:nvPr/>
          </p:nvSpPr>
          <p:spPr>
            <a:xfrm>
              <a:off x="5364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8" name="Rechteck 757"/>
            <p:cNvSpPr>
              <a:spLocks noChangeAspect="1"/>
            </p:cNvSpPr>
            <p:nvPr/>
          </p:nvSpPr>
          <p:spPr>
            <a:xfrm>
              <a:off x="5472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9" name="Rechteck 758"/>
            <p:cNvSpPr>
              <a:spLocks noChangeAspect="1"/>
            </p:cNvSpPr>
            <p:nvPr/>
          </p:nvSpPr>
          <p:spPr>
            <a:xfrm>
              <a:off x="5472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0" name="Rechteck 759"/>
            <p:cNvSpPr>
              <a:spLocks noChangeAspect="1"/>
            </p:cNvSpPr>
            <p:nvPr/>
          </p:nvSpPr>
          <p:spPr>
            <a:xfrm>
              <a:off x="5580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1" name="Rechteck 760"/>
            <p:cNvSpPr>
              <a:spLocks noChangeAspect="1"/>
            </p:cNvSpPr>
            <p:nvPr/>
          </p:nvSpPr>
          <p:spPr>
            <a:xfrm>
              <a:off x="5580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2" name="Rechteck 761"/>
            <p:cNvSpPr>
              <a:spLocks noChangeAspect="1"/>
            </p:cNvSpPr>
            <p:nvPr/>
          </p:nvSpPr>
          <p:spPr>
            <a:xfrm>
              <a:off x="5688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3" name="Rechteck 762"/>
            <p:cNvSpPr>
              <a:spLocks noChangeAspect="1"/>
            </p:cNvSpPr>
            <p:nvPr/>
          </p:nvSpPr>
          <p:spPr>
            <a:xfrm>
              <a:off x="5688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4" name="Rechteck 763"/>
            <p:cNvSpPr>
              <a:spLocks noChangeAspect="1"/>
            </p:cNvSpPr>
            <p:nvPr/>
          </p:nvSpPr>
          <p:spPr>
            <a:xfrm>
              <a:off x="5364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5" name="Rechteck 764"/>
            <p:cNvSpPr>
              <a:spLocks noChangeAspect="1"/>
            </p:cNvSpPr>
            <p:nvPr/>
          </p:nvSpPr>
          <p:spPr>
            <a:xfrm>
              <a:off x="5364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6" name="Rechteck 765"/>
            <p:cNvSpPr>
              <a:spLocks noChangeAspect="1"/>
            </p:cNvSpPr>
            <p:nvPr/>
          </p:nvSpPr>
          <p:spPr>
            <a:xfrm>
              <a:off x="5472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7" name="Rechteck 766"/>
            <p:cNvSpPr>
              <a:spLocks noChangeAspect="1"/>
            </p:cNvSpPr>
            <p:nvPr/>
          </p:nvSpPr>
          <p:spPr>
            <a:xfrm>
              <a:off x="5472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8" name="Rechteck 767"/>
            <p:cNvSpPr>
              <a:spLocks noChangeAspect="1"/>
            </p:cNvSpPr>
            <p:nvPr/>
          </p:nvSpPr>
          <p:spPr>
            <a:xfrm>
              <a:off x="5580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9" name="Rechteck 768"/>
            <p:cNvSpPr>
              <a:spLocks noChangeAspect="1"/>
            </p:cNvSpPr>
            <p:nvPr/>
          </p:nvSpPr>
          <p:spPr>
            <a:xfrm>
              <a:off x="5580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0" name="Rechteck 769"/>
            <p:cNvSpPr>
              <a:spLocks noChangeAspect="1"/>
            </p:cNvSpPr>
            <p:nvPr/>
          </p:nvSpPr>
          <p:spPr>
            <a:xfrm>
              <a:off x="5688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1" name="Rechteck 770"/>
            <p:cNvSpPr>
              <a:spLocks noChangeAspect="1"/>
            </p:cNvSpPr>
            <p:nvPr/>
          </p:nvSpPr>
          <p:spPr>
            <a:xfrm>
              <a:off x="5688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2" name="Rechteck 771"/>
            <p:cNvSpPr>
              <a:spLocks noChangeAspect="1"/>
            </p:cNvSpPr>
            <p:nvPr/>
          </p:nvSpPr>
          <p:spPr>
            <a:xfrm>
              <a:off x="5796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3" name="Rechteck 772"/>
            <p:cNvSpPr>
              <a:spLocks noChangeAspect="1"/>
            </p:cNvSpPr>
            <p:nvPr/>
          </p:nvSpPr>
          <p:spPr>
            <a:xfrm>
              <a:off x="5796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4" name="Rechteck 773"/>
            <p:cNvSpPr>
              <a:spLocks noChangeAspect="1"/>
            </p:cNvSpPr>
            <p:nvPr/>
          </p:nvSpPr>
          <p:spPr>
            <a:xfrm>
              <a:off x="5796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5" name="Rechteck 774"/>
            <p:cNvSpPr>
              <a:spLocks noChangeAspect="1"/>
            </p:cNvSpPr>
            <p:nvPr/>
          </p:nvSpPr>
          <p:spPr>
            <a:xfrm>
              <a:off x="5796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6" name="Rechteck 775"/>
            <p:cNvSpPr>
              <a:spLocks noChangeAspect="1"/>
            </p:cNvSpPr>
            <p:nvPr/>
          </p:nvSpPr>
          <p:spPr>
            <a:xfrm>
              <a:off x="5796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7" name="Rechteck 776"/>
            <p:cNvSpPr>
              <a:spLocks noChangeAspect="1"/>
            </p:cNvSpPr>
            <p:nvPr/>
          </p:nvSpPr>
          <p:spPr>
            <a:xfrm>
              <a:off x="5796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8" name="Rechteck 777"/>
            <p:cNvSpPr>
              <a:spLocks noChangeAspect="1"/>
            </p:cNvSpPr>
            <p:nvPr/>
          </p:nvSpPr>
          <p:spPr>
            <a:xfrm>
              <a:off x="5796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9" name="Rechteck 778"/>
            <p:cNvSpPr>
              <a:spLocks noChangeAspect="1"/>
            </p:cNvSpPr>
            <p:nvPr/>
          </p:nvSpPr>
          <p:spPr>
            <a:xfrm>
              <a:off x="5796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0" name="Rechteck 779"/>
            <p:cNvSpPr>
              <a:spLocks noChangeAspect="1"/>
            </p:cNvSpPr>
            <p:nvPr/>
          </p:nvSpPr>
          <p:spPr>
            <a:xfrm>
              <a:off x="4932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1" name="Rechteck 780"/>
            <p:cNvSpPr>
              <a:spLocks noChangeAspect="1"/>
            </p:cNvSpPr>
            <p:nvPr/>
          </p:nvSpPr>
          <p:spPr>
            <a:xfrm>
              <a:off x="5040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2" name="Rechteck 781"/>
            <p:cNvSpPr>
              <a:spLocks noChangeAspect="1"/>
            </p:cNvSpPr>
            <p:nvPr/>
          </p:nvSpPr>
          <p:spPr>
            <a:xfrm>
              <a:off x="5148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3" name="Rechteck 782"/>
            <p:cNvSpPr>
              <a:spLocks noChangeAspect="1"/>
            </p:cNvSpPr>
            <p:nvPr/>
          </p:nvSpPr>
          <p:spPr>
            <a:xfrm>
              <a:off x="5256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4" name="Rechteck 783"/>
            <p:cNvSpPr>
              <a:spLocks noChangeAspect="1"/>
            </p:cNvSpPr>
            <p:nvPr/>
          </p:nvSpPr>
          <p:spPr>
            <a:xfrm>
              <a:off x="5364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5" name="Rechteck 784"/>
            <p:cNvSpPr>
              <a:spLocks noChangeAspect="1"/>
            </p:cNvSpPr>
            <p:nvPr/>
          </p:nvSpPr>
          <p:spPr>
            <a:xfrm>
              <a:off x="5472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6" name="Rechteck 785"/>
            <p:cNvSpPr>
              <a:spLocks noChangeAspect="1"/>
            </p:cNvSpPr>
            <p:nvPr/>
          </p:nvSpPr>
          <p:spPr>
            <a:xfrm>
              <a:off x="5580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7" name="Rechteck 786"/>
            <p:cNvSpPr>
              <a:spLocks noChangeAspect="1"/>
            </p:cNvSpPr>
            <p:nvPr/>
          </p:nvSpPr>
          <p:spPr>
            <a:xfrm>
              <a:off x="5688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8" name="Rechteck 787"/>
            <p:cNvSpPr>
              <a:spLocks noChangeAspect="1"/>
            </p:cNvSpPr>
            <p:nvPr/>
          </p:nvSpPr>
          <p:spPr>
            <a:xfrm>
              <a:off x="5796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789" name="Gruppieren 788"/>
          <p:cNvGrpSpPr/>
          <p:nvPr/>
        </p:nvGrpSpPr>
        <p:grpSpPr>
          <a:xfrm>
            <a:off x="6753722" y="4571808"/>
            <a:ext cx="972048" cy="972000"/>
            <a:chOff x="4932040" y="2212237"/>
            <a:chExt cx="972048" cy="972000"/>
          </a:xfrm>
          <a:solidFill>
            <a:schemeClr val="bg1"/>
          </a:solidFill>
        </p:grpSpPr>
        <p:sp>
          <p:nvSpPr>
            <p:cNvPr id="790" name="Rechteck 789"/>
            <p:cNvSpPr>
              <a:spLocks noChangeAspect="1"/>
            </p:cNvSpPr>
            <p:nvPr/>
          </p:nvSpPr>
          <p:spPr>
            <a:xfrm>
              <a:off x="4932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1" name="Rechteck 790"/>
            <p:cNvSpPr>
              <a:spLocks noChangeAspect="1"/>
            </p:cNvSpPr>
            <p:nvPr/>
          </p:nvSpPr>
          <p:spPr>
            <a:xfrm>
              <a:off x="4932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2" name="Rechteck 791"/>
            <p:cNvSpPr>
              <a:spLocks noChangeAspect="1"/>
            </p:cNvSpPr>
            <p:nvPr/>
          </p:nvSpPr>
          <p:spPr>
            <a:xfrm>
              <a:off x="5040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3" name="Rechteck 792"/>
            <p:cNvSpPr>
              <a:spLocks noChangeAspect="1"/>
            </p:cNvSpPr>
            <p:nvPr/>
          </p:nvSpPr>
          <p:spPr>
            <a:xfrm>
              <a:off x="5040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4" name="Rechteck 793"/>
            <p:cNvSpPr>
              <a:spLocks noChangeAspect="1"/>
            </p:cNvSpPr>
            <p:nvPr/>
          </p:nvSpPr>
          <p:spPr>
            <a:xfrm>
              <a:off x="5148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5" name="Rechteck 794"/>
            <p:cNvSpPr>
              <a:spLocks noChangeAspect="1"/>
            </p:cNvSpPr>
            <p:nvPr/>
          </p:nvSpPr>
          <p:spPr>
            <a:xfrm>
              <a:off x="5148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6" name="Rechteck 795"/>
            <p:cNvSpPr>
              <a:spLocks noChangeAspect="1"/>
            </p:cNvSpPr>
            <p:nvPr/>
          </p:nvSpPr>
          <p:spPr>
            <a:xfrm>
              <a:off x="5256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7" name="Rechteck 796"/>
            <p:cNvSpPr>
              <a:spLocks noChangeAspect="1"/>
            </p:cNvSpPr>
            <p:nvPr/>
          </p:nvSpPr>
          <p:spPr>
            <a:xfrm>
              <a:off x="5256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8" name="Rechteck 797"/>
            <p:cNvSpPr>
              <a:spLocks noChangeAspect="1"/>
            </p:cNvSpPr>
            <p:nvPr/>
          </p:nvSpPr>
          <p:spPr>
            <a:xfrm>
              <a:off x="4932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9" name="Rechteck 798"/>
            <p:cNvSpPr>
              <a:spLocks noChangeAspect="1"/>
            </p:cNvSpPr>
            <p:nvPr/>
          </p:nvSpPr>
          <p:spPr>
            <a:xfrm>
              <a:off x="4932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0" name="Rechteck 799"/>
            <p:cNvSpPr>
              <a:spLocks noChangeAspect="1"/>
            </p:cNvSpPr>
            <p:nvPr/>
          </p:nvSpPr>
          <p:spPr>
            <a:xfrm>
              <a:off x="5040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1" name="Rechteck 800"/>
            <p:cNvSpPr>
              <a:spLocks noChangeAspect="1"/>
            </p:cNvSpPr>
            <p:nvPr/>
          </p:nvSpPr>
          <p:spPr>
            <a:xfrm>
              <a:off x="5040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2" name="Rechteck 801"/>
            <p:cNvSpPr>
              <a:spLocks noChangeAspect="1"/>
            </p:cNvSpPr>
            <p:nvPr/>
          </p:nvSpPr>
          <p:spPr>
            <a:xfrm>
              <a:off x="5148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3" name="Rechteck 802"/>
            <p:cNvSpPr>
              <a:spLocks noChangeAspect="1"/>
            </p:cNvSpPr>
            <p:nvPr/>
          </p:nvSpPr>
          <p:spPr>
            <a:xfrm>
              <a:off x="5148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4" name="Rechteck 803"/>
            <p:cNvSpPr>
              <a:spLocks noChangeAspect="1"/>
            </p:cNvSpPr>
            <p:nvPr/>
          </p:nvSpPr>
          <p:spPr>
            <a:xfrm>
              <a:off x="5256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5" name="Rechteck 804"/>
            <p:cNvSpPr>
              <a:spLocks noChangeAspect="1"/>
            </p:cNvSpPr>
            <p:nvPr/>
          </p:nvSpPr>
          <p:spPr>
            <a:xfrm>
              <a:off x="5256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6" name="Rechteck 805"/>
            <p:cNvSpPr>
              <a:spLocks noChangeAspect="1"/>
            </p:cNvSpPr>
            <p:nvPr/>
          </p:nvSpPr>
          <p:spPr>
            <a:xfrm>
              <a:off x="5364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7" name="Rechteck 806"/>
            <p:cNvSpPr>
              <a:spLocks noChangeAspect="1"/>
            </p:cNvSpPr>
            <p:nvPr/>
          </p:nvSpPr>
          <p:spPr>
            <a:xfrm>
              <a:off x="5364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8" name="Rechteck 807"/>
            <p:cNvSpPr>
              <a:spLocks noChangeAspect="1"/>
            </p:cNvSpPr>
            <p:nvPr/>
          </p:nvSpPr>
          <p:spPr>
            <a:xfrm>
              <a:off x="5472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9" name="Rechteck 808"/>
            <p:cNvSpPr>
              <a:spLocks noChangeAspect="1"/>
            </p:cNvSpPr>
            <p:nvPr/>
          </p:nvSpPr>
          <p:spPr>
            <a:xfrm>
              <a:off x="5472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0" name="Rechteck 809"/>
            <p:cNvSpPr>
              <a:spLocks noChangeAspect="1"/>
            </p:cNvSpPr>
            <p:nvPr/>
          </p:nvSpPr>
          <p:spPr>
            <a:xfrm>
              <a:off x="5580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1" name="Rechteck 810"/>
            <p:cNvSpPr>
              <a:spLocks noChangeAspect="1"/>
            </p:cNvSpPr>
            <p:nvPr/>
          </p:nvSpPr>
          <p:spPr>
            <a:xfrm>
              <a:off x="5580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2" name="Rechteck 811"/>
            <p:cNvSpPr>
              <a:spLocks noChangeAspect="1"/>
            </p:cNvSpPr>
            <p:nvPr/>
          </p:nvSpPr>
          <p:spPr>
            <a:xfrm>
              <a:off x="5688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3" name="Rechteck 812"/>
            <p:cNvSpPr>
              <a:spLocks noChangeAspect="1"/>
            </p:cNvSpPr>
            <p:nvPr/>
          </p:nvSpPr>
          <p:spPr>
            <a:xfrm>
              <a:off x="5688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4" name="Rechteck 813"/>
            <p:cNvSpPr>
              <a:spLocks noChangeAspect="1"/>
            </p:cNvSpPr>
            <p:nvPr/>
          </p:nvSpPr>
          <p:spPr>
            <a:xfrm>
              <a:off x="5364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5" name="Rechteck 814"/>
            <p:cNvSpPr>
              <a:spLocks noChangeAspect="1"/>
            </p:cNvSpPr>
            <p:nvPr/>
          </p:nvSpPr>
          <p:spPr>
            <a:xfrm>
              <a:off x="5364088" y="253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6" name="Rechteck 815"/>
            <p:cNvSpPr>
              <a:spLocks noChangeAspect="1"/>
            </p:cNvSpPr>
            <p:nvPr/>
          </p:nvSpPr>
          <p:spPr>
            <a:xfrm>
              <a:off x="5472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7" name="Rechteck 816"/>
            <p:cNvSpPr>
              <a:spLocks noChangeAspect="1"/>
            </p:cNvSpPr>
            <p:nvPr/>
          </p:nvSpPr>
          <p:spPr>
            <a:xfrm>
              <a:off x="5472088" y="253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8" name="Rechteck 817"/>
            <p:cNvSpPr>
              <a:spLocks noChangeAspect="1"/>
            </p:cNvSpPr>
            <p:nvPr/>
          </p:nvSpPr>
          <p:spPr>
            <a:xfrm>
              <a:off x="5580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9" name="Rechteck 818"/>
            <p:cNvSpPr>
              <a:spLocks noChangeAspect="1"/>
            </p:cNvSpPr>
            <p:nvPr/>
          </p:nvSpPr>
          <p:spPr>
            <a:xfrm>
              <a:off x="5580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0" name="Rechteck 819"/>
            <p:cNvSpPr>
              <a:spLocks noChangeAspect="1"/>
            </p:cNvSpPr>
            <p:nvPr/>
          </p:nvSpPr>
          <p:spPr>
            <a:xfrm>
              <a:off x="5688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1" name="Rechteck 820"/>
            <p:cNvSpPr>
              <a:spLocks noChangeAspect="1"/>
            </p:cNvSpPr>
            <p:nvPr/>
          </p:nvSpPr>
          <p:spPr>
            <a:xfrm>
              <a:off x="5688088" y="253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2" name="Rechteck 821"/>
            <p:cNvSpPr>
              <a:spLocks noChangeAspect="1"/>
            </p:cNvSpPr>
            <p:nvPr/>
          </p:nvSpPr>
          <p:spPr>
            <a:xfrm>
              <a:off x="4932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3" name="Rechteck 822"/>
            <p:cNvSpPr>
              <a:spLocks noChangeAspect="1"/>
            </p:cNvSpPr>
            <p:nvPr/>
          </p:nvSpPr>
          <p:spPr>
            <a:xfrm>
              <a:off x="4932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4" name="Rechteck 823"/>
            <p:cNvSpPr>
              <a:spLocks noChangeAspect="1"/>
            </p:cNvSpPr>
            <p:nvPr/>
          </p:nvSpPr>
          <p:spPr>
            <a:xfrm>
              <a:off x="5040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5" name="Rechteck 824"/>
            <p:cNvSpPr>
              <a:spLocks noChangeAspect="1"/>
            </p:cNvSpPr>
            <p:nvPr/>
          </p:nvSpPr>
          <p:spPr>
            <a:xfrm>
              <a:off x="5040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6" name="Rechteck 825"/>
            <p:cNvSpPr>
              <a:spLocks noChangeAspect="1"/>
            </p:cNvSpPr>
            <p:nvPr/>
          </p:nvSpPr>
          <p:spPr>
            <a:xfrm>
              <a:off x="5148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7" name="Rechteck 826"/>
            <p:cNvSpPr>
              <a:spLocks noChangeAspect="1"/>
            </p:cNvSpPr>
            <p:nvPr/>
          </p:nvSpPr>
          <p:spPr>
            <a:xfrm>
              <a:off x="5148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8" name="Rechteck 827"/>
            <p:cNvSpPr>
              <a:spLocks noChangeAspect="1"/>
            </p:cNvSpPr>
            <p:nvPr/>
          </p:nvSpPr>
          <p:spPr>
            <a:xfrm>
              <a:off x="5256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9" name="Rechteck 828"/>
            <p:cNvSpPr>
              <a:spLocks noChangeAspect="1"/>
            </p:cNvSpPr>
            <p:nvPr/>
          </p:nvSpPr>
          <p:spPr>
            <a:xfrm>
              <a:off x="5256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0" name="Rechteck 829"/>
            <p:cNvSpPr>
              <a:spLocks noChangeAspect="1"/>
            </p:cNvSpPr>
            <p:nvPr/>
          </p:nvSpPr>
          <p:spPr>
            <a:xfrm>
              <a:off x="4932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1" name="Rechteck 830"/>
            <p:cNvSpPr>
              <a:spLocks noChangeAspect="1"/>
            </p:cNvSpPr>
            <p:nvPr/>
          </p:nvSpPr>
          <p:spPr>
            <a:xfrm>
              <a:off x="4932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2" name="Rechteck 831"/>
            <p:cNvSpPr>
              <a:spLocks noChangeAspect="1"/>
            </p:cNvSpPr>
            <p:nvPr/>
          </p:nvSpPr>
          <p:spPr>
            <a:xfrm>
              <a:off x="5040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3" name="Rechteck 832"/>
            <p:cNvSpPr>
              <a:spLocks noChangeAspect="1"/>
            </p:cNvSpPr>
            <p:nvPr/>
          </p:nvSpPr>
          <p:spPr>
            <a:xfrm>
              <a:off x="5040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4" name="Rechteck 833"/>
            <p:cNvSpPr>
              <a:spLocks noChangeAspect="1"/>
            </p:cNvSpPr>
            <p:nvPr/>
          </p:nvSpPr>
          <p:spPr>
            <a:xfrm>
              <a:off x="5148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5" name="Rechteck 834"/>
            <p:cNvSpPr>
              <a:spLocks noChangeAspect="1"/>
            </p:cNvSpPr>
            <p:nvPr/>
          </p:nvSpPr>
          <p:spPr>
            <a:xfrm>
              <a:off x="5148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6" name="Rechteck 835"/>
            <p:cNvSpPr>
              <a:spLocks noChangeAspect="1"/>
            </p:cNvSpPr>
            <p:nvPr/>
          </p:nvSpPr>
          <p:spPr>
            <a:xfrm>
              <a:off x="5256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7" name="Rechteck 836"/>
            <p:cNvSpPr>
              <a:spLocks noChangeAspect="1"/>
            </p:cNvSpPr>
            <p:nvPr/>
          </p:nvSpPr>
          <p:spPr>
            <a:xfrm>
              <a:off x="5256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8" name="Rechteck 837"/>
            <p:cNvSpPr>
              <a:spLocks noChangeAspect="1"/>
            </p:cNvSpPr>
            <p:nvPr/>
          </p:nvSpPr>
          <p:spPr>
            <a:xfrm>
              <a:off x="5364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9" name="Rechteck 838"/>
            <p:cNvSpPr>
              <a:spLocks noChangeAspect="1"/>
            </p:cNvSpPr>
            <p:nvPr/>
          </p:nvSpPr>
          <p:spPr>
            <a:xfrm>
              <a:off x="5364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0" name="Rechteck 839"/>
            <p:cNvSpPr>
              <a:spLocks noChangeAspect="1"/>
            </p:cNvSpPr>
            <p:nvPr/>
          </p:nvSpPr>
          <p:spPr>
            <a:xfrm>
              <a:off x="5472088" y="2644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1" name="Rechteck 840"/>
            <p:cNvSpPr>
              <a:spLocks noChangeAspect="1"/>
            </p:cNvSpPr>
            <p:nvPr/>
          </p:nvSpPr>
          <p:spPr>
            <a:xfrm>
              <a:off x="5472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2" name="Rechteck 841"/>
            <p:cNvSpPr>
              <a:spLocks noChangeAspect="1"/>
            </p:cNvSpPr>
            <p:nvPr/>
          </p:nvSpPr>
          <p:spPr>
            <a:xfrm>
              <a:off x="5580088" y="2644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3" name="Rechteck 842"/>
            <p:cNvSpPr>
              <a:spLocks noChangeAspect="1"/>
            </p:cNvSpPr>
            <p:nvPr/>
          </p:nvSpPr>
          <p:spPr>
            <a:xfrm>
              <a:off x="5580088" y="2752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4" name="Rechteck 843"/>
            <p:cNvSpPr>
              <a:spLocks noChangeAspect="1"/>
            </p:cNvSpPr>
            <p:nvPr/>
          </p:nvSpPr>
          <p:spPr>
            <a:xfrm>
              <a:off x="5688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5" name="Rechteck 844"/>
            <p:cNvSpPr>
              <a:spLocks noChangeAspect="1"/>
            </p:cNvSpPr>
            <p:nvPr/>
          </p:nvSpPr>
          <p:spPr>
            <a:xfrm>
              <a:off x="5688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6" name="Rechteck 845"/>
            <p:cNvSpPr>
              <a:spLocks noChangeAspect="1"/>
            </p:cNvSpPr>
            <p:nvPr/>
          </p:nvSpPr>
          <p:spPr>
            <a:xfrm>
              <a:off x="5364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7" name="Rechteck 846"/>
            <p:cNvSpPr>
              <a:spLocks noChangeAspect="1"/>
            </p:cNvSpPr>
            <p:nvPr/>
          </p:nvSpPr>
          <p:spPr>
            <a:xfrm>
              <a:off x="5364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8" name="Rechteck 847"/>
            <p:cNvSpPr>
              <a:spLocks noChangeAspect="1"/>
            </p:cNvSpPr>
            <p:nvPr/>
          </p:nvSpPr>
          <p:spPr>
            <a:xfrm>
              <a:off x="5472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9" name="Rechteck 848"/>
            <p:cNvSpPr>
              <a:spLocks noChangeAspect="1"/>
            </p:cNvSpPr>
            <p:nvPr/>
          </p:nvSpPr>
          <p:spPr>
            <a:xfrm>
              <a:off x="5472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0" name="Rechteck 849"/>
            <p:cNvSpPr>
              <a:spLocks noChangeAspect="1"/>
            </p:cNvSpPr>
            <p:nvPr/>
          </p:nvSpPr>
          <p:spPr>
            <a:xfrm>
              <a:off x="5580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1" name="Rechteck 850"/>
            <p:cNvSpPr>
              <a:spLocks noChangeAspect="1"/>
            </p:cNvSpPr>
            <p:nvPr/>
          </p:nvSpPr>
          <p:spPr>
            <a:xfrm>
              <a:off x="5580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2" name="Rechteck 851"/>
            <p:cNvSpPr>
              <a:spLocks noChangeAspect="1"/>
            </p:cNvSpPr>
            <p:nvPr/>
          </p:nvSpPr>
          <p:spPr>
            <a:xfrm>
              <a:off x="5688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3" name="Rechteck 852"/>
            <p:cNvSpPr>
              <a:spLocks noChangeAspect="1"/>
            </p:cNvSpPr>
            <p:nvPr/>
          </p:nvSpPr>
          <p:spPr>
            <a:xfrm>
              <a:off x="5688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4" name="Rechteck 853"/>
            <p:cNvSpPr>
              <a:spLocks noChangeAspect="1"/>
            </p:cNvSpPr>
            <p:nvPr/>
          </p:nvSpPr>
          <p:spPr>
            <a:xfrm>
              <a:off x="5796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5" name="Rechteck 854"/>
            <p:cNvSpPr>
              <a:spLocks noChangeAspect="1"/>
            </p:cNvSpPr>
            <p:nvPr/>
          </p:nvSpPr>
          <p:spPr>
            <a:xfrm>
              <a:off x="5796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6" name="Rechteck 855"/>
            <p:cNvSpPr>
              <a:spLocks noChangeAspect="1"/>
            </p:cNvSpPr>
            <p:nvPr/>
          </p:nvSpPr>
          <p:spPr>
            <a:xfrm>
              <a:off x="5796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7" name="Rechteck 856"/>
            <p:cNvSpPr>
              <a:spLocks noChangeAspect="1"/>
            </p:cNvSpPr>
            <p:nvPr/>
          </p:nvSpPr>
          <p:spPr>
            <a:xfrm>
              <a:off x="5796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8" name="Rechteck 857"/>
            <p:cNvSpPr>
              <a:spLocks noChangeAspect="1"/>
            </p:cNvSpPr>
            <p:nvPr/>
          </p:nvSpPr>
          <p:spPr>
            <a:xfrm>
              <a:off x="5796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9" name="Rechteck 858"/>
            <p:cNvSpPr>
              <a:spLocks noChangeAspect="1"/>
            </p:cNvSpPr>
            <p:nvPr/>
          </p:nvSpPr>
          <p:spPr>
            <a:xfrm>
              <a:off x="5796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0" name="Rechteck 859"/>
            <p:cNvSpPr>
              <a:spLocks noChangeAspect="1"/>
            </p:cNvSpPr>
            <p:nvPr/>
          </p:nvSpPr>
          <p:spPr>
            <a:xfrm>
              <a:off x="5796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1" name="Rechteck 860"/>
            <p:cNvSpPr>
              <a:spLocks noChangeAspect="1"/>
            </p:cNvSpPr>
            <p:nvPr/>
          </p:nvSpPr>
          <p:spPr>
            <a:xfrm>
              <a:off x="5796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2" name="Rechteck 861"/>
            <p:cNvSpPr>
              <a:spLocks noChangeAspect="1"/>
            </p:cNvSpPr>
            <p:nvPr/>
          </p:nvSpPr>
          <p:spPr>
            <a:xfrm>
              <a:off x="4932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3" name="Rechteck 862"/>
            <p:cNvSpPr>
              <a:spLocks noChangeAspect="1"/>
            </p:cNvSpPr>
            <p:nvPr/>
          </p:nvSpPr>
          <p:spPr>
            <a:xfrm>
              <a:off x="5040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4" name="Rechteck 863"/>
            <p:cNvSpPr>
              <a:spLocks noChangeAspect="1"/>
            </p:cNvSpPr>
            <p:nvPr/>
          </p:nvSpPr>
          <p:spPr>
            <a:xfrm>
              <a:off x="5148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5" name="Rechteck 864"/>
            <p:cNvSpPr>
              <a:spLocks noChangeAspect="1"/>
            </p:cNvSpPr>
            <p:nvPr/>
          </p:nvSpPr>
          <p:spPr>
            <a:xfrm>
              <a:off x="5256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6" name="Rechteck 865"/>
            <p:cNvSpPr>
              <a:spLocks noChangeAspect="1"/>
            </p:cNvSpPr>
            <p:nvPr/>
          </p:nvSpPr>
          <p:spPr>
            <a:xfrm>
              <a:off x="5364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7" name="Rechteck 866"/>
            <p:cNvSpPr>
              <a:spLocks noChangeAspect="1"/>
            </p:cNvSpPr>
            <p:nvPr/>
          </p:nvSpPr>
          <p:spPr>
            <a:xfrm>
              <a:off x="5472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8" name="Rechteck 867"/>
            <p:cNvSpPr>
              <a:spLocks noChangeAspect="1"/>
            </p:cNvSpPr>
            <p:nvPr/>
          </p:nvSpPr>
          <p:spPr>
            <a:xfrm>
              <a:off x="5580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9" name="Rechteck 868"/>
            <p:cNvSpPr>
              <a:spLocks noChangeAspect="1"/>
            </p:cNvSpPr>
            <p:nvPr/>
          </p:nvSpPr>
          <p:spPr>
            <a:xfrm>
              <a:off x="5688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0" name="Rechteck 869"/>
            <p:cNvSpPr>
              <a:spLocks noChangeAspect="1"/>
            </p:cNvSpPr>
            <p:nvPr/>
          </p:nvSpPr>
          <p:spPr>
            <a:xfrm>
              <a:off x="5796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871" name="Gruppieren 870"/>
          <p:cNvGrpSpPr/>
          <p:nvPr/>
        </p:nvGrpSpPr>
        <p:grpSpPr>
          <a:xfrm>
            <a:off x="7725770" y="4571808"/>
            <a:ext cx="972048" cy="972000"/>
            <a:chOff x="4932040" y="2212237"/>
            <a:chExt cx="972048" cy="972000"/>
          </a:xfrm>
          <a:solidFill>
            <a:schemeClr val="bg1"/>
          </a:solidFill>
        </p:grpSpPr>
        <p:sp>
          <p:nvSpPr>
            <p:cNvPr id="872" name="Rechteck 871"/>
            <p:cNvSpPr>
              <a:spLocks noChangeAspect="1"/>
            </p:cNvSpPr>
            <p:nvPr/>
          </p:nvSpPr>
          <p:spPr>
            <a:xfrm>
              <a:off x="4932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3" name="Rechteck 872"/>
            <p:cNvSpPr>
              <a:spLocks noChangeAspect="1"/>
            </p:cNvSpPr>
            <p:nvPr/>
          </p:nvSpPr>
          <p:spPr>
            <a:xfrm>
              <a:off x="4932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4" name="Rechteck 873"/>
            <p:cNvSpPr>
              <a:spLocks noChangeAspect="1"/>
            </p:cNvSpPr>
            <p:nvPr/>
          </p:nvSpPr>
          <p:spPr>
            <a:xfrm>
              <a:off x="5040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5" name="Rechteck 874"/>
            <p:cNvSpPr>
              <a:spLocks noChangeAspect="1"/>
            </p:cNvSpPr>
            <p:nvPr/>
          </p:nvSpPr>
          <p:spPr>
            <a:xfrm>
              <a:off x="5040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6" name="Rechteck 875"/>
            <p:cNvSpPr>
              <a:spLocks noChangeAspect="1"/>
            </p:cNvSpPr>
            <p:nvPr/>
          </p:nvSpPr>
          <p:spPr>
            <a:xfrm>
              <a:off x="5148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7" name="Rechteck 876"/>
            <p:cNvSpPr>
              <a:spLocks noChangeAspect="1"/>
            </p:cNvSpPr>
            <p:nvPr/>
          </p:nvSpPr>
          <p:spPr>
            <a:xfrm>
              <a:off x="5148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8" name="Rechteck 877"/>
            <p:cNvSpPr>
              <a:spLocks noChangeAspect="1"/>
            </p:cNvSpPr>
            <p:nvPr/>
          </p:nvSpPr>
          <p:spPr>
            <a:xfrm>
              <a:off x="5256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9" name="Rechteck 878"/>
            <p:cNvSpPr>
              <a:spLocks noChangeAspect="1"/>
            </p:cNvSpPr>
            <p:nvPr/>
          </p:nvSpPr>
          <p:spPr>
            <a:xfrm>
              <a:off x="5256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0" name="Rechteck 879"/>
            <p:cNvSpPr>
              <a:spLocks noChangeAspect="1"/>
            </p:cNvSpPr>
            <p:nvPr/>
          </p:nvSpPr>
          <p:spPr>
            <a:xfrm>
              <a:off x="4932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1" name="Rechteck 880"/>
            <p:cNvSpPr>
              <a:spLocks noChangeAspect="1"/>
            </p:cNvSpPr>
            <p:nvPr/>
          </p:nvSpPr>
          <p:spPr>
            <a:xfrm>
              <a:off x="4932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2" name="Rechteck 881"/>
            <p:cNvSpPr>
              <a:spLocks noChangeAspect="1"/>
            </p:cNvSpPr>
            <p:nvPr/>
          </p:nvSpPr>
          <p:spPr>
            <a:xfrm>
              <a:off x="5040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3" name="Rechteck 882"/>
            <p:cNvSpPr>
              <a:spLocks noChangeAspect="1"/>
            </p:cNvSpPr>
            <p:nvPr/>
          </p:nvSpPr>
          <p:spPr>
            <a:xfrm>
              <a:off x="5040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4" name="Rechteck 883"/>
            <p:cNvSpPr>
              <a:spLocks noChangeAspect="1"/>
            </p:cNvSpPr>
            <p:nvPr/>
          </p:nvSpPr>
          <p:spPr>
            <a:xfrm>
              <a:off x="5148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5" name="Rechteck 884"/>
            <p:cNvSpPr>
              <a:spLocks noChangeAspect="1"/>
            </p:cNvSpPr>
            <p:nvPr/>
          </p:nvSpPr>
          <p:spPr>
            <a:xfrm>
              <a:off x="5148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6" name="Rechteck 885"/>
            <p:cNvSpPr>
              <a:spLocks noChangeAspect="1"/>
            </p:cNvSpPr>
            <p:nvPr/>
          </p:nvSpPr>
          <p:spPr>
            <a:xfrm>
              <a:off x="5256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7" name="Rechteck 886"/>
            <p:cNvSpPr>
              <a:spLocks noChangeAspect="1"/>
            </p:cNvSpPr>
            <p:nvPr/>
          </p:nvSpPr>
          <p:spPr>
            <a:xfrm>
              <a:off x="5256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8" name="Rechteck 887"/>
            <p:cNvSpPr>
              <a:spLocks noChangeAspect="1"/>
            </p:cNvSpPr>
            <p:nvPr/>
          </p:nvSpPr>
          <p:spPr>
            <a:xfrm>
              <a:off x="5364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9" name="Rechteck 888"/>
            <p:cNvSpPr>
              <a:spLocks noChangeAspect="1"/>
            </p:cNvSpPr>
            <p:nvPr/>
          </p:nvSpPr>
          <p:spPr>
            <a:xfrm>
              <a:off x="5364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0" name="Rechteck 889"/>
            <p:cNvSpPr>
              <a:spLocks noChangeAspect="1"/>
            </p:cNvSpPr>
            <p:nvPr/>
          </p:nvSpPr>
          <p:spPr>
            <a:xfrm>
              <a:off x="5472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1" name="Rechteck 890"/>
            <p:cNvSpPr>
              <a:spLocks noChangeAspect="1"/>
            </p:cNvSpPr>
            <p:nvPr/>
          </p:nvSpPr>
          <p:spPr>
            <a:xfrm>
              <a:off x="5472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2" name="Rechteck 891"/>
            <p:cNvSpPr>
              <a:spLocks noChangeAspect="1"/>
            </p:cNvSpPr>
            <p:nvPr/>
          </p:nvSpPr>
          <p:spPr>
            <a:xfrm>
              <a:off x="5580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3" name="Rechteck 892"/>
            <p:cNvSpPr>
              <a:spLocks noChangeAspect="1"/>
            </p:cNvSpPr>
            <p:nvPr/>
          </p:nvSpPr>
          <p:spPr>
            <a:xfrm>
              <a:off x="5580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4" name="Rechteck 893"/>
            <p:cNvSpPr>
              <a:spLocks noChangeAspect="1"/>
            </p:cNvSpPr>
            <p:nvPr/>
          </p:nvSpPr>
          <p:spPr>
            <a:xfrm>
              <a:off x="5688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5" name="Rechteck 894"/>
            <p:cNvSpPr>
              <a:spLocks noChangeAspect="1"/>
            </p:cNvSpPr>
            <p:nvPr/>
          </p:nvSpPr>
          <p:spPr>
            <a:xfrm>
              <a:off x="5688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6" name="Rechteck 895"/>
            <p:cNvSpPr>
              <a:spLocks noChangeAspect="1"/>
            </p:cNvSpPr>
            <p:nvPr/>
          </p:nvSpPr>
          <p:spPr>
            <a:xfrm>
              <a:off x="5364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7" name="Rechteck 896"/>
            <p:cNvSpPr>
              <a:spLocks noChangeAspect="1"/>
            </p:cNvSpPr>
            <p:nvPr/>
          </p:nvSpPr>
          <p:spPr>
            <a:xfrm>
              <a:off x="5364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8" name="Rechteck 897"/>
            <p:cNvSpPr>
              <a:spLocks noChangeAspect="1"/>
            </p:cNvSpPr>
            <p:nvPr/>
          </p:nvSpPr>
          <p:spPr>
            <a:xfrm>
              <a:off x="5472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9" name="Rechteck 898"/>
            <p:cNvSpPr>
              <a:spLocks noChangeAspect="1"/>
            </p:cNvSpPr>
            <p:nvPr/>
          </p:nvSpPr>
          <p:spPr>
            <a:xfrm>
              <a:off x="5472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0" name="Rechteck 899"/>
            <p:cNvSpPr>
              <a:spLocks noChangeAspect="1"/>
            </p:cNvSpPr>
            <p:nvPr/>
          </p:nvSpPr>
          <p:spPr>
            <a:xfrm>
              <a:off x="5580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1" name="Rechteck 900"/>
            <p:cNvSpPr>
              <a:spLocks noChangeAspect="1"/>
            </p:cNvSpPr>
            <p:nvPr/>
          </p:nvSpPr>
          <p:spPr>
            <a:xfrm>
              <a:off x="5580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2" name="Rechteck 901"/>
            <p:cNvSpPr>
              <a:spLocks noChangeAspect="1"/>
            </p:cNvSpPr>
            <p:nvPr/>
          </p:nvSpPr>
          <p:spPr>
            <a:xfrm>
              <a:off x="5688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3" name="Rechteck 902"/>
            <p:cNvSpPr>
              <a:spLocks noChangeAspect="1"/>
            </p:cNvSpPr>
            <p:nvPr/>
          </p:nvSpPr>
          <p:spPr>
            <a:xfrm>
              <a:off x="5688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4" name="Rechteck 903"/>
            <p:cNvSpPr>
              <a:spLocks noChangeAspect="1"/>
            </p:cNvSpPr>
            <p:nvPr/>
          </p:nvSpPr>
          <p:spPr>
            <a:xfrm>
              <a:off x="4932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5" name="Rechteck 904"/>
            <p:cNvSpPr>
              <a:spLocks noChangeAspect="1"/>
            </p:cNvSpPr>
            <p:nvPr/>
          </p:nvSpPr>
          <p:spPr>
            <a:xfrm>
              <a:off x="4932040" y="2752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6" name="Rechteck 905"/>
            <p:cNvSpPr>
              <a:spLocks noChangeAspect="1"/>
            </p:cNvSpPr>
            <p:nvPr/>
          </p:nvSpPr>
          <p:spPr>
            <a:xfrm>
              <a:off x="5040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7" name="Rechteck 906"/>
            <p:cNvSpPr>
              <a:spLocks noChangeAspect="1"/>
            </p:cNvSpPr>
            <p:nvPr/>
          </p:nvSpPr>
          <p:spPr>
            <a:xfrm>
              <a:off x="5040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8" name="Rechteck 907"/>
            <p:cNvSpPr>
              <a:spLocks noChangeAspect="1"/>
            </p:cNvSpPr>
            <p:nvPr/>
          </p:nvSpPr>
          <p:spPr>
            <a:xfrm>
              <a:off x="5148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9" name="Rechteck 908"/>
            <p:cNvSpPr>
              <a:spLocks noChangeAspect="1"/>
            </p:cNvSpPr>
            <p:nvPr/>
          </p:nvSpPr>
          <p:spPr>
            <a:xfrm>
              <a:off x="5148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0" name="Rechteck 909"/>
            <p:cNvSpPr>
              <a:spLocks noChangeAspect="1"/>
            </p:cNvSpPr>
            <p:nvPr/>
          </p:nvSpPr>
          <p:spPr>
            <a:xfrm>
              <a:off x="5256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1" name="Rechteck 910"/>
            <p:cNvSpPr>
              <a:spLocks noChangeAspect="1"/>
            </p:cNvSpPr>
            <p:nvPr/>
          </p:nvSpPr>
          <p:spPr>
            <a:xfrm>
              <a:off x="5256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2" name="Rechteck 911"/>
            <p:cNvSpPr>
              <a:spLocks noChangeAspect="1"/>
            </p:cNvSpPr>
            <p:nvPr/>
          </p:nvSpPr>
          <p:spPr>
            <a:xfrm>
              <a:off x="4932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3" name="Rechteck 912"/>
            <p:cNvSpPr>
              <a:spLocks noChangeAspect="1"/>
            </p:cNvSpPr>
            <p:nvPr/>
          </p:nvSpPr>
          <p:spPr>
            <a:xfrm>
              <a:off x="4932040" y="2968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4" name="Rechteck 913"/>
            <p:cNvSpPr>
              <a:spLocks noChangeAspect="1"/>
            </p:cNvSpPr>
            <p:nvPr/>
          </p:nvSpPr>
          <p:spPr>
            <a:xfrm>
              <a:off x="5040040" y="2860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5" name="Rechteck 914"/>
            <p:cNvSpPr>
              <a:spLocks noChangeAspect="1"/>
            </p:cNvSpPr>
            <p:nvPr/>
          </p:nvSpPr>
          <p:spPr>
            <a:xfrm>
              <a:off x="5040040" y="2968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6" name="Rechteck 915"/>
            <p:cNvSpPr>
              <a:spLocks noChangeAspect="1"/>
            </p:cNvSpPr>
            <p:nvPr/>
          </p:nvSpPr>
          <p:spPr>
            <a:xfrm>
              <a:off x="5148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7" name="Rechteck 916"/>
            <p:cNvSpPr>
              <a:spLocks noChangeAspect="1"/>
            </p:cNvSpPr>
            <p:nvPr/>
          </p:nvSpPr>
          <p:spPr>
            <a:xfrm>
              <a:off x="5148040" y="2968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8" name="Rechteck 917"/>
            <p:cNvSpPr>
              <a:spLocks noChangeAspect="1"/>
            </p:cNvSpPr>
            <p:nvPr/>
          </p:nvSpPr>
          <p:spPr>
            <a:xfrm>
              <a:off x="5256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9" name="Rechteck 918"/>
            <p:cNvSpPr>
              <a:spLocks noChangeAspect="1"/>
            </p:cNvSpPr>
            <p:nvPr/>
          </p:nvSpPr>
          <p:spPr>
            <a:xfrm>
              <a:off x="5256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0" name="Rechteck 919"/>
            <p:cNvSpPr>
              <a:spLocks noChangeAspect="1"/>
            </p:cNvSpPr>
            <p:nvPr/>
          </p:nvSpPr>
          <p:spPr>
            <a:xfrm>
              <a:off x="5364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1" name="Rechteck 920"/>
            <p:cNvSpPr>
              <a:spLocks noChangeAspect="1"/>
            </p:cNvSpPr>
            <p:nvPr/>
          </p:nvSpPr>
          <p:spPr>
            <a:xfrm>
              <a:off x="5364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2" name="Rechteck 921"/>
            <p:cNvSpPr>
              <a:spLocks noChangeAspect="1"/>
            </p:cNvSpPr>
            <p:nvPr/>
          </p:nvSpPr>
          <p:spPr>
            <a:xfrm>
              <a:off x="5472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3" name="Rechteck 922"/>
            <p:cNvSpPr>
              <a:spLocks noChangeAspect="1"/>
            </p:cNvSpPr>
            <p:nvPr/>
          </p:nvSpPr>
          <p:spPr>
            <a:xfrm>
              <a:off x="5472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4" name="Rechteck 923"/>
            <p:cNvSpPr>
              <a:spLocks noChangeAspect="1"/>
            </p:cNvSpPr>
            <p:nvPr/>
          </p:nvSpPr>
          <p:spPr>
            <a:xfrm>
              <a:off x="5580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5" name="Rechteck 924"/>
            <p:cNvSpPr>
              <a:spLocks noChangeAspect="1"/>
            </p:cNvSpPr>
            <p:nvPr/>
          </p:nvSpPr>
          <p:spPr>
            <a:xfrm>
              <a:off x="5580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6" name="Rechteck 925"/>
            <p:cNvSpPr>
              <a:spLocks noChangeAspect="1"/>
            </p:cNvSpPr>
            <p:nvPr/>
          </p:nvSpPr>
          <p:spPr>
            <a:xfrm>
              <a:off x="5688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7" name="Rechteck 926"/>
            <p:cNvSpPr>
              <a:spLocks noChangeAspect="1"/>
            </p:cNvSpPr>
            <p:nvPr/>
          </p:nvSpPr>
          <p:spPr>
            <a:xfrm>
              <a:off x="5688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8" name="Rechteck 927"/>
            <p:cNvSpPr>
              <a:spLocks noChangeAspect="1"/>
            </p:cNvSpPr>
            <p:nvPr/>
          </p:nvSpPr>
          <p:spPr>
            <a:xfrm>
              <a:off x="5364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9" name="Rechteck 928"/>
            <p:cNvSpPr>
              <a:spLocks noChangeAspect="1"/>
            </p:cNvSpPr>
            <p:nvPr/>
          </p:nvSpPr>
          <p:spPr>
            <a:xfrm>
              <a:off x="5364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0" name="Rechteck 929"/>
            <p:cNvSpPr>
              <a:spLocks noChangeAspect="1"/>
            </p:cNvSpPr>
            <p:nvPr/>
          </p:nvSpPr>
          <p:spPr>
            <a:xfrm>
              <a:off x="5472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1" name="Rechteck 930"/>
            <p:cNvSpPr>
              <a:spLocks noChangeAspect="1"/>
            </p:cNvSpPr>
            <p:nvPr/>
          </p:nvSpPr>
          <p:spPr>
            <a:xfrm>
              <a:off x="5472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2" name="Rechteck 931"/>
            <p:cNvSpPr>
              <a:spLocks noChangeAspect="1"/>
            </p:cNvSpPr>
            <p:nvPr/>
          </p:nvSpPr>
          <p:spPr>
            <a:xfrm>
              <a:off x="5580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3" name="Rechteck 932"/>
            <p:cNvSpPr>
              <a:spLocks noChangeAspect="1"/>
            </p:cNvSpPr>
            <p:nvPr/>
          </p:nvSpPr>
          <p:spPr>
            <a:xfrm>
              <a:off x="5580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4" name="Rechteck 933"/>
            <p:cNvSpPr>
              <a:spLocks noChangeAspect="1"/>
            </p:cNvSpPr>
            <p:nvPr/>
          </p:nvSpPr>
          <p:spPr>
            <a:xfrm>
              <a:off x="5688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5" name="Rechteck 934"/>
            <p:cNvSpPr>
              <a:spLocks noChangeAspect="1"/>
            </p:cNvSpPr>
            <p:nvPr/>
          </p:nvSpPr>
          <p:spPr>
            <a:xfrm>
              <a:off x="5688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6" name="Rechteck 935"/>
            <p:cNvSpPr>
              <a:spLocks noChangeAspect="1"/>
            </p:cNvSpPr>
            <p:nvPr/>
          </p:nvSpPr>
          <p:spPr>
            <a:xfrm>
              <a:off x="5796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7" name="Rechteck 936"/>
            <p:cNvSpPr>
              <a:spLocks noChangeAspect="1"/>
            </p:cNvSpPr>
            <p:nvPr/>
          </p:nvSpPr>
          <p:spPr>
            <a:xfrm>
              <a:off x="5796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8" name="Rechteck 937"/>
            <p:cNvSpPr>
              <a:spLocks noChangeAspect="1"/>
            </p:cNvSpPr>
            <p:nvPr/>
          </p:nvSpPr>
          <p:spPr>
            <a:xfrm>
              <a:off x="5796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9" name="Rechteck 938"/>
            <p:cNvSpPr>
              <a:spLocks noChangeAspect="1"/>
            </p:cNvSpPr>
            <p:nvPr/>
          </p:nvSpPr>
          <p:spPr>
            <a:xfrm>
              <a:off x="5796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0" name="Rechteck 939"/>
            <p:cNvSpPr>
              <a:spLocks noChangeAspect="1"/>
            </p:cNvSpPr>
            <p:nvPr/>
          </p:nvSpPr>
          <p:spPr>
            <a:xfrm>
              <a:off x="5796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1" name="Rechteck 940"/>
            <p:cNvSpPr>
              <a:spLocks noChangeAspect="1"/>
            </p:cNvSpPr>
            <p:nvPr/>
          </p:nvSpPr>
          <p:spPr>
            <a:xfrm>
              <a:off x="5796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2" name="Rechteck 941"/>
            <p:cNvSpPr>
              <a:spLocks noChangeAspect="1"/>
            </p:cNvSpPr>
            <p:nvPr/>
          </p:nvSpPr>
          <p:spPr>
            <a:xfrm>
              <a:off x="5796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3" name="Rechteck 942"/>
            <p:cNvSpPr>
              <a:spLocks noChangeAspect="1"/>
            </p:cNvSpPr>
            <p:nvPr/>
          </p:nvSpPr>
          <p:spPr>
            <a:xfrm>
              <a:off x="5796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4" name="Rechteck 943"/>
            <p:cNvSpPr>
              <a:spLocks noChangeAspect="1"/>
            </p:cNvSpPr>
            <p:nvPr/>
          </p:nvSpPr>
          <p:spPr>
            <a:xfrm>
              <a:off x="4932040" y="307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5" name="Rechteck 944"/>
            <p:cNvSpPr>
              <a:spLocks noChangeAspect="1"/>
            </p:cNvSpPr>
            <p:nvPr/>
          </p:nvSpPr>
          <p:spPr>
            <a:xfrm>
              <a:off x="5040040" y="307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6" name="Rechteck 945"/>
            <p:cNvSpPr>
              <a:spLocks noChangeAspect="1"/>
            </p:cNvSpPr>
            <p:nvPr/>
          </p:nvSpPr>
          <p:spPr>
            <a:xfrm>
              <a:off x="5148040" y="307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7" name="Rechteck 946"/>
            <p:cNvSpPr>
              <a:spLocks noChangeAspect="1"/>
            </p:cNvSpPr>
            <p:nvPr/>
          </p:nvSpPr>
          <p:spPr>
            <a:xfrm>
              <a:off x="5256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8" name="Rechteck 947"/>
            <p:cNvSpPr>
              <a:spLocks noChangeAspect="1"/>
            </p:cNvSpPr>
            <p:nvPr/>
          </p:nvSpPr>
          <p:spPr>
            <a:xfrm>
              <a:off x="5364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9" name="Rechteck 948"/>
            <p:cNvSpPr>
              <a:spLocks noChangeAspect="1"/>
            </p:cNvSpPr>
            <p:nvPr/>
          </p:nvSpPr>
          <p:spPr>
            <a:xfrm>
              <a:off x="5472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0" name="Rechteck 949"/>
            <p:cNvSpPr>
              <a:spLocks noChangeAspect="1"/>
            </p:cNvSpPr>
            <p:nvPr/>
          </p:nvSpPr>
          <p:spPr>
            <a:xfrm>
              <a:off x="5580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1" name="Rechteck 950"/>
            <p:cNvSpPr>
              <a:spLocks noChangeAspect="1"/>
            </p:cNvSpPr>
            <p:nvPr/>
          </p:nvSpPr>
          <p:spPr>
            <a:xfrm>
              <a:off x="5688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2" name="Rechteck 951"/>
            <p:cNvSpPr>
              <a:spLocks noChangeAspect="1"/>
            </p:cNvSpPr>
            <p:nvPr/>
          </p:nvSpPr>
          <p:spPr>
            <a:xfrm>
              <a:off x="5796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953" name="Rechteck 952"/>
          <p:cNvSpPr/>
          <p:nvPr/>
        </p:nvSpPr>
        <p:spPr>
          <a:xfrm>
            <a:off x="6708692" y="4537303"/>
            <a:ext cx="2019676" cy="1916033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41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replication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Sliding window algorithm requiring large scale replication of data</a:t>
            </a:r>
          </a:p>
          <a:p>
            <a:r>
              <a:rPr lang="en-GB" dirty="0" smtClean="0"/>
              <a:t>Forward </a:t>
            </a:r>
            <a:r>
              <a:rPr lang="en-GB" dirty="0"/>
              <a:t>duplication only (fan-out</a:t>
            </a:r>
            <a:r>
              <a:rPr lang="en-GB" dirty="0" smtClean="0"/>
              <a:t>), no re-transmission</a:t>
            </a:r>
            <a:endParaRPr lang="en-GB" dirty="0"/>
          </a:p>
          <a:p>
            <a:r>
              <a:rPr lang="en-GB" dirty="0" smtClean="0"/>
              <a:t>Baseline: no </a:t>
            </a:r>
            <a:r>
              <a:rPr lang="en-GB" dirty="0"/>
              <a:t>replication </a:t>
            </a:r>
            <a:r>
              <a:rPr lang="en-GB" dirty="0" smtClean="0"/>
              <a:t>of any source into </a:t>
            </a:r>
            <a:r>
              <a:rPr lang="en-GB" dirty="0"/>
              <a:t>more than two sinks</a:t>
            </a:r>
          </a:p>
          <a:p>
            <a:r>
              <a:rPr lang="en-GB" b="1" dirty="0" smtClean="0"/>
              <a:t>Fan-out in eta </a:t>
            </a:r>
            <a:r>
              <a:rPr lang="en-GB" dirty="0" smtClean="0"/>
              <a:t>handled at source only (DPS)</a:t>
            </a:r>
          </a:p>
          <a:p>
            <a:pPr lvl="1"/>
            <a:r>
              <a:rPr lang="en-GB" dirty="0" smtClean="0"/>
              <a:t>Transmit </a:t>
            </a:r>
            <a:r>
              <a:rPr lang="en-GB" b="1" dirty="0" smtClean="0">
                <a:solidFill>
                  <a:srgbClr val="07B97E"/>
                </a:solidFill>
              </a:rPr>
              <a:t>“core”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D703DC"/>
                </a:solidFill>
              </a:rPr>
              <a:t>“environment” </a:t>
            </a:r>
            <a:r>
              <a:rPr lang="en-GB" dirty="0" smtClean="0"/>
              <a:t>data</a:t>
            </a:r>
            <a:endParaRPr lang="en-GB" b="1" dirty="0" smtClean="0"/>
          </a:p>
          <a:p>
            <a:pPr lvl="1"/>
            <a:r>
              <a:rPr lang="en-GB" dirty="0" smtClean="0"/>
              <a:t>Duplication at the parallel end (on-FPGA), using additional Multi-Gigabit Transceivers</a:t>
            </a:r>
          </a:p>
          <a:p>
            <a:pPr lvl="1"/>
            <a:r>
              <a:rPr lang="en-GB" dirty="0" smtClean="0"/>
              <a:t>Allowing for differently composed </a:t>
            </a:r>
            <a:br>
              <a:rPr lang="en-GB" dirty="0" smtClean="0"/>
            </a:br>
            <a:r>
              <a:rPr lang="en-GB" dirty="0" smtClean="0"/>
              <a:t>streams</a:t>
            </a:r>
          </a:p>
          <a:p>
            <a:pPr lvl="1"/>
            <a:r>
              <a:rPr lang="en-GB" dirty="0" smtClean="0"/>
              <a:t>Minimizing latency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Fan-out in phi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smtClean="0"/>
              <a:t>handled at </a:t>
            </a:r>
            <a:br>
              <a:rPr lang="en-GB" dirty="0" smtClean="0"/>
            </a:br>
            <a:r>
              <a:rPr lang="en-GB" dirty="0" smtClean="0"/>
              <a:t>destination only</a:t>
            </a:r>
          </a:p>
          <a:p>
            <a:pPr lvl="1"/>
            <a:r>
              <a:rPr lang="en-GB" dirty="0" smtClean="0"/>
              <a:t>Baseline “far end PMA loopback” </a:t>
            </a:r>
          </a:p>
          <a:p>
            <a:pPr lvl="1"/>
            <a:r>
              <a:rPr lang="en-GB" dirty="0" smtClean="0"/>
              <a:t>Looking into details and alternatives</a:t>
            </a:r>
          </a:p>
          <a:p>
            <a:r>
              <a:rPr lang="en-GB" dirty="0" smtClean="0"/>
              <a:t>N.B. phi strip vs. eta strip organisation </a:t>
            </a:r>
            <a:r>
              <a:rPr lang="en-GB" dirty="0" err="1" smtClean="0"/>
              <a:t>tbd</a:t>
            </a:r>
            <a:r>
              <a:rPr lang="en-GB" dirty="0" smtClean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265" name="Gruppieren 264"/>
          <p:cNvGrpSpPr/>
          <p:nvPr/>
        </p:nvGrpSpPr>
        <p:grpSpPr>
          <a:xfrm>
            <a:off x="6876256" y="4365104"/>
            <a:ext cx="2027230" cy="2027991"/>
            <a:chOff x="6876256" y="4365104"/>
            <a:chExt cx="2027230" cy="2027991"/>
          </a:xfrm>
        </p:grpSpPr>
        <p:grpSp>
          <p:nvGrpSpPr>
            <p:cNvPr id="6" name="Gruppieren 5"/>
            <p:cNvGrpSpPr/>
            <p:nvPr/>
          </p:nvGrpSpPr>
          <p:grpSpPr>
            <a:xfrm>
              <a:off x="6876256" y="4365104"/>
              <a:ext cx="1728168" cy="1728000"/>
              <a:chOff x="3779912" y="4437112"/>
              <a:chExt cx="1728168" cy="1728000"/>
            </a:xfrm>
          </p:grpSpPr>
          <p:sp>
            <p:nvSpPr>
              <p:cNvPr id="7" name="Rechteck 6"/>
              <p:cNvSpPr>
                <a:spLocks noChangeAspect="1"/>
              </p:cNvSpPr>
              <p:nvPr/>
            </p:nvSpPr>
            <p:spPr>
              <a:xfrm>
                <a:off x="4751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Rechteck 7"/>
              <p:cNvSpPr>
                <a:spLocks noChangeAspect="1"/>
              </p:cNvSpPr>
              <p:nvPr/>
            </p:nvSpPr>
            <p:spPr>
              <a:xfrm>
                <a:off x="4751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4859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" name="Rechteck 9"/>
              <p:cNvSpPr>
                <a:spLocks noChangeAspect="1"/>
              </p:cNvSpPr>
              <p:nvPr/>
            </p:nvSpPr>
            <p:spPr>
              <a:xfrm>
                <a:off x="4859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" name="Rechteck 10"/>
              <p:cNvSpPr>
                <a:spLocks noChangeAspect="1"/>
              </p:cNvSpPr>
              <p:nvPr/>
            </p:nvSpPr>
            <p:spPr>
              <a:xfrm>
                <a:off x="4967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" name="Rechteck 11"/>
              <p:cNvSpPr>
                <a:spLocks noChangeAspect="1"/>
              </p:cNvSpPr>
              <p:nvPr/>
            </p:nvSpPr>
            <p:spPr>
              <a:xfrm>
                <a:off x="4967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" name="Rechteck 12"/>
              <p:cNvSpPr>
                <a:spLocks noChangeAspect="1"/>
              </p:cNvSpPr>
              <p:nvPr/>
            </p:nvSpPr>
            <p:spPr>
              <a:xfrm>
                <a:off x="5075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" name="Rechteck 13"/>
              <p:cNvSpPr>
                <a:spLocks noChangeAspect="1"/>
              </p:cNvSpPr>
              <p:nvPr/>
            </p:nvSpPr>
            <p:spPr>
              <a:xfrm>
                <a:off x="5075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4751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" name="Rechteck 15"/>
              <p:cNvSpPr>
                <a:spLocks noChangeAspect="1"/>
              </p:cNvSpPr>
              <p:nvPr/>
            </p:nvSpPr>
            <p:spPr>
              <a:xfrm>
                <a:off x="4751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" name="Rechteck 16"/>
              <p:cNvSpPr>
                <a:spLocks noChangeAspect="1"/>
              </p:cNvSpPr>
              <p:nvPr/>
            </p:nvSpPr>
            <p:spPr>
              <a:xfrm>
                <a:off x="4859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" name="Rechteck 17"/>
              <p:cNvSpPr>
                <a:spLocks noChangeAspect="1"/>
              </p:cNvSpPr>
              <p:nvPr/>
            </p:nvSpPr>
            <p:spPr>
              <a:xfrm>
                <a:off x="4859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" name="Rechteck 18"/>
              <p:cNvSpPr>
                <a:spLocks noChangeAspect="1"/>
              </p:cNvSpPr>
              <p:nvPr/>
            </p:nvSpPr>
            <p:spPr>
              <a:xfrm>
                <a:off x="4967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4967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" name="Rechteck 20"/>
              <p:cNvSpPr>
                <a:spLocks noChangeAspect="1"/>
              </p:cNvSpPr>
              <p:nvPr/>
            </p:nvSpPr>
            <p:spPr>
              <a:xfrm>
                <a:off x="5075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" name="Rechteck 21"/>
              <p:cNvSpPr>
                <a:spLocks noChangeAspect="1"/>
              </p:cNvSpPr>
              <p:nvPr/>
            </p:nvSpPr>
            <p:spPr>
              <a:xfrm>
                <a:off x="5075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" name="Rechteck 22"/>
              <p:cNvSpPr>
                <a:spLocks noChangeAspect="1"/>
              </p:cNvSpPr>
              <p:nvPr/>
            </p:nvSpPr>
            <p:spPr>
              <a:xfrm>
                <a:off x="5184008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" name="Rechteck 23"/>
              <p:cNvSpPr>
                <a:spLocks noChangeAspect="1"/>
              </p:cNvSpPr>
              <p:nvPr/>
            </p:nvSpPr>
            <p:spPr>
              <a:xfrm>
                <a:off x="5184008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" name="Rechteck 24"/>
              <p:cNvSpPr>
                <a:spLocks noChangeAspect="1"/>
              </p:cNvSpPr>
              <p:nvPr/>
            </p:nvSpPr>
            <p:spPr>
              <a:xfrm>
                <a:off x="5292008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" name="Rechteck 25"/>
              <p:cNvSpPr>
                <a:spLocks noChangeAspect="1"/>
              </p:cNvSpPr>
              <p:nvPr/>
            </p:nvSpPr>
            <p:spPr>
              <a:xfrm>
                <a:off x="5292008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7" name="Rechteck 26"/>
              <p:cNvSpPr>
                <a:spLocks noChangeAspect="1"/>
              </p:cNvSpPr>
              <p:nvPr/>
            </p:nvSpPr>
            <p:spPr>
              <a:xfrm>
                <a:off x="5400008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8" name="Rechteck 27"/>
              <p:cNvSpPr>
                <a:spLocks noChangeAspect="1"/>
              </p:cNvSpPr>
              <p:nvPr/>
            </p:nvSpPr>
            <p:spPr>
              <a:xfrm>
                <a:off x="5400008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9" name="Rechteck 28"/>
              <p:cNvSpPr>
                <a:spLocks noChangeAspect="1"/>
              </p:cNvSpPr>
              <p:nvPr/>
            </p:nvSpPr>
            <p:spPr>
              <a:xfrm>
                <a:off x="5184008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0" name="Rechteck 29"/>
              <p:cNvSpPr>
                <a:spLocks noChangeAspect="1"/>
              </p:cNvSpPr>
              <p:nvPr/>
            </p:nvSpPr>
            <p:spPr>
              <a:xfrm>
                <a:off x="5184008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1" name="Rechteck 30"/>
              <p:cNvSpPr>
                <a:spLocks noChangeAspect="1"/>
              </p:cNvSpPr>
              <p:nvPr/>
            </p:nvSpPr>
            <p:spPr>
              <a:xfrm>
                <a:off x="5292008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" name="Rechteck 31"/>
              <p:cNvSpPr>
                <a:spLocks noChangeAspect="1"/>
              </p:cNvSpPr>
              <p:nvPr/>
            </p:nvSpPr>
            <p:spPr>
              <a:xfrm>
                <a:off x="5292008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" name="Rechteck 32"/>
              <p:cNvSpPr>
                <a:spLocks noChangeAspect="1"/>
              </p:cNvSpPr>
              <p:nvPr/>
            </p:nvSpPr>
            <p:spPr>
              <a:xfrm>
                <a:off x="5400008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" name="Rechteck 33"/>
              <p:cNvSpPr>
                <a:spLocks noChangeAspect="1"/>
              </p:cNvSpPr>
              <p:nvPr/>
            </p:nvSpPr>
            <p:spPr>
              <a:xfrm>
                <a:off x="5400008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5" name="Rechteck 34"/>
              <p:cNvSpPr>
                <a:spLocks noChangeAspect="1"/>
              </p:cNvSpPr>
              <p:nvPr/>
            </p:nvSpPr>
            <p:spPr>
              <a:xfrm>
                <a:off x="4751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6" name="Rechteck 35"/>
              <p:cNvSpPr>
                <a:spLocks noChangeAspect="1"/>
              </p:cNvSpPr>
              <p:nvPr/>
            </p:nvSpPr>
            <p:spPr>
              <a:xfrm>
                <a:off x="4751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7" name="Rechteck 36"/>
              <p:cNvSpPr>
                <a:spLocks noChangeAspect="1"/>
              </p:cNvSpPr>
              <p:nvPr/>
            </p:nvSpPr>
            <p:spPr>
              <a:xfrm>
                <a:off x="4859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8" name="Rechteck 37"/>
              <p:cNvSpPr>
                <a:spLocks noChangeAspect="1"/>
              </p:cNvSpPr>
              <p:nvPr/>
            </p:nvSpPr>
            <p:spPr>
              <a:xfrm>
                <a:off x="4859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Rechteck 38"/>
              <p:cNvSpPr>
                <a:spLocks noChangeAspect="1"/>
              </p:cNvSpPr>
              <p:nvPr/>
            </p:nvSpPr>
            <p:spPr>
              <a:xfrm>
                <a:off x="4967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0" name="Rechteck 39"/>
              <p:cNvSpPr>
                <a:spLocks noChangeAspect="1"/>
              </p:cNvSpPr>
              <p:nvPr/>
            </p:nvSpPr>
            <p:spPr>
              <a:xfrm>
                <a:off x="4967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1" name="Rechteck 40"/>
              <p:cNvSpPr>
                <a:spLocks noChangeAspect="1"/>
              </p:cNvSpPr>
              <p:nvPr/>
            </p:nvSpPr>
            <p:spPr>
              <a:xfrm>
                <a:off x="5075960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>
                <a:off x="5075960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>
                <a:off x="4751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>
                <a:off x="4751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>
                <a:off x="4859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>
                <a:off x="4859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>
                <a:off x="4967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>
                <a:off x="4967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>
                <a:off x="5075960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>
                <a:off x="5075960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>
                <a:off x="5184008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>
                <a:off x="5184008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>
                <a:off x="5292008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>
                <a:off x="5292008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>
                <a:off x="5400008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>
                <a:off x="5400008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>
                <a:off x="5184008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>
                <a:off x="5184008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>
                <a:off x="5292008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>
                <a:off x="5292008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>
                <a:off x="5400008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>
                <a:off x="5400008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>
                <a:off x="4751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>
                <a:off x="4859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>
                <a:off x="4967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>
                <a:off x="5075960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>
                <a:off x="5184008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>
                <a:off x="5292008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>
                <a:off x="5400008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>
                <a:off x="3779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>
                <a:off x="3779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>
                <a:off x="3887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>
                <a:off x="3887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>
                <a:off x="3995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>
                <a:off x="3995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>
                <a:off x="4103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>
                <a:off x="4103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>
                <a:off x="3779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>
                <a:off x="3779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>
                <a:off x="3887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>
                <a:off x="3887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>
                <a:off x="3995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>
                <a:off x="3995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>
                <a:off x="4103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>
                <a:off x="4103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>
                <a:off x="4211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>
                <a:off x="4211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>
                <a:off x="4319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>
                <a:off x="4319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>
                <a:off x="4427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>
                <a:off x="4427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>
                <a:off x="4535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>
                <a:off x="4535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>
                <a:off x="4211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>
                <a:off x="4211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>
                <a:off x="4319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>
                <a:off x="4319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>
                <a:off x="4427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>
                <a:off x="4427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>
                <a:off x="4535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>
                <a:off x="4535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>
                <a:off x="3779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>
                <a:off x="3779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>
                <a:off x="3887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>
                <a:off x="3887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>
                <a:off x="3995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>
                <a:off x="3995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>
                <a:off x="4103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>
                <a:off x="4103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>
                <a:off x="3779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>
                <a:off x="3779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>
                <a:off x="3887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>
                <a:off x="3887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>
                <a:off x="3995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>
                <a:off x="3995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>
                <a:off x="4103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>
                <a:off x="4103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>
                <a:off x="4211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/>
            </p:nvSpPr>
            <p:spPr>
              <a:xfrm>
                <a:off x="4211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0" name="Rechteck 119"/>
              <p:cNvSpPr>
                <a:spLocks noChangeAspect="1"/>
              </p:cNvSpPr>
              <p:nvPr/>
            </p:nvSpPr>
            <p:spPr>
              <a:xfrm>
                <a:off x="4319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1" name="Rechteck 120"/>
              <p:cNvSpPr>
                <a:spLocks noChangeAspect="1"/>
              </p:cNvSpPr>
              <p:nvPr/>
            </p:nvSpPr>
            <p:spPr>
              <a:xfrm>
                <a:off x="4319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2" name="Rechteck 121"/>
              <p:cNvSpPr>
                <a:spLocks noChangeAspect="1"/>
              </p:cNvSpPr>
              <p:nvPr/>
            </p:nvSpPr>
            <p:spPr>
              <a:xfrm>
                <a:off x="4427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3" name="Rechteck 122"/>
              <p:cNvSpPr>
                <a:spLocks noChangeAspect="1"/>
              </p:cNvSpPr>
              <p:nvPr/>
            </p:nvSpPr>
            <p:spPr>
              <a:xfrm>
                <a:off x="4427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4" name="Rechteck 123"/>
              <p:cNvSpPr>
                <a:spLocks noChangeAspect="1"/>
              </p:cNvSpPr>
              <p:nvPr/>
            </p:nvSpPr>
            <p:spPr>
              <a:xfrm>
                <a:off x="4535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5" name="Rechteck 124"/>
              <p:cNvSpPr>
                <a:spLocks noChangeAspect="1"/>
              </p:cNvSpPr>
              <p:nvPr/>
            </p:nvSpPr>
            <p:spPr>
              <a:xfrm>
                <a:off x="4535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6" name="Rechteck 125"/>
              <p:cNvSpPr>
                <a:spLocks noChangeAspect="1"/>
              </p:cNvSpPr>
              <p:nvPr/>
            </p:nvSpPr>
            <p:spPr>
              <a:xfrm>
                <a:off x="4211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7" name="Rechteck 126"/>
              <p:cNvSpPr>
                <a:spLocks noChangeAspect="1"/>
              </p:cNvSpPr>
              <p:nvPr/>
            </p:nvSpPr>
            <p:spPr>
              <a:xfrm>
                <a:off x="4211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8" name="Rechteck 127"/>
              <p:cNvSpPr>
                <a:spLocks noChangeAspect="1"/>
              </p:cNvSpPr>
              <p:nvPr/>
            </p:nvSpPr>
            <p:spPr>
              <a:xfrm>
                <a:off x="4319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9" name="Rechteck 128"/>
              <p:cNvSpPr>
                <a:spLocks noChangeAspect="1"/>
              </p:cNvSpPr>
              <p:nvPr/>
            </p:nvSpPr>
            <p:spPr>
              <a:xfrm>
                <a:off x="4319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0" name="Rechteck 129"/>
              <p:cNvSpPr>
                <a:spLocks noChangeAspect="1"/>
              </p:cNvSpPr>
              <p:nvPr/>
            </p:nvSpPr>
            <p:spPr>
              <a:xfrm>
                <a:off x="4427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1" name="Rechteck 130"/>
              <p:cNvSpPr>
                <a:spLocks noChangeAspect="1"/>
              </p:cNvSpPr>
              <p:nvPr/>
            </p:nvSpPr>
            <p:spPr>
              <a:xfrm>
                <a:off x="4427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2" name="Rechteck 131"/>
              <p:cNvSpPr>
                <a:spLocks noChangeAspect="1"/>
              </p:cNvSpPr>
              <p:nvPr/>
            </p:nvSpPr>
            <p:spPr>
              <a:xfrm>
                <a:off x="4535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3" name="Rechteck 132"/>
              <p:cNvSpPr>
                <a:spLocks noChangeAspect="1"/>
              </p:cNvSpPr>
              <p:nvPr/>
            </p:nvSpPr>
            <p:spPr>
              <a:xfrm>
                <a:off x="4535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4" name="Rechteck 133"/>
              <p:cNvSpPr>
                <a:spLocks noChangeAspect="1"/>
              </p:cNvSpPr>
              <p:nvPr/>
            </p:nvSpPr>
            <p:spPr>
              <a:xfrm>
                <a:off x="4643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5" name="Rechteck 134"/>
              <p:cNvSpPr>
                <a:spLocks noChangeAspect="1"/>
              </p:cNvSpPr>
              <p:nvPr/>
            </p:nvSpPr>
            <p:spPr>
              <a:xfrm>
                <a:off x="4643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6" name="Rechteck 135"/>
              <p:cNvSpPr>
                <a:spLocks noChangeAspect="1"/>
              </p:cNvSpPr>
              <p:nvPr/>
            </p:nvSpPr>
            <p:spPr>
              <a:xfrm>
                <a:off x="4643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7" name="Rechteck 136"/>
              <p:cNvSpPr>
                <a:spLocks noChangeAspect="1"/>
              </p:cNvSpPr>
              <p:nvPr/>
            </p:nvSpPr>
            <p:spPr>
              <a:xfrm>
                <a:off x="4643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8" name="Rechteck 137"/>
              <p:cNvSpPr>
                <a:spLocks noChangeAspect="1"/>
              </p:cNvSpPr>
              <p:nvPr/>
            </p:nvSpPr>
            <p:spPr>
              <a:xfrm>
                <a:off x="4643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9" name="Rechteck 138"/>
              <p:cNvSpPr>
                <a:spLocks noChangeAspect="1"/>
              </p:cNvSpPr>
              <p:nvPr/>
            </p:nvSpPr>
            <p:spPr>
              <a:xfrm>
                <a:off x="4643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0" name="Rechteck 139"/>
              <p:cNvSpPr>
                <a:spLocks noChangeAspect="1"/>
              </p:cNvSpPr>
              <p:nvPr/>
            </p:nvSpPr>
            <p:spPr>
              <a:xfrm>
                <a:off x="4643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1" name="Rechteck 140"/>
              <p:cNvSpPr>
                <a:spLocks noChangeAspect="1"/>
              </p:cNvSpPr>
              <p:nvPr/>
            </p:nvSpPr>
            <p:spPr>
              <a:xfrm>
                <a:off x="4643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2" name="Rechteck 141"/>
              <p:cNvSpPr>
                <a:spLocks noChangeAspect="1"/>
              </p:cNvSpPr>
              <p:nvPr/>
            </p:nvSpPr>
            <p:spPr>
              <a:xfrm>
                <a:off x="3779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3" name="Rechteck 142"/>
              <p:cNvSpPr>
                <a:spLocks noChangeAspect="1"/>
              </p:cNvSpPr>
              <p:nvPr/>
            </p:nvSpPr>
            <p:spPr>
              <a:xfrm>
                <a:off x="3887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4" name="Rechteck 143"/>
              <p:cNvSpPr>
                <a:spLocks noChangeAspect="1"/>
              </p:cNvSpPr>
              <p:nvPr/>
            </p:nvSpPr>
            <p:spPr>
              <a:xfrm>
                <a:off x="3995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5" name="Rechteck 144"/>
              <p:cNvSpPr>
                <a:spLocks noChangeAspect="1"/>
              </p:cNvSpPr>
              <p:nvPr/>
            </p:nvSpPr>
            <p:spPr>
              <a:xfrm>
                <a:off x="4103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6" name="Rechteck 145"/>
              <p:cNvSpPr>
                <a:spLocks noChangeAspect="1"/>
              </p:cNvSpPr>
              <p:nvPr/>
            </p:nvSpPr>
            <p:spPr>
              <a:xfrm>
                <a:off x="4211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7" name="Rechteck 146"/>
              <p:cNvSpPr>
                <a:spLocks noChangeAspect="1"/>
              </p:cNvSpPr>
              <p:nvPr/>
            </p:nvSpPr>
            <p:spPr>
              <a:xfrm>
                <a:off x="4319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/>
            </p:nvSpPr>
            <p:spPr>
              <a:xfrm>
                <a:off x="4427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/>
            </p:nvSpPr>
            <p:spPr>
              <a:xfrm>
                <a:off x="4535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/>
            </p:nvSpPr>
            <p:spPr>
              <a:xfrm>
                <a:off x="4643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/>
            </p:nvSpPr>
            <p:spPr>
              <a:xfrm>
                <a:off x="4752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/>
            </p:nvSpPr>
            <p:spPr>
              <a:xfrm>
                <a:off x="4752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/>
            </p:nvSpPr>
            <p:spPr>
              <a:xfrm>
                <a:off x="4860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/>
            </p:nvSpPr>
            <p:spPr>
              <a:xfrm>
                <a:off x="4860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/>
            </p:nvSpPr>
            <p:spPr>
              <a:xfrm>
                <a:off x="4968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/>
            </p:nvSpPr>
            <p:spPr>
              <a:xfrm>
                <a:off x="4968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/>
            </p:nvSpPr>
            <p:spPr>
              <a:xfrm>
                <a:off x="5076032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/>
            </p:nvSpPr>
            <p:spPr>
              <a:xfrm>
                <a:off x="5076032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/>
            </p:nvSpPr>
            <p:spPr>
              <a:xfrm>
                <a:off x="4752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/>
            </p:nvSpPr>
            <p:spPr>
              <a:xfrm>
                <a:off x="4752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/>
            </p:nvSpPr>
            <p:spPr>
              <a:xfrm>
                <a:off x="4860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/>
            </p:nvSpPr>
            <p:spPr>
              <a:xfrm>
                <a:off x="4860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/>
            </p:nvSpPr>
            <p:spPr>
              <a:xfrm>
                <a:off x="4968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/>
            </p:nvSpPr>
            <p:spPr>
              <a:xfrm>
                <a:off x="4968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/>
            </p:nvSpPr>
            <p:spPr>
              <a:xfrm>
                <a:off x="5076032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/>
            </p:nvSpPr>
            <p:spPr>
              <a:xfrm>
                <a:off x="5076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/>
            </p:nvSpPr>
            <p:spPr>
              <a:xfrm>
                <a:off x="5184080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/>
            </p:nvSpPr>
            <p:spPr>
              <a:xfrm>
                <a:off x="5184080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/>
            </p:nvSpPr>
            <p:spPr>
              <a:xfrm>
                <a:off x="5292080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/>
            </p:nvSpPr>
            <p:spPr>
              <a:xfrm>
                <a:off x="5292080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/>
            </p:nvSpPr>
            <p:spPr>
              <a:xfrm>
                <a:off x="5400080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/>
            </p:nvSpPr>
            <p:spPr>
              <a:xfrm>
                <a:off x="5400080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/>
            </p:nvSpPr>
            <p:spPr>
              <a:xfrm>
                <a:off x="5184080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/>
            </p:nvSpPr>
            <p:spPr>
              <a:xfrm>
                <a:off x="5184080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/>
            </p:nvSpPr>
            <p:spPr>
              <a:xfrm>
                <a:off x="5292080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/>
            </p:nvSpPr>
            <p:spPr>
              <a:xfrm>
                <a:off x="5292080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/>
            </p:nvSpPr>
            <p:spPr>
              <a:xfrm>
                <a:off x="5400080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/>
            </p:nvSpPr>
            <p:spPr>
              <a:xfrm>
                <a:off x="5400080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/>
            </p:nvSpPr>
            <p:spPr>
              <a:xfrm>
                <a:off x="4752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/>
            </p:nvSpPr>
            <p:spPr>
              <a:xfrm>
                <a:off x="4752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/>
            </p:nvSpPr>
            <p:spPr>
              <a:xfrm>
                <a:off x="4860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/>
            </p:nvSpPr>
            <p:spPr>
              <a:xfrm>
                <a:off x="4860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/>
            </p:nvSpPr>
            <p:spPr>
              <a:xfrm>
                <a:off x="4968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/>
            </p:nvSpPr>
            <p:spPr>
              <a:xfrm>
                <a:off x="4968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/>
            </p:nvSpPr>
            <p:spPr>
              <a:xfrm>
                <a:off x="5076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/>
            </p:nvSpPr>
            <p:spPr>
              <a:xfrm>
                <a:off x="5076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/>
            </p:nvSpPr>
            <p:spPr>
              <a:xfrm>
                <a:off x="4752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/>
            </p:nvSpPr>
            <p:spPr>
              <a:xfrm>
                <a:off x="4860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/>
            </p:nvSpPr>
            <p:spPr>
              <a:xfrm>
                <a:off x="4968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/>
            </p:nvSpPr>
            <p:spPr>
              <a:xfrm>
                <a:off x="5076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/>
            </p:nvSpPr>
            <p:spPr>
              <a:xfrm>
                <a:off x="5184080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/>
            </p:nvSpPr>
            <p:spPr>
              <a:xfrm>
                <a:off x="5184080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/>
            </p:nvSpPr>
            <p:spPr>
              <a:xfrm>
                <a:off x="5292080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/>
            </p:nvSpPr>
            <p:spPr>
              <a:xfrm>
                <a:off x="5292080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/>
            </p:nvSpPr>
            <p:spPr>
              <a:xfrm>
                <a:off x="5400080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/>
            </p:nvSpPr>
            <p:spPr>
              <a:xfrm>
                <a:off x="5400080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/>
            </p:nvSpPr>
            <p:spPr>
              <a:xfrm>
                <a:off x="5184080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/>
            </p:nvSpPr>
            <p:spPr>
              <a:xfrm>
                <a:off x="5292080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/>
            </p:nvSpPr>
            <p:spPr>
              <a:xfrm>
                <a:off x="5400080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/>
            </p:nvSpPr>
            <p:spPr>
              <a:xfrm>
                <a:off x="3779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/>
            </p:nvSpPr>
            <p:spPr>
              <a:xfrm>
                <a:off x="3779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2" name="Rechteck 201"/>
              <p:cNvSpPr>
                <a:spLocks noChangeAspect="1"/>
              </p:cNvSpPr>
              <p:nvPr/>
            </p:nvSpPr>
            <p:spPr>
              <a:xfrm>
                <a:off x="3887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3" name="Rechteck 202"/>
              <p:cNvSpPr>
                <a:spLocks noChangeAspect="1"/>
              </p:cNvSpPr>
              <p:nvPr/>
            </p:nvSpPr>
            <p:spPr>
              <a:xfrm>
                <a:off x="3887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4" name="Rechteck 203"/>
              <p:cNvSpPr>
                <a:spLocks noChangeAspect="1"/>
              </p:cNvSpPr>
              <p:nvPr/>
            </p:nvSpPr>
            <p:spPr>
              <a:xfrm>
                <a:off x="3995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5" name="Rechteck 204"/>
              <p:cNvSpPr>
                <a:spLocks noChangeAspect="1"/>
              </p:cNvSpPr>
              <p:nvPr/>
            </p:nvSpPr>
            <p:spPr>
              <a:xfrm>
                <a:off x="3995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6" name="Rechteck 205"/>
              <p:cNvSpPr>
                <a:spLocks noChangeAspect="1"/>
              </p:cNvSpPr>
              <p:nvPr/>
            </p:nvSpPr>
            <p:spPr>
              <a:xfrm>
                <a:off x="4103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7" name="Rechteck 206"/>
              <p:cNvSpPr>
                <a:spLocks noChangeAspect="1"/>
              </p:cNvSpPr>
              <p:nvPr/>
            </p:nvSpPr>
            <p:spPr>
              <a:xfrm>
                <a:off x="4103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8" name="Rechteck 207"/>
              <p:cNvSpPr>
                <a:spLocks noChangeAspect="1"/>
              </p:cNvSpPr>
              <p:nvPr/>
            </p:nvSpPr>
            <p:spPr>
              <a:xfrm>
                <a:off x="3779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9" name="Rechteck 208"/>
              <p:cNvSpPr>
                <a:spLocks noChangeAspect="1"/>
              </p:cNvSpPr>
              <p:nvPr/>
            </p:nvSpPr>
            <p:spPr>
              <a:xfrm>
                <a:off x="3779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0" name="Rechteck 209"/>
              <p:cNvSpPr>
                <a:spLocks noChangeAspect="1"/>
              </p:cNvSpPr>
              <p:nvPr/>
            </p:nvSpPr>
            <p:spPr>
              <a:xfrm>
                <a:off x="3887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1" name="Rechteck 210"/>
              <p:cNvSpPr>
                <a:spLocks noChangeAspect="1"/>
              </p:cNvSpPr>
              <p:nvPr/>
            </p:nvSpPr>
            <p:spPr>
              <a:xfrm>
                <a:off x="3887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2" name="Rechteck 211"/>
              <p:cNvSpPr>
                <a:spLocks noChangeAspect="1"/>
              </p:cNvSpPr>
              <p:nvPr/>
            </p:nvSpPr>
            <p:spPr>
              <a:xfrm>
                <a:off x="3995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3" name="Rechteck 212"/>
              <p:cNvSpPr>
                <a:spLocks noChangeAspect="1"/>
              </p:cNvSpPr>
              <p:nvPr/>
            </p:nvSpPr>
            <p:spPr>
              <a:xfrm>
                <a:off x="3995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4" name="Rechteck 213"/>
              <p:cNvSpPr>
                <a:spLocks noChangeAspect="1"/>
              </p:cNvSpPr>
              <p:nvPr/>
            </p:nvSpPr>
            <p:spPr>
              <a:xfrm>
                <a:off x="4103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5" name="Rechteck 214"/>
              <p:cNvSpPr>
                <a:spLocks noChangeAspect="1"/>
              </p:cNvSpPr>
              <p:nvPr/>
            </p:nvSpPr>
            <p:spPr>
              <a:xfrm>
                <a:off x="4103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6" name="Rechteck 215"/>
              <p:cNvSpPr>
                <a:spLocks noChangeAspect="1"/>
              </p:cNvSpPr>
              <p:nvPr/>
            </p:nvSpPr>
            <p:spPr>
              <a:xfrm>
                <a:off x="4212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7" name="Rechteck 216"/>
              <p:cNvSpPr>
                <a:spLocks noChangeAspect="1"/>
              </p:cNvSpPr>
              <p:nvPr/>
            </p:nvSpPr>
            <p:spPr>
              <a:xfrm>
                <a:off x="4212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8" name="Rechteck 217"/>
              <p:cNvSpPr>
                <a:spLocks noChangeAspect="1"/>
              </p:cNvSpPr>
              <p:nvPr/>
            </p:nvSpPr>
            <p:spPr>
              <a:xfrm>
                <a:off x="4320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9" name="Rechteck 218"/>
              <p:cNvSpPr>
                <a:spLocks noChangeAspect="1"/>
              </p:cNvSpPr>
              <p:nvPr/>
            </p:nvSpPr>
            <p:spPr>
              <a:xfrm>
                <a:off x="4320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0" name="Rechteck 219"/>
              <p:cNvSpPr>
                <a:spLocks noChangeAspect="1"/>
              </p:cNvSpPr>
              <p:nvPr/>
            </p:nvSpPr>
            <p:spPr>
              <a:xfrm>
                <a:off x="4428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1" name="Rechteck 220"/>
              <p:cNvSpPr>
                <a:spLocks noChangeAspect="1"/>
              </p:cNvSpPr>
              <p:nvPr/>
            </p:nvSpPr>
            <p:spPr>
              <a:xfrm>
                <a:off x="4428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2" name="Rechteck 221"/>
              <p:cNvSpPr>
                <a:spLocks noChangeAspect="1"/>
              </p:cNvSpPr>
              <p:nvPr/>
            </p:nvSpPr>
            <p:spPr>
              <a:xfrm>
                <a:off x="4536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3" name="Rechteck 222"/>
              <p:cNvSpPr>
                <a:spLocks noChangeAspect="1"/>
              </p:cNvSpPr>
              <p:nvPr/>
            </p:nvSpPr>
            <p:spPr>
              <a:xfrm>
                <a:off x="4536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4" name="Rechteck 223"/>
              <p:cNvSpPr>
                <a:spLocks noChangeAspect="1"/>
              </p:cNvSpPr>
              <p:nvPr/>
            </p:nvSpPr>
            <p:spPr>
              <a:xfrm>
                <a:off x="4212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5" name="Rechteck 224"/>
              <p:cNvSpPr>
                <a:spLocks noChangeAspect="1"/>
              </p:cNvSpPr>
              <p:nvPr/>
            </p:nvSpPr>
            <p:spPr>
              <a:xfrm>
                <a:off x="4212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6" name="Rechteck 225"/>
              <p:cNvSpPr>
                <a:spLocks noChangeAspect="1"/>
              </p:cNvSpPr>
              <p:nvPr/>
            </p:nvSpPr>
            <p:spPr>
              <a:xfrm>
                <a:off x="4320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7" name="Rechteck 226"/>
              <p:cNvSpPr>
                <a:spLocks noChangeAspect="1"/>
              </p:cNvSpPr>
              <p:nvPr/>
            </p:nvSpPr>
            <p:spPr>
              <a:xfrm>
                <a:off x="4320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8" name="Rechteck 227"/>
              <p:cNvSpPr>
                <a:spLocks noChangeAspect="1"/>
              </p:cNvSpPr>
              <p:nvPr/>
            </p:nvSpPr>
            <p:spPr>
              <a:xfrm>
                <a:off x="4428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9" name="Rechteck 228"/>
              <p:cNvSpPr>
                <a:spLocks noChangeAspect="1"/>
              </p:cNvSpPr>
              <p:nvPr/>
            </p:nvSpPr>
            <p:spPr>
              <a:xfrm>
                <a:off x="4428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0" name="Rechteck 229"/>
              <p:cNvSpPr>
                <a:spLocks noChangeAspect="1"/>
              </p:cNvSpPr>
              <p:nvPr/>
            </p:nvSpPr>
            <p:spPr>
              <a:xfrm>
                <a:off x="4536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1" name="Rechteck 230"/>
              <p:cNvSpPr>
                <a:spLocks noChangeAspect="1"/>
              </p:cNvSpPr>
              <p:nvPr/>
            </p:nvSpPr>
            <p:spPr>
              <a:xfrm>
                <a:off x="4536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2" name="Rechteck 231"/>
              <p:cNvSpPr>
                <a:spLocks noChangeAspect="1"/>
              </p:cNvSpPr>
              <p:nvPr/>
            </p:nvSpPr>
            <p:spPr>
              <a:xfrm>
                <a:off x="3779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3" name="Rechteck 232"/>
              <p:cNvSpPr>
                <a:spLocks noChangeAspect="1"/>
              </p:cNvSpPr>
              <p:nvPr/>
            </p:nvSpPr>
            <p:spPr>
              <a:xfrm>
                <a:off x="3779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4" name="Rechteck 233"/>
              <p:cNvSpPr>
                <a:spLocks noChangeAspect="1"/>
              </p:cNvSpPr>
              <p:nvPr/>
            </p:nvSpPr>
            <p:spPr>
              <a:xfrm>
                <a:off x="3887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5" name="Rechteck 234"/>
              <p:cNvSpPr>
                <a:spLocks noChangeAspect="1"/>
              </p:cNvSpPr>
              <p:nvPr/>
            </p:nvSpPr>
            <p:spPr>
              <a:xfrm>
                <a:off x="3887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6" name="Rechteck 235"/>
              <p:cNvSpPr>
                <a:spLocks noChangeAspect="1"/>
              </p:cNvSpPr>
              <p:nvPr/>
            </p:nvSpPr>
            <p:spPr>
              <a:xfrm>
                <a:off x="3995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7" name="Rechteck 236"/>
              <p:cNvSpPr>
                <a:spLocks noChangeAspect="1"/>
              </p:cNvSpPr>
              <p:nvPr/>
            </p:nvSpPr>
            <p:spPr>
              <a:xfrm>
                <a:off x="3995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8" name="Rechteck 237"/>
              <p:cNvSpPr>
                <a:spLocks noChangeAspect="1"/>
              </p:cNvSpPr>
              <p:nvPr/>
            </p:nvSpPr>
            <p:spPr>
              <a:xfrm>
                <a:off x="4103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9" name="Rechteck 238"/>
              <p:cNvSpPr>
                <a:spLocks noChangeAspect="1"/>
              </p:cNvSpPr>
              <p:nvPr/>
            </p:nvSpPr>
            <p:spPr>
              <a:xfrm>
                <a:off x="4103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0" name="Rechteck 239"/>
              <p:cNvSpPr>
                <a:spLocks noChangeAspect="1"/>
              </p:cNvSpPr>
              <p:nvPr/>
            </p:nvSpPr>
            <p:spPr>
              <a:xfrm>
                <a:off x="3779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1" name="Rechteck 240"/>
              <p:cNvSpPr>
                <a:spLocks noChangeAspect="1"/>
              </p:cNvSpPr>
              <p:nvPr/>
            </p:nvSpPr>
            <p:spPr>
              <a:xfrm>
                <a:off x="3887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Rechteck 241"/>
              <p:cNvSpPr>
                <a:spLocks noChangeAspect="1"/>
              </p:cNvSpPr>
              <p:nvPr/>
            </p:nvSpPr>
            <p:spPr>
              <a:xfrm>
                <a:off x="3995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Rechteck 242"/>
              <p:cNvSpPr>
                <a:spLocks noChangeAspect="1"/>
              </p:cNvSpPr>
              <p:nvPr/>
            </p:nvSpPr>
            <p:spPr>
              <a:xfrm>
                <a:off x="4103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4" name="Rechteck 243"/>
              <p:cNvSpPr>
                <a:spLocks noChangeAspect="1"/>
              </p:cNvSpPr>
              <p:nvPr/>
            </p:nvSpPr>
            <p:spPr>
              <a:xfrm>
                <a:off x="4212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5" name="Rechteck 244"/>
              <p:cNvSpPr>
                <a:spLocks noChangeAspect="1"/>
              </p:cNvSpPr>
              <p:nvPr/>
            </p:nvSpPr>
            <p:spPr>
              <a:xfrm>
                <a:off x="4212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6" name="Rechteck 245"/>
              <p:cNvSpPr>
                <a:spLocks noChangeAspect="1"/>
              </p:cNvSpPr>
              <p:nvPr/>
            </p:nvSpPr>
            <p:spPr>
              <a:xfrm>
                <a:off x="4320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7" name="Rechteck 246"/>
              <p:cNvSpPr>
                <a:spLocks noChangeAspect="1"/>
              </p:cNvSpPr>
              <p:nvPr/>
            </p:nvSpPr>
            <p:spPr>
              <a:xfrm>
                <a:off x="4320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8" name="Rechteck 247"/>
              <p:cNvSpPr>
                <a:spLocks noChangeAspect="1"/>
              </p:cNvSpPr>
              <p:nvPr/>
            </p:nvSpPr>
            <p:spPr>
              <a:xfrm>
                <a:off x="4428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9" name="Rechteck 248"/>
              <p:cNvSpPr>
                <a:spLocks noChangeAspect="1"/>
              </p:cNvSpPr>
              <p:nvPr/>
            </p:nvSpPr>
            <p:spPr>
              <a:xfrm>
                <a:off x="4428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0" name="Rechteck 249"/>
              <p:cNvSpPr>
                <a:spLocks noChangeAspect="1"/>
              </p:cNvSpPr>
              <p:nvPr/>
            </p:nvSpPr>
            <p:spPr>
              <a:xfrm>
                <a:off x="4536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1" name="Rechteck 250"/>
              <p:cNvSpPr>
                <a:spLocks noChangeAspect="1"/>
              </p:cNvSpPr>
              <p:nvPr/>
            </p:nvSpPr>
            <p:spPr>
              <a:xfrm>
                <a:off x="4536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2" name="Rechteck 251"/>
              <p:cNvSpPr>
                <a:spLocks noChangeAspect="1"/>
              </p:cNvSpPr>
              <p:nvPr/>
            </p:nvSpPr>
            <p:spPr>
              <a:xfrm>
                <a:off x="4212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3" name="Rechteck 252"/>
              <p:cNvSpPr>
                <a:spLocks noChangeAspect="1"/>
              </p:cNvSpPr>
              <p:nvPr/>
            </p:nvSpPr>
            <p:spPr>
              <a:xfrm>
                <a:off x="4320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Rechteck 253"/>
              <p:cNvSpPr>
                <a:spLocks noChangeAspect="1"/>
              </p:cNvSpPr>
              <p:nvPr/>
            </p:nvSpPr>
            <p:spPr>
              <a:xfrm>
                <a:off x="4428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Rechteck 254"/>
              <p:cNvSpPr>
                <a:spLocks noChangeAspect="1"/>
              </p:cNvSpPr>
              <p:nvPr/>
            </p:nvSpPr>
            <p:spPr>
              <a:xfrm>
                <a:off x="4536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6" name="Rechteck 255"/>
              <p:cNvSpPr>
                <a:spLocks noChangeAspect="1"/>
              </p:cNvSpPr>
              <p:nvPr/>
            </p:nvSpPr>
            <p:spPr>
              <a:xfrm>
                <a:off x="4644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7" name="Rechteck 256"/>
              <p:cNvSpPr>
                <a:spLocks noChangeAspect="1"/>
              </p:cNvSpPr>
              <p:nvPr/>
            </p:nvSpPr>
            <p:spPr>
              <a:xfrm>
                <a:off x="4644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8" name="Rechteck 257"/>
              <p:cNvSpPr>
                <a:spLocks noChangeAspect="1"/>
              </p:cNvSpPr>
              <p:nvPr/>
            </p:nvSpPr>
            <p:spPr>
              <a:xfrm>
                <a:off x="4644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9" name="Rechteck 258"/>
              <p:cNvSpPr>
                <a:spLocks noChangeAspect="1"/>
              </p:cNvSpPr>
              <p:nvPr/>
            </p:nvSpPr>
            <p:spPr>
              <a:xfrm>
                <a:off x="4644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0" name="Rechteck 259"/>
              <p:cNvSpPr>
                <a:spLocks noChangeAspect="1"/>
              </p:cNvSpPr>
              <p:nvPr/>
            </p:nvSpPr>
            <p:spPr>
              <a:xfrm>
                <a:off x="4644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1" name="Rechteck 260"/>
              <p:cNvSpPr>
                <a:spLocks noChangeAspect="1"/>
              </p:cNvSpPr>
              <p:nvPr/>
            </p:nvSpPr>
            <p:spPr>
              <a:xfrm>
                <a:off x="4644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2" name="Rechteck 261"/>
              <p:cNvSpPr>
                <a:spLocks noChangeAspect="1"/>
              </p:cNvSpPr>
              <p:nvPr/>
            </p:nvSpPr>
            <p:spPr>
              <a:xfrm>
                <a:off x="4644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263" name="Textfeld 262"/>
            <p:cNvSpPr txBox="1"/>
            <p:nvPr/>
          </p:nvSpPr>
          <p:spPr>
            <a:xfrm>
              <a:off x="7596115" y="6009112"/>
              <a:ext cx="285934" cy="38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η</a:t>
              </a:r>
              <a:endParaRPr lang="en-GB" dirty="0"/>
            </a:p>
          </p:txBody>
        </p:sp>
        <p:sp>
          <p:nvSpPr>
            <p:cNvPr id="264" name="Textfeld 263"/>
            <p:cNvSpPr txBox="1"/>
            <p:nvPr/>
          </p:nvSpPr>
          <p:spPr>
            <a:xfrm>
              <a:off x="8568138" y="5030559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ϕ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61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jFEX</a:t>
            </a:r>
            <a:r>
              <a:rPr lang="en-GB" dirty="0" smtClean="0"/>
              <a:t> partitioning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804959"/>
            <a:ext cx="7526070" cy="57609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Algorithm requiring environment of 0.9×0.9 </a:t>
            </a:r>
            <a:r>
              <a:rPr lang="en-GB" dirty="0"/>
              <a:t>around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each </a:t>
            </a:r>
            <a:r>
              <a:rPr lang="en-GB" dirty="0"/>
              <a:t>tower to be </a:t>
            </a:r>
            <a:r>
              <a:rPr lang="en-GB" dirty="0" smtClean="0"/>
              <a:t>processed      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+/- 4 neighbours in eta and phi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Processor FPGAs</a:t>
            </a:r>
            <a:endParaRPr lang="en-GB" dirty="0"/>
          </a:p>
          <a:p>
            <a:r>
              <a:rPr lang="en-GB" b="1" dirty="0" smtClean="0">
                <a:solidFill>
                  <a:srgbClr val="07B97E"/>
                </a:solidFill>
              </a:rPr>
              <a:t>core </a:t>
            </a:r>
            <a:r>
              <a:rPr lang="en-GB" b="1" dirty="0">
                <a:solidFill>
                  <a:srgbClr val="07B97E"/>
                </a:solidFill>
              </a:rPr>
              <a:t>of 0.8×0.8</a:t>
            </a:r>
          </a:p>
          <a:p>
            <a:r>
              <a:rPr lang="en-GB" dirty="0" smtClean="0"/>
              <a:t>Fully </a:t>
            </a:r>
            <a:r>
              <a:rPr lang="en-GB" dirty="0"/>
              <a:t>duplicated data in </a:t>
            </a:r>
            <a:r>
              <a:rPr lang="en-GB" dirty="0" smtClean="0"/>
              <a:t>both eta </a:t>
            </a:r>
            <a:r>
              <a:rPr lang="en-GB" dirty="0"/>
              <a:t>and </a:t>
            </a:r>
            <a:r>
              <a:rPr lang="en-GB" dirty="0" smtClean="0"/>
              <a:t>phi</a:t>
            </a:r>
          </a:p>
          <a:p>
            <a:r>
              <a:rPr lang="en-GB" dirty="0" smtClean="0"/>
              <a:t>Total of 1.6×1.6 </a:t>
            </a:r>
            <a:r>
              <a:rPr lang="en-GB" dirty="0"/>
              <a:t>worth of data </a:t>
            </a:r>
            <a:r>
              <a:rPr lang="en-GB" dirty="0" smtClean="0"/>
              <a:t>required</a:t>
            </a:r>
          </a:p>
          <a:p>
            <a:r>
              <a:rPr lang="en-GB" dirty="0" smtClean="0"/>
              <a:t>256 </a:t>
            </a:r>
            <a:r>
              <a:rPr lang="en-GB" dirty="0"/>
              <a:t>bins @ </a:t>
            </a:r>
            <a:r>
              <a:rPr lang="en-GB" dirty="0" smtClean="0"/>
              <a:t>0.1×0.1 granularity</a:t>
            </a:r>
          </a:p>
          <a:p>
            <a:r>
              <a:rPr lang="en-GB" dirty="0" smtClean="0"/>
              <a:t>separate </a:t>
            </a:r>
            <a:r>
              <a:rPr lang="en-GB" dirty="0"/>
              <a:t>e/m + </a:t>
            </a:r>
            <a:r>
              <a:rPr lang="en-GB" dirty="0" smtClean="0"/>
              <a:t>had channels  </a:t>
            </a:r>
            <a:r>
              <a:rPr lang="en-GB" dirty="0">
                <a:sym typeface="Wingdings" pitchFamily="2" charset="2"/>
              </a:rPr>
              <a:t> 512 </a:t>
            </a:r>
            <a:r>
              <a:rPr lang="en-GB" dirty="0" smtClean="0">
                <a:sym typeface="Wingdings" pitchFamily="2" charset="2"/>
              </a:rPr>
              <a:t>numbers (16-bit energies)</a:t>
            </a:r>
            <a:endParaRPr lang="en-GB" dirty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That equals 64 on-chip receivers </a:t>
            </a:r>
            <a:r>
              <a:rPr lang="en-GB" dirty="0">
                <a:sym typeface="Wingdings" pitchFamily="2" charset="2"/>
              </a:rPr>
              <a:t>@</a:t>
            </a:r>
            <a:r>
              <a:rPr lang="en-GB" dirty="0" smtClean="0">
                <a:sym typeface="Wingdings" pitchFamily="2" charset="2"/>
              </a:rPr>
              <a:t>6.4Gb/s (128 bit/lane/BC)</a:t>
            </a:r>
          </a:p>
          <a:p>
            <a:r>
              <a:rPr lang="en-GB" dirty="0" smtClean="0">
                <a:sym typeface="Wingdings" pitchFamily="2" charset="2"/>
              </a:rPr>
              <a:t>Due to 100% on-board duplication, 32 of them are driven from a fibre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Processor modules</a:t>
            </a:r>
          </a:p>
          <a:p>
            <a:pPr marL="342900" lvl="1" indent="-342900"/>
            <a:r>
              <a:rPr lang="en-GB" dirty="0" smtClean="0"/>
              <a:t>Processing strip along phi</a:t>
            </a:r>
          </a:p>
          <a:p>
            <a:pPr marL="342900" lvl="1" indent="-342900"/>
            <a:r>
              <a:rPr lang="en-GB" dirty="0" smtClean="0"/>
              <a:t>Receiving fully duplicated data in eta from DPS</a:t>
            </a:r>
          </a:p>
          <a:p>
            <a:pPr marL="342900" lvl="1" indent="-342900"/>
            <a:r>
              <a:rPr lang="en-GB" dirty="0" smtClean="0"/>
              <a:t>Module </a:t>
            </a:r>
            <a:r>
              <a:rPr lang="en-GB" dirty="0"/>
              <a:t>covering full phi (8×0.8), limited eta range of .</a:t>
            </a:r>
            <a:r>
              <a:rPr lang="en-GB" dirty="0" smtClean="0"/>
              <a:t>8</a:t>
            </a:r>
          </a:p>
          <a:p>
            <a:pPr marL="342900" lvl="1" indent="-342900"/>
            <a:r>
              <a:rPr lang="en-GB" dirty="0" smtClean="0"/>
              <a:t>Carrying 8 FPGAs</a:t>
            </a:r>
          </a:p>
          <a:p>
            <a:pPr marL="342900" lvl="1" indent="-342900"/>
            <a:r>
              <a:rPr lang="en-GB" dirty="0" smtClean="0">
                <a:sym typeface="Wingdings" panose="05000000000000000000" pitchFamily="2" charset="2"/>
              </a:rPr>
              <a:t> total of 8</a:t>
            </a:r>
            <a:r>
              <a:rPr lang="en-GB" dirty="0" smtClean="0"/>
              <a:t>×32=256 fibres coming in</a:t>
            </a:r>
          </a:p>
          <a:p>
            <a:pPr marL="342900" lvl="1" indent="-342900"/>
            <a:r>
              <a:rPr lang="en-GB" dirty="0" smtClean="0"/>
              <a:t>22 × 12-way </a:t>
            </a:r>
            <a:r>
              <a:rPr lang="en-GB" dirty="0" err="1" smtClean="0"/>
              <a:t>opto</a:t>
            </a:r>
            <a:r>
              <a:rPr lang="en-GB" dirty="0" smtClean="0"/>
              <a:t> modules </a:t>
            </a:r>
            <a:r>
              <a:rPr lang="en-GB" b="1" dirty="0" smtClean="0"/>
              <a:t>“</a:t>
            </a:r>
            <a:r>
              <a:rPr lang="en-GB" b="1" dirty="0" err="1" smtClean="0"/>
              <a:t>MicroPOD</a:t>
            </a:r>
            <a:r>
              <a:rPr lang="en-GB" b="1" dirty="0" smtClean="0"/>
              <a:t>” </a:t>
            </a:r>
            <a:r>
              <a:rPr lang="en-GB" dirty="0" smtClean="0"/>
              <a:t>high density receivers</a:t>
            </a:r>
          </a:p>
          <a:p>
            <a:pPr marL="342900" lvl="1" indent="-342900"/>
            <a:r>
              <a:rPr lang="en-GB" dirty="0" smtClean="0"/>
              <a:t>Four 72-way fibre connectors (“MPO/MTP”)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15</a:t>
            </a:fld>
            <a:endParaRPr lang="en-GB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123378" y="1628800"/>
            <a:ext cx="2027230" cy="2027991"/>
            <a:chOff x="6876256" y="4365104"/>
            <a:chExt cx="2027230" cy="2027991"/>
          </a:xfrm>
        </p:grpSpPr>
        <p:grpSp>
          <p:nvGrpSpPr>
            <p:cNvPr id="7" name="Gruppieren 6"/>
            <p:cNvGrpSpPr/>
            <p:nvPr/>
          </p:nvGrpSpPr>
          <p:grpSpPr>
            <a:xfrm>
              <a:off x="6876256" y="4365104"/>
              <a:ext cx="1728168" cy="1728000"/>
              <a:chOff x="3779912" y="4437112"/>
              <a:chExt cx="1728168" cy="1728000"/>
            </a:xfrm>
          </p:grpSpPr>
          <p:sp>
            <p:nvSpPr>
              <p:cNvPr id="10" name="Rechteck 9"/>
              <p:cNvSpPr>
                <a:spLocks noChangeAspect="1"/>
              </p:cNvSpPr>
              <p:nvPr/>
            </p:nvSpPr>
            <p:spPr>
              <a:xfrm>
                <a:off x="4751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" name="Rechteck 10"/>
              <p:cNvSpPr>
                <a:spLocks noChangeAspect="1"/>
              </p:cNvSpPr>
              <p:nvPr/>
            </p:nvSpPr>
            <p:spPr>
              <a:xfrm>
                <a:off x="4751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" name="Rechteck 11"/>
              <p:cNvSpPr>
                <a:spLocks noChangeAspect="1"/>
              </p:cNvSpPr>
              <p:nvPr/>
            </p:nvSpPr>
            <p:spPr>
              <a:xfrm>
                <a:off x="4859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" name="Rechteck 12"/>
              <p:cNvSpPr>
                <a:spLocks noChangeAspect="1"/>
              </p:cNvSpPr>
              <p:nvPr/>
            </p:nvSpPr>
            <p:spPr>
              <a:xfrm>
                <a:off x="4859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" name="Rechteck 13"/>
              <p:cNvSpPr>
                <a:spLocks noChangeAspect="1"/>
              </p:cNvSpPr>
              <p:nvPr/>
            </p:nvSpPr>
            <p:spPr>
              <a:xfrm>
                <a:off x="4967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4967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" name="Rechteck 15"/>
              <p:cNvSpPr>
                <a:spLocks noChangeAspect="1"/>
              </p:cNvSpPr>
              <p:nvPr/>
            </p:nvSpPr>
            <p:spPr>
              <a:xfrm>
                <a:off x="5075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" name="Rechteck 16"/>
              <p:cNvSpPr>
                <a:spLocks noChangeAspect="1"/>
              </p:cNvSpPr>
              <p:nvPr/>
            </p:nvSpPr>
            <p:spPr>
              <a:xfrm>
                <a:off x="5075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" name="Rechteck 17"/>
              <p:cNvSpPr>
                <a:spLocks noChangeAspect="1"/>
              </p:cNvSpPr>
              <p:nvPr/>
            </p:nvSpPr>
            <p:spPr>
              <a:xfrm>
                <a:off x="4751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" name="Rechteck 18"/>
              <p:cNvSpPr>
                <a:spLocks noChangeAspect="1"/>
              </p:cNvSpPr>
              <p:nvPr/>
            </p:nvSpPr>
            <p:spPr>
              <a:xfrm>
                <a:off x="4751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4859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" name="Rechteck 20"/>
              <p:cNvSpPr>
                <a:spLocks noChangeAspect="1"/>
              </p:cNvSpPr>
              <p:nvPr/>
            </p:nvSpPr>
            <p:spPr>
              <a:xfrm>
                <a:off x="4859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" name="Rechteck 21"/>
              <p:cNvSpPr>
                <a:spLocks noChangeAspect="1"/>
              </p:cNvSpPr>
              <p:nvPr/>
            </p:nvSpPr>
            <p:spPr>
              <a:xfrm>
                <a:off x="4967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" name="Rechteck 22"/>
              <p:cNvSpPr>
                <a:spLocks noChangeAspect="1"/>
              </p:cNvSpPr>
              <p:nvPr/>
            </p:nvSpPr>
            <p:spPr>
              <a:xfrm>
                <a:off x="4967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" name="Rechteck 23"/>
              <p:cNvSpPr>
                <a:spLocks noChangeAspect="1"/>
              </p:cNvSpPr>
              <p:nvPr/>
            </p:nvSpPr>
            <p:spPr>
              <a:xfrm>
                <a:off x="5075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" name="Rechteck 24"/>
              <p:cNvSpPr>
                <a:spLocks noChangeAspect="1"/>
              </p:cNvSpPr>
              <p:nvPr/>
            </p:nvSpPr>
            <p:spPr>
              <a:xfrm>
                <a:off x="5075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" name="Rechteck 25"/>
              <p:cNvSpPr>
                <a:spLocks noChangeAspect="1"/>
              </p:cNvSpPr>
              <p:nvPr/>
            </p:nvSpPr>
            <p:spPr>
              <a:xfrm>
                <a:off x="5184008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7" name="Rechteck 26"/>
              <p:cNvSpPr>
                <a:spLocks noChangeAspect="1"/>
              </p:cNvSpPr>
              <p:nvPr/>
            </p:nvSpPr>
            <p:spPr>
              <a:xfrm>
                <a:off x="5184008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8" name="Rechteck 27"/>
              <p:cNvSpPr>
                <a:spLocks noChangeAspect="1"/>
              </p:cNvSpPr>
              <p:nvPr/>
            </p:nvSpPr>
            <p:spPr>
              <a:xfrm>
                <a:off x="5292008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9" name="Rechteck 28"/>
              <p:cNvSpPr>
                <a:spLocks noChangeAspect="1"/>
              </p:cNvSpPr>
              <p:nvPr/>
            </p:nvSpPr>
            <p:spPr>
              <a:xfrm>
                <a:off x="5292008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0" name="Rechteck 29"/>
              <p:cNvSpPr>
                <a:spLocks noChangeAspect="1"/>
              </p:cNvSpPr>
              <p:nvPr/>
            </p:nvSpPr>
            <p:spPr>
              <a:xfrm>
                <a:off x="5400008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1" name="Rechteck 30"/>
              <p:cNvSpPr>
                <a:spLocks noChangeAspect="1"/>
              </p:cNvSpPr>
              <p:nvPr/>
            </p:nvSpPr>
            <p:spPr>
              <a:xfrm>
                <a:off x="5400008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" name="Rechteck 31"/>
              <p:cNvSpPr>
                <a:spLocks noChangeAspect="1"/>
              </p:cNvSpPr>
              <p:nvPr/>
            </p:nvSpPr>
            <p:spPr>
              <a:xfrm>
                <a:off x="5184008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" name="Rechteck 32"/>
              <p:cNvSpPr>
                <a:spLocks noChangeAspect="1"/>
              </p:cNvSpPr>
              <p:nvPr/>
            </p:nvSpPr>
            <p:spPr>
              <a:xfrm>
                <a:off x="5184008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" name="Rechteck 33"/>
              <p:cNvSpPr>
                <a:spLocks noChangeAspect="1"/>
              </p:cNvSpPr>
              <p:nvPr/>
            </p:nvSpPr>
            <p:spPr>
              <a:xfrm>
                <a:off x="5292008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5" name="Rechteck 34"/>
              <p:cNvSpPr>
                <a:spLocks noChangeAspect="1"/>
              </p:cNvSpPr>
              <p:nvPr/>
            </p:nvSpPr>
            <p:spPr>
              <a:xfrm>
                <a:off x="5292008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6" name="Rechteck 35"/>
              <p:cNvSpPr>
                <a:spLocks noChangeAspect="1"/>
              </p:cNvSpPr>
              <p:nvPr/>
            </p:nvSpPr>
            <p:spPr>
              <a:xfrm>
                <a:off x="5400008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7" name="Rechteck 36"/>
              <p:cNvSpPr>
                <a:spLocks noChangeAspect="1"/>
              </p:cNvSpPr>
              <p:nvPr/>
            </p:nvSpPr>
            <p:spPr>
              <a:xfrm>
                <a:off x="5400008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8" name="Rechteck 37"/>
              <p:cNvSpPr>
                <a:spLocks noChangeAspect="1"/>
              </p:cNvSpPr>
              <p:nvPr/>
            </p:nvSpPr>
            <p:spPr>
              <a:xfrm>
                <a:off x="4751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Rechteck 38"/>
              <p:cNvSpPr>
                <a:spLocks noChangeAspect="1"/>
              </p:cNvSpPr>
              <p:nvPr/>
            </p:nvSpPr>
            <p:spPr>
              <a:xfrm>
                <a:off x="4751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0" name="Rechteck 39"/>
              <p:cNvSpPr>
                <a:spLocks noChangeAspect="1"/>
              </p:cNvSpPr>
              <p:nvPr/>
            </p:nvSpPr>
            <p:spPr>
              <a:xfrm>
                <a:off x="4859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1" name="Rechteck 40"/>
              <p:cNvSpPr>
                <a:spLocks noChangeAspect="1"/>
              </p:cNvSpPr>
              <p:nvPr/>
            </p:nvSpPr>
            <p:spPr>
              <a:xfrm>
                <a:off x="4859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>
                <a:off x="4967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>
                <a:off x="4967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>
                <a:off x="5075960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>
                <a:off x="5075960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>
                <a:off x="4751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>
                <a:off x="4751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>
                <a:off x="4859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>
                <a:off x="4859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>
                <a:off x="4967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>
                <a:off x="4967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>
                <a:off x="5075960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>
                <a:off x="5075960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>
                <a:off x="5184008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>
                <a:off x="5184008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>
                <a:off x="5292008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>
                <a:off x="5292008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>
                <a:off x="5400008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>
                <a:off x="5400008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>
                <a:off x="5184008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>
                <a:off x="5184008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>
                <a:off x="5292008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>
                <a:off x="5292008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>
                <a:off x="5400008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>
                <a:off x="5400008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>
                <a:off x="4751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>
                <a:off x="4859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>
                <a:off x="4967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>
                <a:off x="5075960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>
                <a:off x="5184008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>
                <a:off x="5292008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>
                <a:off x="5400008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>
                <a:off x="3779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>
                <a:off x="3779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>
                <a:off x="3887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>
                <a:off x="3887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>
                <a:off x="3995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>
                <a:off x="3995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>
                <a:off x="4103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>
                <a:off x="4103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>
                <a:off x="3779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>
                <a:off x="3779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>
                <a:off x="3887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>
                <a:off x="3887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>
                <a:off x="3995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>
                <a:off x="3995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>
                <a:off x="4103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>
                <a:off x="4103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>
                <a:off x="4211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>
                <a:off x="4211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>
                <a:off x="4319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>
                <a:off x="4319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>
                <a:off x="4427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>
                <a:off x="4427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>
                <a:off x="4535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>
                <a:off x="4535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>
                <a:off x="4211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>
                <a:off x="4211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>
                <a:off x="4319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>
                <a:off x="4319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>
                <a:off x="4427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>
                <a:off x="4427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>
                <a:off x="4535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>
                <a:off x="4535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>
                <a:off x="3779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>
                <a:off x="3779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>
                <a:off x="3887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>
                <a:off x="3887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>
                <a:off x="3995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>
                <a:off x="3995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>
                <a:off x="4103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>
                <a:off x="4103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>
                <a:off x="3779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>
                <a:off x="3779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>
                <a:off x="3887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>
                <a:off x="3887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>
                <a:off x="3995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>
                <a:off x="3995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/>
            </p:nvSpPr>
            <p:spPr>
              <a:xfrm>
                <a:off x="4103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0" name="Rechteck 119"/>
              <p:cNvSpPr>
                <a:spLocks noChangeAspect="1"/>
              </p:cNvSpPr>
              <p:nvPr/>
            </p:nvSpPr>
            <p:spPr>
              <a:xfrm>
                <a:off x="4103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1" name="Rechteck 120"/>
              <p:cNvSpPr>
                <a:spLocks noChangeAspect="1"/>
              </p:cNvSpPr>
              <p:nvPr/>
            </p:nvSpPr>
            <p:spPr>
              <a:xfrm>
                <a:off x="4211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2" name="Rechteck 121"/>
              <p:cNvSpPr>
                <a:spLocks noChangeAspect="1"/>
              </p:cNvSpPr>
              <p:nvPr/>
            </p:nvSpPr>
            <p:spPr>
              <a:xfrm>
                <a:off x="4211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3" name="Rechteck 122"/>
              <p:cNvSpPr>
                <a:spLocks noChangeAspect="1"/>
              </p:cNvSpPr>
              <p:nvPr/>
            </p:nvSpPr>
            <p:spPr>
              <a:xfrm>
                <a:off x="4319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4" name="Rechteck 123"/>
              <p:cNvSpPr>
                <a:spLocks noChangeAspect="1"/>
              </p:cNvSpPr>
              <p:nvPr/>
            </p:nvSpPr>
            <p:spPr>
              <a:xfrm>
                <a:off x="4319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5" name="Rechteck 124"/>
              <p:cNvSpPr>
                <a:spLocks noChangeAspect="1"/>
              </p:cNvSpPr>
              <p:nvPr/>
            </p:nvSpPr>
            <p:spPr>
              <a:xfrm>
                <a:off x="4427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6" name="Rechteck 125"/>
              <p:cNvSpPr>
                <a:spLocks noChangeAspect="1"/>
              </p:cNvSpPr>
              <p:nvPr/>
            </p:nvSpPr>
            <p:spPr>
              <a:xfrm>
                <a:off x="4427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7" name="Rechteck 126"/>
              <p:cNvSpPr>
                <a:spLocks noChangeAspect="1"/>
              </p:cNvSpPr>
              <p:nvPr/>
            </p:nvSpPr>
            <p:spPr>
              <a:xfrm>
                <a:off x="4535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8" name="Rechteck 127"/>
              <p:cNvSpPr>
                <a:spLocks noChangeAspect="1"/>
              </p:cNvSpPr>
              <p:nvPr/>
            </p:nvSpPr>
            <p:spPr>
              <a:xfrm>
                <a:off x="4535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9" name="Rechteck 128"/>
              <p:cNvSpPr>
                <a:spLocks noChangeAspect="1"/>
              </p:cNvSpPr>
              <p:nvPr/>
            </p:nvSpPr>
            <p:spPr>
              <a:xfrm>
                <a:off x="4211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0" name="Rechteck 129"/>
              <p:cNvSpPr>
                <a:spLocks noChangeAspect="1"/>
              </p:cNvSpPr>
              <p:nvPr/>
            </p:nvSpPr>
            <p:spPr>
              <a:xfrm>
                <a:off x="4211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1" name="Rechteck 130"/>
              <p:cNvSpPr>
                <a:spLocks noChangeAspect="1"/>
              </p:cNvSpPr>
              <p:nvPr/>
            </p:nvSpPr>
            <p:spPr>
              <a:xfrm>
                <a:off x="4319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2" name="Rechteck 131"/>
              <p:cNvSpPr>
                <a:spLocks noChangeAspect="1"/>
              </p:cNvSpPr>
              <p:nvPr/>
            </p:nvSpPr>
            <p:spPr>
              <a:xfrm>
                <a:off x="4319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3" name="Rechteck 132"/>
              <p:cNvSpPr>
                <a:spLocks noChangeAspect="1"/>
              </p:cNvSpPr>
              <p:nvPr/>
            </p:nvSpPr>
            <p:spPr>
              <a:xfrm>
                <a:off x="4427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4" name="Rechteck 133"/>
              <p:cNvSpPr>
                <a:spLocks noChangeAspect="1"/>
              </p:cNvSpPr>
              <p:nvPr/>
            </p:nvSpPr>
            <p:spPr>
              <a:xfrm>
                <a:off x="4427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5" name="Rechteck 134"/>
              <p:cNvSpPr>
                <a:spLocks noChangeAspect="1"/>
              </p:cNvSpPr>
              <p:nvPr/>
            </p:nvSpPr>
            <p:spPr>
              <a:xfrm>
                <a:off x="4535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6" name="Rechteck 135"/>
              <p:cNvSpPr>
                <a:spLocks noChangeAspect="1"/>
              </p:cNvSpPr>
              <p:nvPr/>
            </p:nvSpPr>
            <p:spPr>
              <a:xfrm>
                <a:off x="4535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7" name="Rechteck 136"/>
              <p:cNvSpPr>
                <a:spLocks noChangeAspect="1"/>
              </p:cNvSpPr>
              <p:nvPr/>
            </p:nvSpPr>
            <p:spPr>
              <a:xfrm>
                <a:off x="4643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8" name="Rechteck 137"/>
              <p:cNvSpPr>
                <a:spLocks noChangeAspect="1"/>
              </p:cNvSpPr>
              <p:nvPr/>
            </p:nvSpPr>
            <p:spPr>
              <a:xfrm>
                <a:off x="4643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9" name="Rechteck 138"/>
              <p:cNvSpPr>
                <a:spLocks noChangeAspect="1"/>
              </p:cNvSpPr>
              <p:nvPr/>
            </p:nvSpPr>
            <p:spPr>
              <a:xfrm>
                <a:off x="4643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0" name="Rechteck 139"/>
              <p:cNvSpPr>
                <a:spLocks noChangeAspect="1"/>
              </p:cNvSpPr>
              <p:nvPr/>
            </p:nvSpPr>
            <p:spPr>
              <a:xfrm>
                <a:off x="4643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1" name="Rechteck 140"/>
              <p:cNvSpPr>
                <a:spLocks noChangeAspect="1"/>
              </p:cNvSpPr>
              <p:nvPr/>
            </p:nvSpPr>
            <p:spPr>
              <a:xfrm>
                <a:off x="4643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2" name="Rechteck 141"/>
              <p:cNvSpPr>
                <a:spLocks noChangeAspect="1"/>
              </p:cNvSpPr>
              <p:nvPr/>
            </p:nvSpPr>
            <p:spPr>
              <a:xfrm>
                <a:off x="4643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3" name="Rechteck 142"/>
              <p:cNvSpPr>
                <a:spLocks noChangeAspect="1"/>
              </p:cNvSpPr>
              <p:nvPr/>
            </p:nvSpPr>
            <p:spPr>
              <a:xfrm>
                <a:off x="4643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4" name="Rechteck 143"/>
              <p:cNvSpPr>
                <a:spLocks noChangeAspect="1"/>
              </p:cNvSpPr>
              <p:nvPr/>
            </p:nvSpPr>
            <p:spPr>
              <a:xfrm>
                <a:off x="4643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5" name="Rechteck 144"/>
              <p:cNvSpPr>
                <a:spLocks noChangeAspect="1"/>
              </p:cNvSpPr>
              <p:nvPr/>
            </p:nvSpPr>
            <p:spPr>
              <a:xfrm>
                <a:off x="3779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6" name="Rechteck 145"/>
              <p:cNvSpPr>
                <a:spLocks noChangeAspect="1"/>
              </p:cNvSpPr>
              <p:nvPr/>
            </p:nvSpPr>
            <p:spPr>
              <a:xfrm>
                <a:off x="3887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7" name="Rechteck 146"/>
              <p:cNvSpPr>
                <a:spLocks noChangeAspect="1"/>
              </p:cNvSpPr>
              <p:nvPr/>
            </p:nvSpPr>
            <p:spPr>
              <a:xfrm>
                <a:off x="3995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/>
            </p:nvSpPr>
            <p:spPr>
              <a:xfrm>
                <a:off x="4103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/>
            </p:nvSpPr>
            <p:spPr>
              <a:xfrm>
                <a:off x="4211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/>
            </p:nvSpPr>
            <p:spPr>
              <a:xfrm>
                <a:off x="4319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/>
            </p:nvSpPr>
            <p:spPr>
              <a:xfrm>
                <a:off x="4427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/>
            </p:nvSpPr>
            <p:spPr>
              <a:xfrm>
                <a:off x="4535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/>
            </p:nvSpPr>
            <p:spPr>
              <a:xfrm>
                <a:off x="4643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/>
            </p:nvSpPr>
            <p:spPr>
              <a:xfrm>
                <a:off x="4752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/>
            </p:nvSpPr>
            <p:spPr>
              <a:xfrm>
                <a:off x="4752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/>
            </p:nvSpPr>
            <p:spPr>
              <a:xfrm>
                <a:off x="4860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/>
            </p:nvSpPr>
            <p:spPr>
              <a:xfrm>
                <a:off x="4860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/>
            </p:nvSpPr>
            <p:spPr>
              <a:xfrm>
                <a:off x="4968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/>
            </p:nvSpPr>
            <p:spPr>
              <a:xfrm>
                <a:off x="4968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/>
            </p:nvSpPr>
            <p:spPr>
              <a:xfrm>
                <a:off x="5076032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/>
            </p:nvSpPr>
            <p:spPr>
              <a:xfrm>
                <a:off x="5076032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/>
            </p:nvSpPr>
            <p:spPr>
              <a:xfrm>
                <a:off x="4752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/>
            </p:nvSpPr>
            <p:spPr>
              <a:xfrm>
                <a:off x="4752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/>
            </p:nvSpPr>
            <p:spPr>
              <a:xfrm>
                <a:off x="4860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/>
            </p:nvSpPr>
            <p:spPr>
              <a:xfrm>
                <a:off x="4860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/>
            </p:nvSpPr>
            <p:spPr>
              <a:xfrm>
                <a:off x="4968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/>
            </p:nvSpPr>
            <p:spPr>
              <a:xfrm>
                <a:off x="4968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/>
            </p:nvSpPr>
            <p:spPr>
              <a:xfrm>
                <a:off x="5076032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/>
            </p:nvSpPr>
            <p:spPr>
              <a:xfrm>
                <a:off x="5076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/>
            </p:nvSpPr>
            <p:spPr>
              <a:xfrm>
                <a:off x="5184080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/>
            </p:nvSpPr>
            <p:spPr>
              <a:xfrm>
                <a:off x="5184080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/>
            </p:nvSpPr>
            <p:spPr>
              <a:xfrm>
                <a:off x="5292080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/>
            </p:nvSpPr>
            <p:spPr>
              <a:xfrm>
                <a:off x="5292080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/>
            </p:nvSpPr>
            <p:spPr>
              <a:xfrm>
                <a:off x="5400080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/>
            </p:nvSpPr>
            <p:spPr>
              <a:xfrm>
                <a:off x="5400080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/>
            </p:nvSpPr>
            <p:spPr>
              <a:xfrm>
                <a:off x="5184080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/>
            </p:nvSpPr>
            <p:spPr>
              <a:xfrm>
                <a:off x="5184080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/>
            </p:nvSpPr>
            <p:spPr>
              <a:xfrm>
                <a:off x="5292080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/>
            </p:nvSpPr>
            <p:spPr>
              <a:xfrm>
                <a:off x="5292080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/>
            </p:nvSpPr>
            <p:spPr>
              <a:xfrm>
                <a:off x="5400080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/>
            </p:nvSpPr>
            <p:spPr>
              <a:xfrm>
                <a:off x="5400080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/>
            </p:nvSpPr>
            <p:spPr>
              <a:xfrm>
                <a:off x="4752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/>
            </p:nvSpPr>
            <p:spPr>
              <a:xfrm>
                <a:off x="4752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/>
            </p:nvSpPr>
            <p:spPr>
              <a:xfrm>
                <a:off x="4860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/>
            </p:nvSpPr>
            <p:spPr>
              <a:xfrm>
                <a:off x="4860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/>
            </p:nvSpPr>
            <p:spPr>
              <a:xfrm>
                <a:off x="4968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/>
            </p:nvSpPr>
            <p:spPr>
              <a:xfrm>
                <a:off x="4968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/>
            </p:nvSpPr>
            <p:spPr>
              <a:xfrm>
                <a:off x="5076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/>
            </p:nvSpPr>
            <p:spPr>
              <a:xfrm>
                <a:off x="5076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/>
            </p:nvSpPr>
            <p:spPr>
              <a:xfrm>
                <a:off x="4752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/>
            </p:nvSpPr>
            <p:spPr>
              <a:xfrm>
                <a:off x="4860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/>
            </p:nvSpPr>
            <p:spPr>
              <a:xfrm>
                <a:off x="4968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/>
            </p:nvSpPr>
            <p:spPr>
              <a:xfrm>
                <a:off x="5076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/>
            </p:nvSpPr>
            <p:spPr>
              <a:xfrm>
                <a:off x="5184080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/>
            </p:nvSpPr>
            <p:spPr>
              <a:xfrm>
                <a:off x="5184080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/>
            </p:nvSpPr>
            <p:spPr>
              <a:xfrm>
                <a:off x="5292080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/>
            </p:nvSpPr>
            <p:spPr>
              <a:xfrm>
                <a:off x="5292080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/>
            </p:nvSpPr>
            <p:spPr>
              <a:xfrm>
                <a:off x="5400080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/>
            </p:nvSpPr>
            <p:spPr>
              <a:xfrm>
                <a:off x="5400080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/>
            </p:nvSpPr>
            <p:spPr>
              <a:xfrm>
                <a:off x="5184080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/>
            </p:nvSpPr>
            <p:spPr>
              <a:xfrm>
                <a:off x="5292080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2" name="Rechteck 201"/>
              <p:cNvSpPr>
                <a:spLocks noChangeAspect="1"/>
              </p:cNvSpPr>
              <p:nvPr/>
            </p:nvSpPr>
            <p:spPr>
              <a:xfrm>
                <a:off x="5400080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3" name="Rechteck 202"/>
              <p:cNvSpPr>
                <a:spLocks noChangeAspect="1"/>
              </p:cNvSpPr>
              <p:nvPr/>
            </p:nvSpPr>
            <p:spPr>
              <a:xfrm>
                <a:off x="3779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4" name="Rechteck 203"/>
              <p:cNvSpPr>
                <a:spLocks noChangeAspect="1"/>
              </p:cNvSpPr>
              <p:nvPr/>
            </p:nvSpPr>
            <p:spPr>
              <a:xfrm>
                <a:off x="3779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5" name="Rechteck 204"/>
              <p:cNvSpPr>
                <a:spLocks noChangeAspect="1"/>
              </p:cNvSpPr>
              <p:nvPr/>
            </p:nvSpPr>
            <p:spPr>
              <a:xfrm>
                <a:off x="3887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6" name="Rechteck 205"/>
              <p:cNvSpPr>
                <a:spLocks noChangeAspect="1"/>
              </p:cNvSpPr>
              <p:nvPr/>
            </p:nvSpPr>
            <p:spPr>
              <a:xfrm>
                <a:off x="3887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7" name="Rechteck 206"/>
              <p:cNvSpPr>
                <a:spLocks noChangeAspect="1"/>
              </p:cNvSpPr>
              <p:nvPr/>
            </p:nvSpPr>
            <p:spPr>
              <a:xfrm>
                <a:off x="3995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8" name="Rechteck 207"/>
              <p:cNvSpPr>
                <a:spLocks noChangeAspect="1"/>
              </p:cNvSpPr>
              <p:nvPr/>
            </p:nvSpPr>
            <p:spPr>
              <a:xfrm>
                <a:off x="3995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9" name="Rechteck 208"/>
              <p:cNvSpPr>
                <a:spLocks noChangeAspect="1"/>
              </p:cNvSpPr>
              <p:nvPr/>
            </p:nvSpPr>
            <p:spPr>
              <a:xfrm>
                <a:off x="4103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0" name="Rechteck 209"/>
              <p:cNvSpPr>
                <a:spLocks noChangeAspect="1"/>
              </p:cNvSpPr>
              <p:nvPr/>
            </p:nvSpPr>
            <p:spPr>
              <a:xfrm>
                <a:off x="4103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1" name="Rechteck 210"/>
              <p:cNvSpPr>
                <a:spLocks noChangeAspect="1"/>
              </p:cNvSpPr>
              <p:nvPr/>
            </p:nvSpPr>
            <p:spPr>
              <a:xfrm>
                <a:off x="3779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2" name="Rechteck 211"/>
              <p:cNvSpPr>
                <a:spLocks noChangeAspect="1"/>
              </p:cNvSpPr>
              <p:nvPr/>
            </p:nvSpPr>
            <p:spPr>
              <a:xfrm>
                <a:off x="3779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3" name="Rechteck 212"/>
              <p:cNvSpPr>
                <a:spLocks noChangeAspect="1"/>
              </p:cNvSpPr>
              <p:nvPr/>
            </p:nvSpPr>
            <p:spPr>
              <a:xfrm>
                <a:off x="3887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4" name="Rechteck 213"/>
              <p:cNvSpPr>
                <a:spLocks noChangeAspect="1"/>
              </p:cNvSpPr>
              <p:nvPr/>
            </p:nvSpPr>
            <p:spPr>
              <a:xfrm>
                <a:off x="3887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5" name="Rechteck 214"/>
              <p:cNvSpPr>
                <a:spLocks noChangeAspect="1"/>
              </p:cNvSpPr>
              <p:nvPr/>
            </p:nvSpPr>
            <p:spPr>
              <a:xfrm>
                <a:off x="3995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6" name="Rechteck 215"/>
              <p:cNvSpPr>
                <a:spLocks noChangeAspect="1"/>
              </p:cNvSpPr>
              <p:nvPr/>
            </p:nvSpPr>
            <p:spPr>
              <a:xfrm>
                <a:off x="3995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7" name="Rechteck 216"/>
              <p:cNvSpPr>
                <a:spLocks noChangeAspect="1"/>
              </p:cNvSpPr>
              <p:nvPr/>
            </p:nvSpPr>
            <p:spPr>
              <a:xfrm>
                <a:off x="4103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8" name="Rechteck 217"/>
              <p:cNvSpPr>
                <a:spLocks noChangeAspect="1"/>
              </p:cNvSpPr>
              <p:nvPr/>
            </p:nvSpPr>
            <p:spPr>
              <a:xfrm>
                <a:off x="4103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9" name="Rechteck 218"/>
              <p:cNvSpPr>
                <a:spLocks noChangeAspect="1"/>
              </p:cNvSpPr>
              <p:nvPr/>
            </p:nvSpPr>
            <p:spPr>
              <a:xfrm>
                <a:off x="4212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0" name="Rechteck 219"/>
              <p:cNvSpPr>
                <a:spLocks noChangeAspect="1"/>
              </p:cNvSpPr>
              <p:nvPr/>
            </p:nvSpPr>
            <p:spPr>
              <a:xfrm>
                <a:off x="4212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1" name="Rechteck 220"/>
              <p:cNvSpPr>
                <a:spLocks noChangeAspect="1"/>
              </p:cNvSpPr>
              <p:nvPr/>
            </p:nvSpPr>
            <p:spPr>
              <a:xfrm>
                <a:off x="4320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2" name="Rechteck 221"/>
              <p:cNvSpPr>
                <a:spLocks noChangeAspect="1"/>
              </p:cNvSpPr>
              <p:nvPr/>
            </p:nvSpPr>
            <p:spPr>
              <a:xfrm>
                <a:off x="4320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3" name="Rechteck 222"/>
              <p:cNvSpPr>
                <a:spLocks noChangeAspect="1"/>
              </p:cNvSpPr>
              <p:nvPr/>
            </p:nvSpPr>
            <p:spPr>
              <a:xfrm>
                <a:off x="4428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4" name="Rechteck 223"/>
              <p:cNvSpPr>
                <a:spLocks noChangeAspect="1"/>
              </p:cNvSpPr>
              <p:nvPr/>
            </p:nvSpPr>
            <p:spPr>
              <a:xfrm>
                <a:off x="4428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5" name="Rechteck 224"/>
              <p:cNvSpPr>
                <a:spLocks noChangeAspect="1"/>
              </p:cNvSpPr>
              <p:nvPr/>
            </p:nvSpPr>
            <p:spPr>
              <a:xfrm>
                <a:off x="4536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6" name="Rechteck 225"/>
              <p:cNvSpPr>
                <a:spLocks noChangeAspect="1"/>
              </p:cNvSpPr>
              <p:nvPr/>
            </p:nvSpPr>
            <p:spPr>
              <a:xfrm>
                <a:off x="4536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7" name="Rechteck 226"/>
              <p:cNvSpPr>
                <a:spLocks noChangeAspect="1"/>
              </p:cNvSpPr>
              <p:nvPr/>
            </p:nvSpPr>
            <p:spPr>
              <a:xfrm>
                <a:off x="4212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8" name="Rechteck 227"/>
              <p:cNvSpPr>
                <a:spLocks noChangeAspect="1"/>
              </p:cNvSpPr>
              <p:nvPr/>
            </p:nvSpPr>
            <p:spPr>
              <a:xfrm>
                <a:off x="4212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9" name="Rechteck 228"/>
              <p:cNvSpPr>
                <a:spLocks noChangeAspect="1"/>
              </p:cNvSpPr>
              <p:nvPr/>
            </p:nvSpPr>
            <p:spPr>
              <a:xfrm>
                <a:off x="4320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0" name="Rechteck 229"/>
              <p:cNvSpPr>
                <a:spLocks noChangeAspect="1"/>
              </p:cNvSpPr>
              <p:nvPr/>
            </p:nvSpPr>
            <p:spPr>
              <a:xfrm>
                <a:off x="4320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1" name="Rechteck 230"/>
              <p:cNvSpPr>
                <a:spLocks noChangeAspect="1"/>
              </p:cNvSpPr>
              <p:nvPr/>
            </p:nvSpPr>
            <p:spPr>
              <a:xfrm>
                <a:off x="4428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2" name="Rechteck 231"/>
              <p:cNvSpPr>
                <a:spLocks noChangeAspect="1"/>
              </p:cNvSpPr>
              <p:nvPr/>
            </p:nvSpPr>
            <p:spPr>
              <a:xfrm>
                <a:off x="4428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3" name="Rechteck 232"/>
              <p:cNvSpPr>
                <a:spLocks noChangeAspect="1"/>
              </p:cNvSpPr>
              <p:nvPr/>
            </p:nvSpPr>
            <p:spPr>
              <a:xfrm>
                <a:off x="4536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4" name="Rechteck 233"/>
              <p:cNvSpPr>
                <a:spLocks noChangeAspect="1"/>
              </p:cNvSpPr>
              <p:nvPr/>
            </p:nvSpPr>
            <p:spPr>
              <a:xfrm>
                <a:off x="4536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5" name="Rechteck 234"/>
              <p:cNvSpPr>
                <a:spLocks noChangeAspect="1"/>
              </p:cNvSpPr>
              <p:nvPr/>
            </p:nvSpPr>
            <p:spPr>
              <a:xfrm>
                <a:off x="3779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6" name="Rechteck 235"/>
              <p:cNvSpPr>
                <a:spLocks noChangeAspect="1"/>
              </p:cNvSpPr>
              <p:nvPr/>
            </p:nvSpPr>
            <p:spPr>
              <a:xfrm>
                <a:off x="3779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7" name="Rechteck 236"/>
              <p:cNvSpPr>
                <a:spLocks noChangeAspect="1"/>
              </p:cNvSpPr>
              <p:nvPr/>
            </p:nvSpPr>
            <p:spPr>
              <a:xfrm>
                <a:off x="3887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8" name="Rechteck 237"/>
              <p:cNvSpPr>
                <a:spLocks noChangeAspect="1"/>
              </p:cNvSpPr>
              <p:nvPr/>
            </p:nvSpPr>
            <p:spPr>
              <a:xfrm>
                <a:off x="3887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9" name="Rechteck 238"/>
              <p:cNvSpPr>
                <a:spLocks noChangeAspect="1"/>
              </p:cNvSpPr>
              <p:nvPr/>
            </p:nvSpPr>
            <p:spPr>
              <a:xfrm>
                <a:off x="3995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0" name="Rechteck 239"/>
              <p:cNvSpPr>
                <a:spLocks noChangeAspect="1"/>
              </p:cNvSpPr>
              <p:nvPr/>
            </p:nvSpPr>
            <p:spPr>
              <a:xfrm>
                <a:off x="3995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1" name="Rechteck 240"/>
              <p:cNvSpPr>
                <a:spLocks noChangeAspect="1"/>
              </p:cNvSpPr>
              <p:nvPr/>
            </p:nvSpPr>
            <p:spPr>
              <a:xfrm>
                <a:off x="4103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Rechteck 241"/>
              <p:cNvSpPr>
                <a:spLocks noChangeAspect="1"/>
              </p:cNvSpPr>
              <p:nvPr/>
            </p:nvSpPr>
            <p:spPr>
              <a:xfrm>
                <a:off x="4103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Rechteck 242"/>
              <p:cNvSpPr>
                <a:spLocks noChangeAspect="1"/>
              </p:cNvSpPr>
              <p:nvPr/>
            </p:nvSpPr>
            <p:spPr>
              <a:xfrm>
                <a:off x="3779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4" name="Rechteck 243"/>
              <p:cNvSpPr>
                <a:spLocks noChangeAspect="1"/>
              </p:cNvSpPr>
              <p:nvPr/>
            </p:nvSpPr>
            <p:spPr>
              <a:xfrm>
                <a:off x="3887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5" name="Rechteck 244"/>
              <p:cNvSpPr>
                <a:spLocks noChangeAspect="1"/>
              </p:cNvSpPr>
              <p:nvPr/>
            </p:nvSpPr>
            <p:spPr>
              <a:xfrm>
                <a:off x="3995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6" name="Rechteck 245"/>
              <p:cNvSpPr>
                <a:spLocks noChangeAspect="1"/>
              </p:cNvSpPr>
              <p:nvPr/>
            </p:nvSpPr>
            <p:spPr>
              <a:xfrm>
                <a:off x="4103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7" name="Rechteck 246"/>
              <p:cNvSpPr>
                <a:spLocks noChangeAspect="1"/>
              </p:cNvSpPr>
              <p:nvPr/>
            </p:nvSpPr>
            <p:spPr>
              <a:xfrm>
                <a:off x="4212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8" name="Rechteck 247"/>
              <p:cNvSpPr>
                <a:spLocks noChangeAspect="1"/>
              </p:cNvSpPr>
              <p:nvPr/>
            </p:nvSpPr>
            <p:spPr>
              <a:xfrm>
                <a:off x="4212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9" name="Rechteck 248"/>
              <p:cNvSpPr>
                <a:spLocks noChangeAspect="1"/>
              </p:cNvSpPr>
              <p:nvPr/>
            </p:nvSpPr>
            <p:spPr>
              <a:xfrm>
                <a:off x="4320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0" name="Rechteck 249"/>
              <p:cNvSpPr>
                <a:spLocks noChangeAspect="1"/>
              </p:cNvSpPr>
              <p:nvPr/>
            </p:nvSpPr>
            <p:spPr>
              <a:xfrm>
                <a:off x="4320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1" name="Rechteck 250"/>
              <p:cNvSpPr>
                <a:spLocks noChangeAspect="1"/>
              </p:cNvSpPr>
              <p:nvPr/>
            </p:nvSpPr>
            <p:spPr>
              <a:xfrm>
                <a:off x="4428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2" name="Rechteck 251"/>
              <p:cNvSpPr>
                <a:spLocks noChangeAspect="1"/>
              </p:cNvSpPr>
              <p:nvPr/>
            </p:nvSpPr>
            <p:spPr>
              <a:xfrm>
                <a:off x="4428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3" name="Rechteck 252"/>
              <p:cNvSpPr>
                <a:spLocks noChangeAspect="1"/>
              </p:cNvSpPr>
              <p:nvPr/>
            </p:nvSpPr>
            <p:spPr>
              <a:xfrm>
                <a:off x="4536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Rechteck 253"/>
              <p:cNvSpPr>
                <a:spLocks noChangeAspect="1"/>
              </p:cNvSpPr>
              <p:nvPr/>
            </p:nvSpPr>
            <p:spPr>
              <a:xfrm>
                <a:off x="4536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Rechteck 254"/>
              <p:cNvSpPr>
                <a:spLocks noChangeAspect="1"/>
              </p:cNvSpPr>
              <p:nvPr/>
            </p:nvSpPr>
            <p:spPr>
              <a:xfrm>
                <a:off x="4212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6" name="Rechteck 255"/>
              <p:cNvSpPr>
                <a:spLocks noChangeAspect="1"/>
              </p:cNvSpPr>
              <p:nvPr/>
            </p:nvSpPr>
            <p:spPr>
              <a:xfrm>
                <a:off x="4320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7" name="Rechteck 256"/>
              <p:cNvSpPr>
                <a:spLocks noChangeAspect="1"/>
              </p:cNvSpPr>
              <p:nvPr/>
            </p:nvSpPr>
            <p:spPr>
              <a:xfrm>
                <a:off x="4428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8" name="Rechteck 257"/>
              <p:cNvSpPr>
                <a:spLocks noChangeAspect="1"/>
              </p:cNvSpPr>
              <p:nvPr/>
            </p:nvSpPr>
            <p:spPr>
              <a:xfrm>
                <a:off x="4536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9" name="Rechteck 258"/>
              <p:cNvSpPr>
                <a:spLocks noChangeAspect="1"/>
              </p:cNvSpPr>
              <p:nvPr/>
            </p:nvSpPr>
            <p:spPr>
              <a:xfrm>
                <a:off x="4644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0" name="Rechteck 259"/>
              <p:cNvSpPr>
                <a:spLocks noChangeAspect="1"/>
              </p:cNvSpPr>
              <p:nvPr/>
            </p:nvSpPr>
            <p:spPr>
              <a:xfrm>
                <a:off x="4644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1" name="Rechteck 260"/>
              <p:cNvSpPr>
                <a:spLocks noChangeAspect="1"/>
              </p:cNvSpPr>
              <p:nvPr/>
            </p:nvSpPr>
            <p:spPr>
              <a:xfrm>
                <a:off x="4644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2" name="Rechteck 261"/>
              <p:cNvSpPr>
                <a:spLocks noChangeAspect="1"/>
              </p:cNvSpPr>
              <p:nvPr/>
            </p:nvSpPr>
            <p:spPr>
              <a:xfrm>
                <a:off x="4644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3" name="Rechteck 262"/>
              <p:cNvSpPr>
                <a:spLocks noChangeAspect="1"/>
              </p:cNvSpPr>
              <p:nvPr/>
            </p:nvSpPr>
            <p:spPr>
              <a:xfrm>
                <a:off x="4644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4" name="Rechteck 263"/>
              <p:cNvSpPr>
                <a:spLocks noChangeAspect="1"/>
              </p:cNvSpPr>
              <p:nvPr/>
            </p:nvSpPr>
            <p:spPr>
              <a:xfrm>
                <a:off x="4644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5" name="Rechteck 264"/>
              <p:cNvSpPr>
                <a:spLocks noChangeAspect="1"/>
              </p:cNvSpPr>
              <p:nvPr/>
            </p:nvSpPr>
            <p:spPr>
              <a:xfrm>
                <a:off x="4644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8" name="Textfeld 7"/>
            <p:cNvSpPr txBox="1"/>
            <p:nvPr/>
          </p:nvSpPr>
          <p:spPr>
            <a:xfrm>
              <a:off x="7596115" y="6009112"/>
              <a:ext cx="285934" cy="38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η</a:t>
              </a:r>
              <a:endParaRPr lang="en-GB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8568138" y="5030559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ϕ</a:t>
              </a:r>
              <a:endParaRPr lang="en-GB" dirty="0"/>
            </a:p>
          </p:txBody>
        </p:sp>
      </p:grpSp>
      <p:grpSp>
        <p:nvGrpSpPr>
          <p:cNvPr id="266" name="Gruppieren 265"/>
          <p:cNvGrpSpPr/>
          <p:nvPr/>
        </p:nvGrpSpPr>
        <p:grpSpPr>
          <a:xfrm>
            <a:off x="7920993" y="315267"/>
            <a:ext cx="963865" cy="972000"/>
            <a:chOff x="1763760" y="4401024"/>
            <a:chExt cx="963865" cy="972000"/>
          </a:xfrm>
        </p:grpSpPr>
        <p:sp>
          <p:nvSpPr>
            <p:cNvPr id="267" name="Rechteck 266"/>
            <p:cNvSpPr>
              <a:spLocks noChangeAspect="1"/>
            </p:cNvSpPr>
            <p:nvPr/>
          </p:nvSpPr>
          <p:spPr>
            <a:xfrm>
              <a:off x="2295577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8" name="Rechteck 267"/>
            <p:cNvSpPr>
              <a:spLocks noChangeAspect="1"/>
            </p:cNvSpPr>
            <p:nvPr/>
          </p:nvSpPr>
          <p:spPr>
            <a:xfrm>
              <a:off x="2295577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9" name="Rechteck 268"/>
            <p:cNvSpPr>
              <a:spLocks noChangeAspect="1"/>
            </p:cNvSpPr>
            <p:nvPr/>
          </p:nvSpPr>
          <p:spPr>
            <a:xfrm>
              <a:off x="2295577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0" name="Rechteck 269"/>
            <p:cNvSpPr>
              <a:spLocks noChangeAspect="1"/>
            </p:cNvSpPr>
            <p:nvPr/>
          </p:nvSpPr>
          <p:spPr>
            <a:xfrm>
              <a:off x="2295577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1" name="Rechteck 270"/>
            <p:cNvSpPr>
              <a:spLocks noChangeAspect="1"/>
            </p:cNvSpPr>
            <p:nvPr/>
          </p:nvSpPr>
          <p:spPr>
            <a:xfrm>
              <a:off x="2403625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2" name="Rechteck 271"/>
            <p:cNvSpPr>
              <a:spLocks noChangeAspect="1"/>
            </p:cNvSpPr>
            <p:nvPr/>
          </p:nvSpPr>
          <p:spPr>
            <a:xfrm>
              <a:off x="2403625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Rechteck 272"/>
            <p:cNvSpPr>
              <a:spLocks noChangeAspect="1"/>
            </p:cNvSpPr>
            <p:nvPr/>
          </p:nvSpPr>
          <p:spPr>
            <a:xfrm>
              <a:off x="2511625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4" name="Rechteck 273"/>
            <p:cNvSpPr>
              <a:spLocks noChangeAspect="1"/>
            </p:cNvSpPr>
            <p:nvPr/>
          </p:nvSpPr>
          <p:spPr>
            <a:xfrm>
              <a:off x="2511625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5" name="Rechteck 274"/>
            <p:cNvSpPr>
              <a:spLocks noChangeAspect="1"/>
            </p:cNvSpPr>
            <p:nvPr/>
          </p:nvSpPr>
          <p:spPr>
            <a:xfrm>
              <a:off x="2619625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6" name="Rechteck 275"/>
            <p:cNvSpPr>
              <a:spLocks noChangeAspect="1"/>
            </p:cNvSpPr>
            <p:nvPr/>
          </p:nvSpPr>
          <p:spPr>
            <a:xfrm>
              <a:off x="2619625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7" name="Rechteck 276"/>
            <p:cNvSpPr>
              <a:spLocks noChangeAspect="1"/>
            </p:cNvSpPr>
            <p:nvPr/>
          </p:nvSpPr>
          <p:spPr>
            <a:xfrm>
              <a:off x="2403625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Rechteck 277"/>
            <p:cNvSpPr>
              <a:spLocks noChangeAspect="1"/>
            </p:cNvSpPr>
            <p:nvPr/>
          </p:nvSpPr>
          <p:spPr>
            <a:xfrm>
              <a:off x="2403625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9" name="Rechteck 278"/>
            <p:cNvSpPr>
              <a:spLocks noChangeAspect="1"/>
            </p:cNvSpPr>
            <p:nvPr/>
          </p:nvSpPr>
          <p:spPr>
            <a:xfrm>
              <a:off x="2511625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0" name="Rechteck 279"/>
            <p:cNvSpPr>
              <a:spLocks noChangeAspect="1"/>
            </p:cNvSpPr>
            <p:nvPr/>
          </p:nvSpPr>
          <p:spPr>
            <a:xfrm>
              <a:off x="2511625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1" name="Rechteck 280"/>
            <p:cNvSpPr>
              <a:spLocks noChangeAspect="1"/>
            </p:cNvSpPr>
            <p:nvPr/>
          </p:nvSpPr>
          <p:spPr>
            <a:xfrm>
              <a:off x="2619625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2" name="Rechteck 281"/>
            <p:cNvSpPr>
              <a:spLocks noChangeAspect="1"/>
            </p:cNvSpPr>
            <p:nvPr/>
          </p:nvSpPr>
          <p:spPr>
            <a:xfrm>
              <a:off x="2619625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3" name="Rechteck 282"/>
            <p:cNvSpPr>
              <a:spLocks noChangeAspect="1"/>
            </p:cNvSpPr>
            <p:nvPr/>
          </p:nvSpPr>
          <p:spPr>
            <a:xfrm>
              <a:off x="1763760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4" name="Rechteck 283"/>
            <p:cNvSpPr>
              <a:spLocks noChangeAspect="1"/>
            </p:cNvSpPr>
            <p:nvPr/>
          </p:nvSpPr>
          <p:spPr>
            <a:xfrm>
              <a:off x="1763760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5" name="Rechteck 284"/>
            <p:cNvSpPr>
              <a:spLocks noChangeAspect="1"/>
            </p:cNvSpPr>
            <p:nvPr/>
          </p:nvSpPr>
          <p:spPr>
            <a:xfrm>
              <a:off x="1871760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6" name="Rechteck 285"/>
            <p:cNvSpPr>
              <a:spLocks noChangeAspect="1"/>
            </p:cNvSpPr>
            <p:nvPr/>
          </p:nvSpPr>
          <p:spPr>
            <a:xfrm>
              <a:off x="1871760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7" name="Rechteck 286"/>
            <p:cNvSpPr>
              <a:spLocks noChangeAspect="1"/>
            </p:cNvSpPr>
            <p:nvPr/>
          </p:nvSpPr>
          <p:spPr>
            <a:xfrm>
              <a:off x="1979760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8" name="Rechteck 287"/>
            <p:cNvSpPr>
              <a:spLocks noChangeAspect="1"/>
            </p:cNvSpPr>
            <p:nvPr/>
          </p:nvSpPr>
          <p:spPr>
            <a:xfrm>
              <a:off x="1979760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9" name="Rechteck 288"/>
            <p:cNvSpPr>
              <a:spLocks noChangeAspect="1"/>
            </p:cNvSpPr>
            <p:nvPr/>
          </p:nvSpPr>
          <p:spPr>
            <a:xfrm>
              <a:off x="2087760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0" name="Rechteck 289"/>
            <p:cNvSpPr>
              <a:spLocks noChangeAspect="1"/>
            </p:cNvSpPr>
            <p:nvPr/>
          </p:nvSpPr>
          <p:spPr>
            <a:xfrm>
              <a:off x="2087760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1" name="Rechteck 290"/>
            <p:cNvSpPr>
              <a:spLocks noChangeAspect="1"/>
            </p:cNvSpPr>
            <p:nvPr/>
          </p:nvSpPr>
          <p:spPr>
            <a:xfrm>
              <a:off x="1763760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2" name="Rechteck 291"/>
            <p:cNvSpPr>
              <a:spLocks noChangeAspect="1"/>
            </p:cNvSpPr>
            <p:nvPr/>
          </p:nvSpPr>
          <p:spPr>
            <a:xfrm>
              <a:off x="1763760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3" name="Rechteck 292"/>
            <p:cNvSpPr>
              <a:spLocks noChangeAspect="1"/>
            </p:cNvSpPr>
            <p:nvPr/>
          </p:nvSpPr>
          <p:spPr>
            <a:xfrm>
              <a:off x="1871760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4" name="Rechteck 293"/>
            <p:cNvSpPr>
              <a:spLocks noChangeAspect="1"/>
            </p:cNvSpPr>
            <p:nvPr/>
          </p:nvSpPr>
          <p:spPr>
            <a:xfrm>
              <a:off x="1871760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5" name="Rechteck 294"/>
            <p:cNvSpPr>
              <a:spLocks noChangeAspect="1"/>
            </p:cNvSpPr>
            <p:nvPr/>
          </p:nvSpPr>
          <p:spPr>
            <a:xfrm>
              <a:off x="1979760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6" name="Rechteck 295"/>
            <p:cNvSpPr>
              <a:spLocks noChangeAspect="1"/>
            </p:cNvSpPr>
            <p:nvPr/>
          </p:nvSpPr>
          <p:spPr>
            <a:xfrm>
              <a:off x="1979760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7" name="Rechteck 296"/>
            <p:cNvSpPr>
              <a:spLocks noChangeAspect="1"/>
            </p:cNvSpPr>
            <p:nvPr/>
          </p:nvSpPr>
          <p:spPr>
            <a:xfrm>
              <a:off x="2087760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8" name="Rechteck 297"/>
            <p:cNvSpPr>
              <a:spLocks noChangeAspect="1"/>
            </p:cNvSpPr>
            <p:nvPr/>
          </p:nvSpPr>
          <p:spPr>
            <a:xfrm>
              <a:off x="2087760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9" name="Rechteck 298"/>
            <p:cNvSpPr>
              <a:spLocks noChangeAspect="1"/>
            </p:cNvSpPr>
            <p:nvPr/>
          </p:nvSpPr>
          <p:spPr>
            <a:xfrm>
              <a:off x="2195808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0" name="Rechteck 299"/>
            <p:cNvSpPr>
              <a:spLocks noChangeAspect="1"/>
            </p:cNvSpPr>
            <p:nvPr/>
          </p:nvSpPr>
          <p:spPr>
            <a:xfrm>
              <a:off x="2195808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1" name="Rechteck 300"/>
            <p:cNvSpPr>
              <a:spLocks noChangeAspect="1"/>
            </p:cNvSpPr>
            <p:nvPr/>
          </p:nvSpPr>
          <p:spPr>
            <a:xfrm>
              <a:off x="2195808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2" name="Rechteck 301"/>
            <p:cNvSpPr>
              <a:spLocks noChangeAspect="1"/>
            </p:cNvSpPr>
            <p:nvPr/>
          </p:nvSpPr>
          <p:spPr>
            <a:xfrm>
              <a:off x="2195808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3" name="Rechteck 302"/>
            <p:cNvSpPr>
              <a:spLocks noChangeAspect="1"/>
            </p:cNvSpPr>
            <p:nvPr/>
          </p:nvSpPr>
          <p:spPr>
            <a:xfrm>
              <a:off x="2295577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4" name="Rechteck 303"/>
            <p:cNvSpPr>
              <a:spLocks noChangeAspect="1"/>
            </p:cNvSpPr>
            <p:nvPr/>
          </p:nvSpPr>
          <p:spPr>
            <a:xfrm>
              <a:off x="2295577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5" name="Rechteck 304"/>
            <p:cNvSpPr>
              <a:spLocks noChangeAspect="1"/>
            </p:cNvSpPr>
            <p:nvPr/>
          </p:nvSpPr>
          <p:spPr>
            <a:xfrm>
              <a:off x="2403625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6" name="Rechteck 305"/>
            <p:cNvSpPr>
              <a:spLocks noChangeAspect="1"/>
            </p:cNvSpPr>
            <p:nvPr/>
          </p:nvSpPr>
          <p:spPr>
            <a:xfrm>
              <a:off x="2403625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7" name="Rechteck 306"/>
            <p:cNvSpPr>
              <a:spLocks noChangeAspect="1"/>
            </p:cNvSpPr>
            <p:nvPr/>
          </p:nvSpPr>
          <p:spPr>
            <a:xfrm>
              <a:off x="2511625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8" name="Rechteck 307"/>
            <p:cNvSpPr>
              <a:spLocks noChangeAspect="1"/>
            </p:cNvSpPr>
            <p:nvPr/>
          </p:nvSpPr>
          <p:spPr>
            <a:xfrm>
              <a:off x="2511625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9" name="Rechteck 308"/>
            <p:cNvSpPr>
              <a:spLocks noChangeAspect="1"/>
            </p:cNvSpPr>
            <p:nvPr/>
          </p:nvSpPr>
          <p:spPr>
            <a:xfrm>
              <a:off x="2619625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0" name="Rechteck 309"/>
            <p:cNvSpPr>
              <a:spLocks noChangeAspect="1"/>
            </p:cNvSpPr>
            <p:nvPr/>
          </p:nvSpPr>
          <p:spPr>
            <a:xfrm>
              <a:off x="2619625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1" name="Rechteck 310"/>
            <p:cNvSpPr>
              <a:spLocks noChangeAspect="1"/>
            </p:cNvSpPr>
            <p:nvPr/>
          </p:nvSpPr>
          <p:spPr>
            <a:xfrm>
              <a:off x="2295577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2" name="Rechteck 311"/>
            <p:cNvSpPr>
              <a:spLocks noChangeAspect="1"/>
            </p:cNvSpPr>
            <p:nvPr/>
          </p:nvSpPr>
          <p:spPr>
            <a:xfrm>
              <a:off x="2295577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3" name="Rechteck 312"/>
            <p:cNvSpPr>
              <a:spLocks noChangeAspect="1"/>
            </p:cNvSpPr>
            <p:nvPr/>
          </p:nvSpPr>
          <p:spPr>
            <a:xfrm>
              <a:off x="2295577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4" name="Rechteck 313"/>
            <p:cNvSpPr>
              <a:spLocks noChangeAspect="1"/>
            </p:cNvSpPr>
            <p:nvPr/>
          </p:nvSpPr>
          <p:spPr>
            <a:xfrm>
              <a:off x="2403625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5" name="Rechteck 314"/>
            <p:cNvSpPr>
              <a:spLocks noChangeAspect="1"/>
            </p:cNvSpPr>
            <p:nvPr/>
          </p:nvSpPr>
          <p:spPr>
            <a:xfrm>
              <a:off x="2403625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6" name="Rechteck 315"/>
            <p:cNvSpPr>
              <a:spLocks noChangeAspect="1"/>
            </p:cNvSpPr>
            <p:nvPr/>
          </p:nvSpPr>
          <p:spPr>
            <a:xfrm>
              <a:off x="2511625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7" name="Rechteck 316"/>
            <p:cNvSpPr>
              <a:spLocks noChangeAspect="1"/>
            </p:cNvSpPr>
            <p:nvPr/>
          </p:nvSpPr>
          <p:spPr>
            <a:xfrm>
              <a:off x="2511625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8" name="Rechteck 317"/>
            <p:cNvSpPr>
              <a:spLocks noChangeAspect="1"/>
            </p:cNvSpPr>
            <p:nvPr/>
          </p:nvSpPr>
          <p:spPr>
            <a:xfrm>
              <a:off x="2619625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9" name="Rechteck 318"/>
            <p:cNvSpPr>
              <a:spLocks noChangeAspect="1"/>
            </p:cNvSpPr>
            <p:nvPr/>
          </p:nvSpPr>
          <p:spPr>
            <a:xfrm>
              <a:off x="2619625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0" name="Rechteck 319"/>
            <p:cNvSpPr>
              <a:spLocks noChangeAspect="1"/>
            </p:cNvSpPr>
            <p:nvPr/>
          </p:nvSpPr>
          <p:spPr>
            <a:xfrm>
              <a:off x="2403625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1" name="Rechteck 320"/>
            <p:cNvSpPr>
              <a:spLocks noChangeAspect="1"/>
            </p:cNvSpPr>
            <p:nvPr/>
          </p:nvSpPr>
          <p:spPr>
            <a:xfrm>
              <a:off x="2511625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2" name="Rechteck 321"/>
            <p:cNvSpPr>
              <a:spLocks noChangeAspect="1"/>
            </p:cNvSpPr>
            <p:nvPr/>
          </p:nvSpPr>
          <p:spPr>
            <a:xfrm>
              <a:off x="2619625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3" name="Rechteck 322"/>
            <p:cNvSpPr>
              <a:spLocks noChangeAspect="1"/>
            </p:cNvSpPr>
            <p:nvPr/>
          </p:nvSpPr>
          <p:spPr>
            <a:xfrm>
              <a:off x="1763760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4" name="Rechteck 323"/>
            <p:cNvSpPr>
              <a:spLocks noChangeAspect="1"/>
            </p:cNvSpPr>
            <p:nvPr/>
          </p:nvSpPr>
          <p:spPr>
            <a:xfrm>
              <a:off x="1763760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5" name="Rechteck 324"/>
            <p:cNvSpPr>
              <a:spLocks noChangeAspect="1"/>
            </p:cNvSpPr>
            <p:nvPr/>
          </p:nvSpPr>
          <p:spPr>
            <a:xfrm>
              <a:off x="1871760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6" name="Rechteck 325"/>
            <p:cNvSpPr>
              <a:spLocks noChangeAspect="1"/>
            </p:cNvSpPr>
            <p:nvPr/>
          </p:nvSpPr>
          <p:spPr>
            <a:xfrm>
              <a:off x="1871760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7" name="Rechteck 326"/>
            <p:cNvSpPr>
              <a:spLocks noChangeAspect="1"/>
            </p:cNvSpPr>
            <p:nvPr/>
          </p:nvSpPr>
          <p:spPr>
            <a:xfrm>
              <a:off x="1979760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8" name="Rechteck 327"/>
            <p:cNvSpPr>
              <a:spLocks noChangeAspect="1"/>
            </p:cNvSpPr>
            <p:nvPr/>
          </p:nvSpPr>
          <p:spPr>
            <a:xfrm>
              <a:off x="1979760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9" name="Rechteck 328"/>
            <p:cNvSpPr>
              <a:spLocks noChangeAspect="1"/>
            </p:cNvSpPr>
            <p:nvPr/>
          </p:nvSpPr>
          <p:spPr>
            <a:xfrm>
              <a:off x="2087760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0" name="Rechteck 329"/>
            <p:cNvSpPr>
              <a:spLocks noChangeAspect="1"/>
            </p:cNvSpPr>
            <p:nvPr/>
          </p:nvSpPr>
          <p:spPr>
            <a:xfrm>
              <a:off x="2087760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1" name="Rechteck 330"/>
            <p:cNvSpPr>
              <a:spLocks noChangeAspect="1"/>
            </p:cNvSpPr>
            <p:nvPr/>
          </p:nvSpPr>
          <p:spPr>
            <a:xfrm>
              <a:off x="2195808" y="4833024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2" name="Rechteck 331"/>
            <p:cNvSpPr>
              <a:spLocks noChangeAspect="1"/>
            </p:cNvSpPr>
            <p:nvPr/>
          </p:nvSpPr>
          <p:spPr>
            <a:xfrm>
              <a:off x="2195808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3" name="Rechteck 332"/>
            <p:cNvSpPr>
              <a:spLocks noChangeAspect="1"/>
            </p:cNvSpPr>
            <p:nvPr/>
          </p:nvSpPr>
          <p:spPr>
            <a:xfrm>
              <a:off x="1763760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4" name="Rechteck 333"/>
            <p:cNvSpPr>
              <a:spLocks noChangeAspect="1"/>
            </p:cNvSpPr>
            <p:nvPr/>
          </p:nvSpPr>
          <p:spPr>
            <a:xfrm>
              <a:off x="1763760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5" name="Rechteck 334"/>
            <p:cNvSpPr>
              <a:spLocks noChangeAspect="1"/>
            </p:cNvSpPr>
            <p:nvPr/>
          </p:nvSpPr>
          <p:spPr>
            <a:xfrm>
              <a:off x="1871760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6" name="Rechteck 335"/>
            <p:cNvSpPr>
              <a:spLocks noChangeAspect="1"/>
            </p:cNvSpPr>
            <p:nvPr/>
          </p:nvSpPr>
          <p:spPr>
            <a:xfrm>
              <a:off x="1871760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7" name="Rechteck 336"/>
            <p:cNvSpPr>
              <a:spLocks noChangeAspect="1"/>
            </p:cNvSpPr>
            <p:nvPr/>
          </p:nvSpPr>
          <p:spPr>
            <a:xfrm>
              <a:off x="1979760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8" name="Rechteck 337"/>
            <p:cNvSpPr>
              <a:spLocks noChangeAspect="1"/>
            </p:cNvSpPr>
            <p:nvPr/>
          </p:nvSpPr>
          <p:spPr>
            <a:xfrm>
              <a:off x="1979760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9" name="Rechteck 338"/>
            <p:cNvSpPr>
              <a:spLocks noChangeAspect="1"/>
            </p:cNvSpPr>
            <p:nvPr/>
          </p:nvSpPr>
          <p:spPr>
            <a:xfrm>
              <a:off x="2087760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0" name="Rechteck 339"/>
            <p:cNvSpPr>
              <a:spLocks noChangeAspect="1"/>
            </p:cNvSpPr>
            <p:nvPr/>
          </p:nvSpPr>
          <p:spPr>
            <a:xfrm>
              <a:off x="2087760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1" name="Rechteck 340"/>
            <p:cNvSpPr>
              <a:spLocks noChangeAspect="1"/>
            </p:cNvSpPr>
            <p:nvPr/>
          </p:nvSpPr>
          <p:spPr>
            <a:xfrm>
              <a:off x="1763760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2" name="Rechteck 341"/>
            <p:cNvSpPr>
              <a:spLocks noChangeAspect="1"/>
            </p:cNvSpPr>
            <p:nvPr/>
          </p:nvSpPr>
          <p:spPr>
            <a:xfrm>
              <a:off x="1871760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3" name="Rechteck 342"/>
            <p:cNvSpPr>
              <a:spLocks noChangeAspect="1"/>
            </p:cNvSpPr>
            <p:nvPr/>
          </p:nvSpPr>
          <p:spPr>
            <a:xfrm>
              <a:off x="1979760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4" name="Rechteck 343"/>
            <p:cNvSpPr>
              <a:spLocks noChangeAspect="1"/>
            </p:cNvSpPr>
            <p:nvPr/>
          </p:nvSpPr>
          <p:spPr>
            <a:xfrm>
              <a:off x="2087760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5" name="Rechteck 344"/>
            <p:cNvSpPr>
              <a:spLocks noChangeAspect="1"/>
            </p:cNvSpPr>
            <p:nvPr/>
          </p:nvSpPr>
          <p:spPr>
            <a:xfrm>
              <a:off x="2195808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6" name="Rechteck 345"/>
            <p:cNvSpPr>
              <a:spLocks noChangeAspect="1"/>
            </p:cNvSpPr>
            <p:nvPr/>
          </p:nvSpPr>
          <p:spPr>
            <a:xfrm>
              <a:off x="2195808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7" name="Rechteck 346"/>
            <p:cNvSpPr>
              <a:spLocks noChangeAspect="1"/>
            </p:cNvSpPr>
            <p:nvPr/>
          </p:nvSpPr>
          <p:spPr>
            <a:xfrm>
              <a:off x="2195808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49" name="Gerader Verbinder 348"/>
          <p:cNvCxnSpPr/>
          <p:nvPr/>
        </p:nvCxnSpPr>
        <p:spPr>
          <a:xfrm flipV="1">
            <a:off x="8026015" y="804960"/>
            <a:ext cx="387074" cy="1533414"/>
          </a:xfrm>
          <a:prstGeom prst="line">
            <a:avLst/>
          </a:prstGeom>
          <a:ln cap="rnd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Rechteck 355"/>
          <p:cNvSpPr>
            <a:spLocks noChangeAspect="1"/>
          </p:cNvSpPr>
          <p:nvPr/>
        </p:nvSpPr>
        <p:spPr>
          <a:xfrm>
            <a:off x="3491880" y="1124744"/>
            <a:ext cx="108000" cy="108000"/>
          </a:xfrm>
          <a:prstGeom prst="rect">
            <a:avLst/>
          </a:prstGeom>
          <a:solidFill>
            <a:srgbClr val="8CE6A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58" name="Gruppieren 357"/>
          <p:cNvGrpSpPr>
            <a:grpSpLocks noChangeAspect="1"/>
          </p:cNvGrpSpPr>
          <p:nvPr/>
        </p:nvGrpSpPr>
        <p:grpSpPr>
          <a:xfrm>
            <a:off x="7960235" y="3740388"/>
            <a:ext cx="761918" cy="3047378"/>
            <a:chOff x="3599952" y="1376808"/>
            <a:chExt cx="1728168" cy="6912000"/>
          </a:xfrm>
        </p:grpSpPr>
        <p:sp>
          <p:nvSpPr>
            <p:cNvPr id="359" name="Rechteck 358"/>
            <p:cNvSpPr>
              <a:spLocks noChangeAspect="1"/>
            </p:cNvSpPr>
            <p:nvPr/>
          </p:nvSpPr>
          <p:spPr>
            <a:xfrm>
              <a:off x="4572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Rechteck 359"/>
            <p:cNvSpPr>
              <a:spLocks noChangeAspect="1"/>
            </p:cNvSpPr>
            <p:nvPr/>
          </p:nvSpPr>
          <p:spPr>
            <a:xfrm>
              <a:off x="4572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Rechteck 360"/>
            <p:cNvSpPr>
              <a:spLocks noChangeAspect="1"/>
            </p:cNvSpPr>
            <p:nvPr/>
          </p:nvSpPr>
          <p:spPr>
            <a:xfrm>
              <a:off x="4680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2" name="Rechteck 361"/>
            <p:cNvSpPr>
              <a:spLocks noChangeAspect="1"/>
            </p:cNvSpPr>
            <p:nvPr/>
          </p:nvSpPr>
          <p:spPr>
            <a:xfrm>
              <a:off x="4680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Rechteck 362"/>
            <p:cNvSpPr>
              <a:spLocks noChangeAspect="1"/>
            </p:cNvSpPr>
            <p:nvPr/>
          </p:nvSpPr>
          <p:spPr>
            <a:xfrm>
              <a:off x="4788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Rechteck 363"/>
            <p:cNvSpPr>
              <a:spLocks noChangeAspect="1"/>
            </p:cNvSpPr>
            <p:nvPr/>
          </p:nvSpPr>
          <p:spPr>
            <a:xfrm>
              <a:off x="4788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5" name="Rechteck 364"/>
            <p:cNvSpPr>
              <a:spLocks noChangeAspect="1"/>
            </p:cNvSpPr>
            <p:nvPr/>
          </p:nvSpPr>
          <p:spPr>
            <a:xfrm>
              <a:off x="4896000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Rechteck 365"/>
            <p:cNvSpPr>
              <a:spLocks noChangeAspect="1"/>
            </p:cNvSpPr>
            <p:nvPr/>
          </p:nvSpPr>
          <p:spPr>
            <a:xfrm>
              <a:off x="4896000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Rechteck 366"/>
            <p:cNvSpPr>
              <a:spLocks noChangeAspect="1"/>
            </p:cNvSpPr>
            <p:nvPr/>
          </p:nvSpPr>
          <p:spPr>
            <a:xfrm>
              <a:off x="4572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8" name="Rechteck 367"/>
            <p:cNvSpPr>
              <a:spLocks noChangeAspect="1"/>
            </p:cNvSpPr>
            <p:nvPr/>
          </p:nvSpPr>
          <p:spPr>
            <a:xfrm>
              <a:off x="4572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Rechteck 368"/>
            <p:cNvSpPr>
              <a:spLocks noChangeAspect="1"/>
            </p:cNvSpPr>
            <p:nvPr/>
          </p:nvSpPr>
          <p:spPr>
            <a:xfrm>
              <a:off x="4680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Rechteck 369"/>
            <p:cNvSpPr>
              <a:spLocks noChangeAspect="1"/>
            </p:cNvSpPr>
            <p:nvPr/>
          </p:nvSpPr>
          <p:spPr>
            <a:xfrm>
              <a:off x="4680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1" name="Rechteck 370"/>
            <p:cNvSpPr>
              <a:spLocks noChangeAspect="1"/>
            </p:cNvSpPr>
            <p:nvPr/>
          </p:nvSpPr>
          <p:spPr>
            <a:xfrm>
              <a:off x="4788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2" name="Rechteck 371"/>
            <p:cNvSpPr>
              <a:spLocks noChangeAspect="1"/>
            </p:cNvSpPr>
            <p:nvPr/>
          </p:nvSpPr>
          <p:spPr>
            <a:xfrm>
              <a:off x="4788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3" name="Rechteck 372"/>
            <p:cNvSpPr>
              <a:spLocks noChangeAspect="1"/>
            </p:cNvSpPr>
            <p:nvPr/>
          </p:nvSpPr>
          <p:spPr>
            <a:xfrm>
              <a:off x="4896000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4" name="Rechteck 373"/>
            <p:cNvSpPr>
              <a:spLocks noChangeAspect="1"/>
            </p:cNvSpPr>
            <p:nvPr/>
          </p:nvSpPr>
          <p:spPr>
            <a:xfrm>
              <a:off x="4896000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5" name="Rechteck 374"/>
            <p:cNvSpPr>
              <a:spLocks noChangeAspect="1"/>
            </p:cNvSpPr>
            <p:nvPr/>
          </p:nvSpPr>
          <p:spPr>
            <a:xfrm>
              <a:off x="5004048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6" name="Rechteck 375"/>
            <p:cNvSpPr>
              <a:spLocks noChangeAspect="1"/>
            </p:cNvSpPr>
            <p:nvPr/>
          </p:nvSpPr>
          <p:spPr>
            <a:xfrm>
              <a:off x="5004048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7" name="Rechteck 376"/>
            <p:cNvSpPr>
              <a:spLocks noChangeAspect="1"/>
            </p:cNvSpPr>
            <p:nvPr/>
          </p:nvSpPr>
          <p:spPr>
            <a:xfrm>
              <a:off x="5112048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8" name="Rechteck 377"/>
            <p:cNvSpPr>
              <a:spLocks noChangeAspect="1"/>
            </p:cNvSpPr>
            <p:nvPr/>
          </p:nvSpPr>
          <p:spPr>
            <a:xfrm>
              <a:off x="5112048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9" name="Rechteck 378"/>
            <p:cNvSpPr>
              <a:spLocks noChangeAspect="1"/>
            </p:cNvSpPr>
            <p:nvPr/>
          </p:nvSpPr>
          <p:spPr>
            <a:xfrm>
              <a:off x="5220048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0" name="Rechteck 379"/>
            <p:cNvSpPr>
              <a:spLocks noChangeAspect="1"/>
            </p:cNvSpPr>
            <p:nvPr/>
          </p:nvSpPr>
          <p:spPr>
            <a:xfrm>
              <a:off x="5220048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1" name="Rechteck 380"/>
            <p:cNvSpPr>
              <a:spLocks noChangeAspect="1"/>
            </p:cNvSpPr>
            <p:nvPr/>
          </p:nvSpPr>
          <p:spPr>
            <a:xfrm>
              <a:off x="5004048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2" name="Rechteck 381"/>
            <p:cNvSpPr>
              <a:spLocks noChangeAspect="1"/>
            </p:cNvSpPr>
            <p:nvPr/>
          </p:nvSpPr>
          <p:spPr>
            <a:xfrm>
              <a:off x="5004048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3" name="Rechteck 382"/>
            <p:cNvSpPr>
              <a:spLocks noChangeAspect="1"/>
            </p:cNvSpPr>
            <p:nvPr/>
          </p:nvSpPr>
          <p:spPr>
            <a:xfrm>
              <a:off x="5112048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4" name="Rechteck 383"/>
            <p:cNvSpPr>
              <a:spLocks noChangeAspect="1"/>
            </p:cNvSpPr>
            <p:nvPr/>
          </p:nvSpPr>
          <p:spPr>
            <a:xfrm>
              <a:off x="5112048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5" name="Rechteck 384"/>
            <p:cNvSpPr>
              <a:spLocks noChangeAspect="1"/>
            </p:cNvSpPr>
            <p:nvPr/>
          </p:nvSpPr>
          <p:spPr>
            <a:xfrm>
              <a:off x="5220048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6" name="Rechteck 385"/>
            <p:cNvSpPr>
              <a:spLocks noChangeAspect="1"/>
            </p:cNvSpPr>
            <p:nvPr/>
          </p:nvSpPr>
          <p:spPr>
            <a:xfrm>
              <a:off x="5220048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7" name="Rechteck 386"/>
            <p:cNvSpPr>
              <a:spLocks noChangeAspect="1"/>
            </p:cNvSpPr>
            <p:nvPr/>
          </p:nvSpPr>
          <p:spPr>
            <a:xfrm>
              <a:off x="4572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8" name="Rechteck 387"/>
            <p:cNvSpPr>
              <a:spLocks noChangeAspect="1"/>
            </p:cNvSpPr>
            <p:nvPr/>
          </p:nvSpPr>
          <p:spPr>
            <a:xfrm>
              <a:off x="4680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" name="Rechteck 388"/>
            <p:cNvSpPr>
              <a:spLocks noChangeAspect="1"/>
            </p:cNvSpPr>
            <p:nvPr/>
          </p:nvSpPr>
          <p:spPr>
            <a:xfrm>
              <a:off x="4788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0" name="Rechteck 389"/>
            <p:cNvSpPr>
              <a:spLocks noChangeAspect="1"/>
            </p:cNvSpPr>
            <p:nvPr/>
          </p:nvSpPr>
          <p:spPr>
            <a:xfrm>
              <a:off x="4896000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1" name="Rechteck 390"/>
            <p:cNvSpPr>
              <a:spLocks noChangeAspect="1"/>
            </p:cNvSpPr>
            <p:nvPr/>
          </p:nvSpPr>
          <p:spPr>
            <a:xfrm>
              <a:off x="5004048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2" name="Rechteck 391"/>
            <p:cNvSpPr>
              <a:spLocks noChangeAspect="1"/>
            </p:cNvSpPr>
            <p:nvPr/>
          </p:nvSpPr>
          <p:spPr>
            <a:xfrm>
              <a:off x="5112048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3" name="Rechteck 392"/>
            <p:cNvSpPr>
              <a:spLocks noChangeAspect="1"/>
            </p:cNvSpPr>
            <p:nvPr/>
          </p:nvSpPr>
          <p:spPr>
            <a:xfrm>
              <a:off x="5220048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4" name="Rechteck 393"/>
            <p:cNvSpPr>
              <a:spLocks noChangeAspect="1"/>
            </p:cNvSpPr>
            <p:nvPr/>
          </p:nvSpPr>
          <p:spPr>
            <a:xfrm>
              <a:off x="3599952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5" name="Rechteck 394"/>
            <p:cNvSpPr>
              <a:spLocks noChangeAspect="1"/>
            </p:cNvSpPr>
            <p:nvPr/>
          </p:nvSpPr>
          <p:spPr>
            <a:xfrm>
              <a:off x="3599952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6" name="Rechteck 395"/>
            <p:cNvSpPr>
              <a:spLocks noChangeAspect="1"/>
            </p:cNvSpPr>
            <p:nvPr/>
          </p:nvSpPr>
          <p:spPr>
            <a:xfrm>
              <a:off x="3707952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7" name="Rechteck 396"/>
            <p:cNvSpPr>
              <a:spLocks noChangeAspect="1"/>
            </p:cNvSpPr>
            <p:nvPr/>
          </p:nvSpPr>
          <p:spPr>
            <a:xfrm>
              <a:off x="3707952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8" name="Rechteck 397"/>
            <p:cNvSpPr>
              <a:spLocks noChangeAspect="1"/>
            </p:cNvSpPr>
            <p:nvPr/>
          </p:nvSpPr>
          <p:spPr>
            <a:xfrm>
              <a:off x="3815952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9" name="Rechteck 398"/>
            <p:cNvSpPr>
              <a:spLocks noChangeAspect="1"/>
            </p:cNvSpPr>
            <p:nvPr/>
          </p:nvSpPr>
          <p:spPr>
            <a:xfrm>
              <a:off x="3815952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0" name="Rechteck 399"/>
            <p:cNvSpPr>
              <a:spLocks noChangeAspect="1"/>
            </p:cNvSpPr>
            <p:nvPr/>
          </p:nvSpPr>
          <p:spPr>
            <a:xfrm>
              <a:off x="3923952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1" name="Rechteck 400"/>
            <p:cNvSpPr>
              <a:spLocks noChangeAspect="1"/>
            </p:cNvSpPr>
            <p:nvPr/>
          </p:nvSpPr>
          <p:spPr>
            <a:xfrm>
              <a:off x="3923952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2" name="Rechteck 401"/>
            <p:cNvSpPr>
              <a:spLocks noChangeAspect="1"/>
            </p:cNvSpPr>
            <p:nvPr/>
          </p:nvSpPr>
          <p:spPr>
            <a:xfrm>
              <a:off x="3599952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3" name="Rechteck 402"/>
            <p:cNvSpPr>
              <a:spLocks noChangeAspect="1"/>
            </p:cNvSpPr>
            <p:nvPr/>
          </p:nvSpPr>
          <p:spPr>
            <a:xfrm>
              <a:off x="3599952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4" name="Rechteck 403"/>
            <p:cNvSpPr>
              <a:spLocks noChangeAspect="1"/>
            </p:cNvSpPr>
            <p:nvPr/>
          </p:nvSpPr>
          <p:spPr>
            <a:xfrm>
              <a:off x="3707952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5" name="Rechteck 404"/>
            <p:cNvSpPr>
              <a:spLocks noChangeAspect="1"/>
            </p:cNvSpPr>
            <p:nvPr/>
          </p:nvSpPr>
          <p:spPr>
            <a:xfrm>
              <a:off x="3707952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6" name="Rechteck 405"/>
            <p:cNvSpPr>
              <a:spLocks noChangeAspect="1"/>
            </p:cNvSpPr>
            <p:nvPr/>
          </p:nvSpPr>
          <p:spPr>
            <a:xfrm>
              <a:off x="3815952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7" name="Rechteck 406"/>
            <p:cNvSpPr>
              <a:spLocks noChangeAspect="1"/>
            </p:cNvSpPr>
            <p:nvPr/>
          </p:nvSpPr>
          <p:spPr>
            <a:xfrm>
              <a:off x="3815952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8" name="Rechteck 407"/>
            <p:cNvSpPr>
              <a:spLocks noChangeAspect="1"/>
            </p:cNvSpPr>
            <p:nvPr/>
          </p:nvSpPr>
          <p:spPr>
            <a:xfrm>
              <a:off x="3923952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9" name="Rechteck 408"/>
            <p:cNvSpPr>
              <a:spLocks noChangeAspect="1"/>
            </p:cNvSpPr>
            <p:nvPr/>
          </p:nvSpPr>
          <p:spPr>
            <a:xfrm>
              <a:off x="3923952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0" name="Rechteck 409"/>
            <p:cNvSpPr>
              <a:spLocks noChangeAspect="1"/>
            </p:cNvSpPr>
            <p:nvPr/>
          </p:nvSpPr>
          <p:spPr>
            <a:xfrm>
              <a:off x="4032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1" name="Rechteck 410"/>
            <p:cNvSpPr>
              <a:spLocks noChangeAspect="1"/>
            </p:cNvSpPr>
            <p:nvPr/>
          </p:nvSpPr>
          <p:spPr>
            <a:xfrm>
              <a:off x="4032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2" name="Rechteck 411"/>
            <p:cNvSpPr>
              <a:spLocks noChangeAspect="1"/>
            </p:cNvSpPr>
            <p:nvPr/>
          </p:nvSpPr>
          <p:spPr>
            <a:xfrm>
              <a:off x="4140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3" name="Rechteck 412"/>
            <p:cNvSpPr>
              <a:spLocks noChangeAspect="1"/>
            </p:cNvSpPr>
            <p:nvPr/>
          </p:nvSpPr>
          <p:spPr>
            <a:xfrm>
              <a:off x="4140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4" name="Rechteck 413"/>
            <p:cNvSpPr>
              <a:spLocks noChangeAspect="1"/>
            </p:cNvSpPr>
            <p:nvPr/>
          </p:nvSpPr>
          <p:spPr>
            <a:xfrm>
              <a:off x="4248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5" name="Rechteck 414"/>
            <p:cNvSpPr>
              <a:spLocks noChangeAspect="1"/>
            </p:cNvSpPr>
            <p:nvPr/>
          </p:nvSpPr>
          <p:spPr>
            <a:xfrm>
              <a:off x="4248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6" name="Rechteck 415"/>
            <p:cNvSpPr>
              <a:spLocks noChangeAspect="1"/>
            </p:cNvSpPr>
            <p:nvPr/>
          </p:nvSpPr>
          <p:spPr>
            <a:xfrm>
              <a:off x="4356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7" name="Rechteck 416"/>
            <p:cNvSpPr>
              <a:spLocks noChangeAspect="1"/>
            </p:cNvSpPr>
            <p:nvPr/>
          </p:nvSpPr>
          <p:spPr>
            <a:xfrm>
              <a:off x="4356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8" name="Rechteck 417"/>
            <p:cNvSpPr>
              <a:spLocks noChangeAspect="1"/>
            </p:cNvSpPr>
            <p:nvPr/>
          </p:nvSpPr>
          <p:spPr>
            <a:xfrm>
              <a:off x="4032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9" name="Rechteck 418"/>
            <p:cNvSpPr>
              <a:spLocks noChangeAspect="1"/>
            </p:cNvSpPr>
            <p:nvPr/>
          </p:nvSpPr>
          <p:spPr>
            <a:xfrm>
              <a:off x="4032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0" name="Rechteck 419"/>
            <p:cNvSpPr>
              <a:spLocks noChangeAspect="1"/>
            </p:cNvSpPr>
            <p:nvPr/>
          </p:nvSpPr>
          <p:spPr>
            <a:xfrm>
              <a:off x="4140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1" name="Rechteck 420"/>
            <p:cNvSpPr>
              <a:spLocks noChangeAspect="1"/>
            </p:cNvSpPr>
            <p:nvPr/>
          </p:nvSpPr>
          <p:spPr>
            <a:xfrm>
              <a:off x="4140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2" name="Rechteck 421"/>
            <p:cNvSpPr>
              <a:spLocks noChangeAspect="1"/>
            </p:cNvSpPr>
            <p:nvPr/>
          </p:nvSpPr>
          <p:spPr>
            <a:xfrm>
              <a:off x="4248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3" name="Rechteck 422"/>
            <p:cNvSpPr>
              <a:spLocks noChangeAspect="1"/>
            </p:cNvSpPr>
            <p:nvPr/>
          </p:nvSpPr>
          <p:spPr>
            <a:xfrm>
              <a:off x="4248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4" name="Rechteck 423"/>
            <p:cNvSpPr>
              <a:spLocks noChangeAspect="1"/>
            </p:cNvSpPr>
            <p:nvPr/>
          </p:nvSpPr>
          <p:spPr>
            <a:xfrm>
              <a:off x="4356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5" name="Rechteck 424"/>
            <p:cNvSpPr>
              <a:spLocks noChangeAspect="1"/>
            </p:cNvSpPr>
            <p:nvPr/>
          </p:nvSpPr>
          <p:spPr>
            <a:xfrm>
              <a:off x="4356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6" name="Rechteck 425"/>
            <p:cNvSpPr>
              <a:spLocks noChangeAspect="1"/>
            </p:cNvSpPr>
            <p:nvPr/>
          </p:nvSpPr>
          <p:spPr>
            <a:xfrm>
              <a:off x="4464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7" name="Rechteck 426"/>
            <p:cNvSpPr>
              <a:spLocks noChangeAspect="1"/>
            </p:cNvSpPr>
            <p:nvPr/>
          </p:nvSpPr>
          <p:spPr>
            <a:xfrm>
              <a:off x="4464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8" name="Rechteck 427"/>
            <p:cNvSpPr>
              <a:spLocks noChangeAspect="1"/>
            </p:cNvSpPr>
            <p:nvPr/>
          </p:nvSpPr>
          <p:spPr>
            <a:xfrm>
              <a:off x="4464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9" name="Rechteck 428"/>
            <p:cNvSpPr>
              <a:spLocks noChangeAspect="1"/>
            </p:cNvSpPr>
            <p:nvPr/>
          </p:nvSpPr>
          <p:spPr>
            <a:xfrm>
              <a:off x="4464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0" name="Rechteck 429"/>
            <p:cNvSpPr>
              <a:spLocks noChangeAspect="1"/>
            </p:cNvSpPr>
            <p:nvPr/>
          </p:nvSpPr>
          <p:spPr>
            <a:xfrm>
              <a:off x="3599952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1" name="Rechteck 430"/>
            <p:cNvSpPr>
              <a:spLocks noChangeAspect="1"/>
            </p:cNvSpPr>
            <p:nvPr/>
          </p:nvSpPr>
          <p:spPr>
            <a:xfrm>
              <a:off x="3707952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2" name="Rechteck 431"/>
            <p:cNvSpPr>
              <a:spLocks noChangeAspect="1"/>
            </p:cNvSpPr>
            <p:nvPr/>
          </p:nvSpPr>
          <p:spPr>
            <a:xfrm>
              <a:off x="3815952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3" name="Rechteck 432"/>
            <p:cNvSpPr>
              <a:spLocks noChangeAspect="1"/>
            </p:cNvSpPr>
            <p:nvPr/>
          </p:nvSpPr>
          <p:spPr>
            <a:xfrm>
              <a:off x="3923952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4" name="Rechteck 433"/>
            <p:cNvSpPr>
              <a:spLocks noChangeAspect="1"/>
            </p:cNvSpPr>
            <p:nvPr/>
          </p:nvSpPr>
          <p:spPr>
            <a:xfrm>
              <a:off x="4032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5" name="Rechteck 434"/>
            <p:cNvSpPr>
              <a:spLocks noChangeAspect="1"/>
            </p:cNvSpPr>
            <p:nvPr/>
          </p:nvSpPr>
          <p:spPr>
            <a:xfrm>
              <a:off x="4140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6" name="Rechteck 435"/>
            <p:cNvSpPr>
              <a:spLocks noChangeAspect="1"/>
            </p:cNvSpPr>
            <p:nvPr/>
          </p:nvSpPr>
          <p:spPr>
            <a:xfrm>
              <a:off x="4248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7" name="Rechteck 436"/>
            <p:cNvSpPr>
              <a:spLocks noChangeAspect="1"/>
            </p:cNvSpPr>
            <p:nvPr/>
          </p:nvSpPr>
          <p:spPr>
            <a:xfrm>
              <a:off x="4356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8" name="Rechteck 437"/>
            <p:cNvSpPr>
              <a:spLocks noChangeAspect="1"/>
            </p:cNvSpPr>
            <p:nvPr/>
          </p:nvSpPr>
          <p:spPr>
            <a:xfrm>
              <a:off x="4464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9" name="Rechteck 438"/>
            <p:cNvSpPr>
              <a:spLocks noChangeAspect="1"/>
            </p:cNvSpPr>
            <p:nvPr/>
          </p:nvSpPr>
          <p:spPr>
            <a:xfrm>
              <a:off x="4572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0" name="Rechteck 439"/>
            <p:cNvSpPr>
              <a:spLocks noChangeAspect="1"/>
            </p:cNvSpPr>
            <p:nvPr/>
          </p:nvSpPr>
          <p:spPr>
            <a:xfrm>
              <a:off x="4572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1" name="Rechteck 440"/>
            <p:cNvSpPr>
              <a:spLocks noChangeAspect="1"/>
            </p:cNvSpPr>
            <p:nvPr/>
          </p:nvSpPr>
          <p:spPr>
            <a:xfrm>
              <a:off x="4680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2" name="Rechteck 441"/>
            <p:cNvSpPr>
              <a:spLocks noChangeAspect="1"/>
            </p:cNvSpPr>
            <p:nvPr/>
          </p:nvSpPr>
          <p:spPr>
            <a:xfrm>
              <a:off x="4680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3" name="Rechteck 442"/>
            <p:cNvSpPr>
              <a:spLocks noChangeAspect="1"/>
            </p:cNvSpPr>
            <p:nvPr/>
          </p:nvSpPr>
          <p:spPr>
            <a:xfrm>
              <a:off x="4788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4" name="Rechteck 443"/>
            <p:cNvSpPr>
              <a:spLocks noChangeAspect="1"/>
            </p:cNvSpPr>
            <p:nvPr/>
          </p:nvSpPr>
          <p:spPr>
            <a:xfrm>
              <a:off x="4788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5" name="Rechteck 444"/>
            <p:cNvSpPr>
              <a:spLocks noChangeAspect="1"/>
            </p:cNvSpPr>
            <p:nvPr/>
          </p:nvSpPr>
          <p:spPr>
            <a:xfrm>
              <a:off x="4896072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6" name="Rechteck 445"/>
            <p:cNvSpPr>
              <a:spLocks noChangeAspect="1"/>
            </p:cNvSpPr>
            <p:nvPr/>
          </p:nvSpPr>
          <p:spPr>
            <a:xfrm>
              <a:off x="4896072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7" name="Rechteck 446"/>
            <p:cNvSpPr>
              <a:spLocks noChangeAspect="1"/>
            </p:cNvSpPr>
            <p:nvPr/>
          </p:nvSpPr>
          <p:spPr>
            <a:xfrm>
              <a:off x="4572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8" name="Rechteck 447"/>
            <p:cNvSpPr>
              <a:spLocks noChangeAspect="1"/>
            </p:cNvSpPr>
            <p:nvPr/>
          </p:nvSpPr>
          <p:spPr>
            <a:xfrm>
              <a:off x="4680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9" name="Rechteck 448"/>
            <p:cNvSpPr>
              <a:spLocks noChangeAspect="1"/>
            </p:cNvSpPr>
            <p:nvPr/>
          </p:nvSpPr>
          <p:spPr>
            <a:xfrm>
              <a:off x="4788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0" name="Rechteck 449"/>
            <p:cNvSpPr>
              <a:spLocks noChangeAspect="1"/>
            </p:cNvSpPr>
            <p:nvPr/>
          </p:nvSpPr>
          <p:spPr>
            <a:xfrm>
              <a:off x="4896072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1" name="Rechteck 450"/>
            <p:cNvSpPr>
              <a:spLocks noChangeAspect="1"/>
            </p:cNvSpPr>
            <p:nvPr/>
          </p:nvSpPr>
          <p:spPr>
            <a:xfrm>
              <a:off x="5004120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2" name="Rechteck 451"/>
            <p:cNvSpPr>
              <a:spLocks noChangeAspect="1"/>
            </p:cNvSpPr>
            <p:nvPr/>
          </p:nvSpPr>
          <p:spPr>
            <a:xfrm>
              <a:off x="5004120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3" name="Rechteck 452"/>
            <p:cNvSpPr>
              <a:spLocks noChangeAspect="1"/>
            </p:cNvSpPr>
            <p:nvPr/>
          </p:nvSpPr>
          <p:spPr>
            <a:xfrm>
              <a:off x="5112120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4" name="Rechteck 453"/>
            <p:cNvSpPr>
              <a:spLocks noChangeAspect="1"/>
            </p:cNvSpPr>
            <p:nvPr/>
          </p:nvSpPr>
          <p:spPr>
            <a:xfrm>
              <a:off x="5112120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5" name="Rechteck 454"/>
            <p:cNvSpPr>
              <a:spLocks noChangeAspect="1"/>
            </p:cNvSpPr>
            <p:nvPr/>
          </p:nvSpPr>
          <p:spPr>
            <a:xfrm>
              <a:off x="5220120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6" name="Rechteck 455"/>
            <p:cNvSpPr>
              <a:spLocks noChangeAspect="1"/>
            </p:cNvSpPr>
            <p:nvPr/>
          </p:nvSpPr>
          <p:spPr>
            <a:xfrm>
              <a:off x="5220120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7" name="Rechteck 456"/>
            <p:cNvSpPr>
              <a:spLocks noChangeAspect="1"/>
            </p:cNvSpPr>
            <p:nvPr/>
          </p:nvSpPr>
          <p:spPr>
            <a:xfrm>
              <a:off x="5004120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8" name="Rechteck 457"/>
            <p:cNvSpPr>
              <a:spLocks noChangeAspect="1"/>
            </p:cNvSpPr>
            <p:nvPr/>
          </p:nvSpPr>
          <p:spPr>
            <a:xfrm>
              <a:off x="5112120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9" name="Rechteck 458"/>
            <p:cNvSpPr>
              <a:spLocks noChangeAspect="1"/>
            </p:cNvSpPr>
            <p:nvPr/>
          </p:nvSpPr>
          <p:spPr>
            <a:xfrm>
              <a:off x="5220120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0" name="Rechteck 459"/>
            <p:cNvSpPr>
              <a:spLocks noChangeAspect="1"/>
            </p:cNvSpPr>
            <p:nvPr/>
          </p:nvSpPr>
          <p:spPr>
            <a:xfrm>
              <a:off x="3600024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1" name="Rechteck 460"/>
            <p:cNvSpPr>
              <a:spLocks noChangeAspect="1"/>
            </p:cNvSpPr>
            <p:nvPr/>
          </p:nvSpPr>
          <p:spPr>
            <a:xfrm>
              <a:off x="3600024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2" name="Rechteck 461"/>
            <p:cNvSpPr>
              <a:spLocks noChangeAspect="1"/>
            </p:cNvSpPr>
            <p:nvPr/>
          </p:nvSpPr>
          <p:spPr>
            <a:xfrm>
              <a:off x="3708024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3" name="Rechteck 462"/>
            <p:cNvSpPr>
              <a:spLocks noChangeAspect="1"/>
            </p:cNvSpPr>
            <p:nvPr/>
          </p:nvSpPr>
          <p:spPr>
            <a:xfrm>
              <a:off x="3708024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4" name="Rechteck 463"/>
            <p:cNvSpPr>
              <a:spLocks noChangeAspect="1"/>
            </p:cNvSpPr>
            <p:nvPr/>
          </p:nvSpPr>
          <p:spPr>
            <a:xfrm>
              <a:off x="3816024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5" name="Rechteck 464"/>
            <p:cNvSpPr>
              <a:spLocks noChangeAspect="1"/>
            </p:cNvSpPr>
            <p:nvPr/>
          </p:nvSpPr>
          <p:spPr>
            <a:xfrm>
              <a:off x="3816024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6" name="Rechteck 465"/>
            <p:cNvSpPr>
              <a:spLocks noChangeAspect="1"/>
            </p:cNvSpPr>
            <p:nvPr/>
          </p:nvSpPr>
          <p:spPr>
            <a:xfrm>
              <a:off x="3924024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7" name="Rechteck 466"/>
            <p:cNvSpPr>
              <a:spLocks noChangeAspect="1"/>
            </p:cNvSpPr>
            <p:nvPr/>
          </p:nvSpPr>
          <p:spPr>
            <a:xfrm>
              <a:off x="3924024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8" name="Rechteck 467"/>
            <p:cNvSpPr>
              <a:spLocks noChangeAspect="1"/>
            </p:cNvSpPr>
            <p:nvPr/>
          </p:nvSpPr>
          <p:spPr>
            <a:xfrm>
              <a:off x="3600024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9" name="Rechteck 468"/>
            <p:cNvSpPr>
              <a:spLocks noChangeAspect="1"/>
            </p:cNvSpPr>
            <p:nvPr/>
          </p:nvSpPr>
          <p:spPr>
            <a:xfrm>
              <a:off x="3708024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0" name="Rechteck 469"/>
            <p:cNvSpPr>
              <a:spLocks noChangeAspect="1"/>
            </p:cNvSpPr>
            <p:nvPr/>
          </p:nvSpPr>
          <p:spPr>
            <a:xfrm>
              <a:off x="3816024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1" name="Rechteck 470"/>
            <p:cNvSpPr>
              <a:spLocks noChangeAspect="1"/>
            </p:cNvSpPr>
            <p:nvPr/>
          </p:nvSpPr>
          <p:spPr>
            <a:xfrm>
              <a:off x="3924024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2" name="Rechteck 471"/>
            <p:cNvSpPr>
              <a:spLocks noChangeAspect="1"/>
            </p:cNvSpPr>
            <p:nvPr/>
          </p:nvSpPr>
          <p:spPr>
            <a:xfrm>
              <a:off x="4032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3" name="Rechteck 472"/>
            <p:cNvSpPr>
              <a:spLocks noChangeAspect="1"/>
            </p:cNvSpPr>
            <p:nvPr/>
          </p:nvSpPr>
          <p:spPr>
            <a:xfrm>
              <a:off x="4032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Rechteck 473"/>
            <p:cNvSpPr>
              <a:spLocks noChangeAspect="1"/>
            </p:cNvSpPr>
            <p:nvPr/>
          </p:nvSpPr>
          <p:spPr>
            <a:xfrm>
              <a:off x="4140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5" name="Rechteck 474"/>
            <p:cNvSpPr>
              <a:spLocks noChangeAspect="1"/>
            </p:cNvSpPr>
            <p:nvPr/>
          </p:nvSpPr>
          <p:spPr>
            <a:xfrm>
              <a:off x="4140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6" name="Rechteck 475"/>
            <p:cNvSpPr>
              <a:spLocks noChangeAspect="1"/>
            </p:cNvSpPr>
            <p:nvPr/>
          </p:nvSpPr>
          <p:spPr>
            <a:xfrm>
              <a:off x="4248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7" name="Rechteck 476"/>
            <p:cNvSpPr>
              <a:spLocks noChangeAspect="1"/>
            </p:cNvSpPr>
            <p:nvPr/>
          </p:nvSpPr>
          <p:spPr>
            <a:xfrm>
              <a:off x="4248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8" name="Rechteck 477"/>
            <p:cNvSpPr>
              <a:spLocks noChangeAspect="1"/>
            </p:cNvSpPr>
            <p:nvPr/>
          </p:nvSpPr>
          <p:spPr>
            <a:xfrm>
              <a:off x="4356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9" name="Rechteck 478"/>
            <p:cNvSpPr>
              <a:spLocks noChangeAspect="1"/>
            </p:cNvSpPr>
            <p:nvPr/>
          </p:nvSpPr>
          <p:spPr>
            <a:xfrm>
              <a:off x="4356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0" name="Rechteck 479"/>
            <p:cNvSpPr>
              <a:spLocks noChangeAspect="1"/>
            </p:cNvSpPr>
            <p:nvPr/>
          </p:nvSpPr>
          <p:spPr>
            <a:xfrm>
              <a:off x="4032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1" name="Rechteck 480"/>
            <p:cNvSpPr>
              <a:spLocks noChangeAspect="1"/>
            </p:cNvSpPr>
            <p:nvPr/>
          </p:nvSpPr>
          <p:spPr>
            <a:xfrm>
              <a:off x="4140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2" name="Rechteck 481"/>
            <p:cNvSpPr>
              <a:spLocks noChangeAspect="1"/>
            </p:cNvSpPr>
            <p:nvPr/>
          </p:nvSpPr>
          <p:spPr>
            <a:xfrm>
              <a:off x="4248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3" name="Rechteck 482"/>
            <p:cNvSpPr>
              <a:spLocks noChangeAspect="1"/>
            </p:cNvSpPr>
            <p:nvPr/>
          </p:nvSpPr>
          <p:spPr>
            <a:xfrm>
              <a:off x="4356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4" name="Rechteck 483"/>
            <p:cNvSpPr>
              <a:spLocks noChangeAspect="1"/>
            </p:cNvSpPr>
            <p:nvPr/>
          </p:nvSpPr>
          <p:spPr>
            <a:xfrm>
              <a:off x="4464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5" name="Rechteck 484"/>
            <p:cNvSpPr>
              <a:spLocks noChangeAspect="1"/>
            </p:cNvSpPr>
            <p:nvPr/>
          </p:nvSpPr>
          <p:spPr>
            <a:xfrm>
              <a:off x="4464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6" name="Rechteck 485"/>
            <p:cNvSpPr>
              <a:spLocks noChangeAspect="1"/>
            </p:cNvSpPr>
            <p:nvPr/>
          </p:nvSpPr>
          <p:spPr>
            <a:xfrm>
              <a:off x="4464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7" name="Rechteck 486"/>
            <p:cNvSpPr>
              <a:spLocks noChangeAspect="1"/>
            </p:cNvSpPr>
            <p:nvPr/>
          </p:nvSpPr>
          <p:spPr>
            <a:xfrm>
              <a:off x="4572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8" name="Rechteck 487"/>
            <p:cNvSpPr>
              <a:spLocks noChangeAspect="1"/>
            </p:cNvSpPr>
            <p:nvPr/>
          </p:nvSpPr>
          <p:spPr>
            <a:xfrm>
              <a:off x="4572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9" name="Rechteck 488"/>
            <p:cNvSpPr>
              <a:spLocks noChangeAspect="1"/>
            </p:cNvSpPr>
            <p:nvPr/>
          </p:nvSpPr>
          <p:spPr>
            <a:xfrm>
              <a:off x="4680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0" name="Rechteck 489"/>
            <p:cNvSpPr>
              <a:spLocks noChangeAspect="1"/>
            </p:cNvSpPr>
            <p:nvPr/>
          </p:nvSpPr>
          <p:spPr>
            <a:xfrm>
              <a:off x="4680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1" name="Rechteck 490"/>
            <p:cNvSpPr>
              <a:spLocks noChangeAspect="1"/>
            </p:cNvSpPr>
            <p:nvPr/>
          </p:nvSpPr>
          <p:spPr>
            <a:xfrm>
              <a:off x="4788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2" name="Rechteck 491"/>
            <p:cNvSpPr>
              <a:spLocks noChangeAspect="1"/>
            </p:cNvSpPr>
            <p:nvPr/>
          </p:nvSpPr>
          <p:spPr>
            <a:xfrm>
              <a:off x="4788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3" name="Rechteck 492"/>
            <p:cNvSpPr>
              <a:spLocks noChangeAspect="1"/>
            </p:cNvSpPr>
            <p:nvPr/>
          </p:nvSpPr>
          <p:spPr>
            <a:xfrm>
              <a:off x="4896000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4" name="Rechteck 493"/>
            <p:cNvSpPr>
              <a:spLocks noChangeAspect="1"/>
            </p:cNvSpPr>
            <p:nvPr/>
          </p:nvSpPr>
          <p:spPr>
            <a:xfrm>
              <a:off x="4896000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5" name="Rechteck 494"/>
            <p:cNvSpPr>
              <a:spLocks noChangeAspect="1"/>
            </p:cNvSpPr>
            <p:nvPr/>
          </p:nvSpPr>
          <p:spPr>
            <a:xfrm>
              <a:off x="4572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6" name="Rechteck 495"/>
            <p:cNvSpPr>
              <a:spLocks noChangeAspect="1"/>
            </p:cNvSpPr>
            <p:nvPr/>
          </p:nvSpPr>
          <p:spPr>
            <a:xfrm>
              <a:off x="4572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7" name="Rechteck 496"/>
            <p:cNvSpPr>
              <a:spLocks noChangeAspect="1"/>
            </p:cNvSpPr>
            <p:nvPr/>
          </p:nvSpPr>
          <p:spPr>
            <a:xfrm>
              <a:off x="4680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8" name="Rechteck 497"/>
            <p:cNvSpPr>
              <a:spLocks noChangeAspect="1"/>
            </p:cNvSpPr>
            <p:nvPr/>
          </p:nvSpPr>
          <p:spPr>
            <a:xfrm>
              <a:off x="4680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9" name="Rechteck 498"/>
            <p:cNvSpPr>
              <a:spLocks noChangeAspect="1"/>
            </p:cNvSpPr>
            <p:nvPr/>
          </p:nvSpPr>
          <p:spPr>
            <a:xfrm>
              <a:off x="4788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0" name="Rechteck 499"/>
            <p:cNvSpPr>
              <a:spLocks noChangeAspect="1"/>
            </p:cNvSpPr>
            <p:nvPr/>
          </p:nvSpPr>
          <p:spPr>
            <a:xfrm>
              <a:off x="4788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1" name="Rechteck 500"/>
            <p:cNvSpPr>
              <a:spLocks noChangeAspect="1"/>
            </p:cNvSpPr>
            <p:nvPr/>
          </p:nvSpPr>
          <p:spPr>
            <a:xfrm>
              <a:off x="4896000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2" name="Rechteck 501"/>
            <p:cNvSpPr>
              <a:spLocks noChangeAspect="1"/>
            </p:cNvSpPr>
            <p:nvPr/>
          </p:nvSpPr>
          <p:spPr>
            <a:xfrm>
              <a:off x="4896000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3" name="Rechteck 502"/>
            <p:cNvSpPr>
              <a:spLocks noChangeAspect="1"/>
            </p:cNvSpPr>
            <p:nvPr/>
          </p:nvSpPr>
          <p:spPr>
            <a:xfrm>
              <a:off x="5004048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4" name="Rechteck 503"/>
            <p:cNvSpPr>
              <a:spLocks noChangeAspect="1"/>
            </p:cNvSpPr>
            <p:nvPr/>
          </p:nvSpPr>
          <p:spPr>
            <a:xfrm>
              <a:off x="5004048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5" name="Rechteck 504"/>
            <p:cNvSpPr>
              <a:spLocks noChangeAspect="1"/>
            </p:cNvSpPr>
            <p:nvPr/>
          </p:nvSpPr>
          <p:spPr>
            <a:xfrm>
              <a:off x="5112048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6" name="Rechteck 505"/>
            <p:cNvSpPr>
              <a:spLocks noChangeAspect="1"/>
            </p:cNvSpPr>
            <p:nvPr/>
          </p:nvSpPr>
          <p:spPr>
            <a:xfrm>
              <a:off x="5112048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7" name="Rechteck 506"/>
            <p:cNvSpPr>
              <a:spLocks noChangeAspect="1"/>
            </p:cNvSpPr>
            <p:nvPr/>
          </p:nvSpPr>
          <p:spPr>
            <a:xfrm>
              <a:off x="5220048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8" name="Rechteck 507"/>
            <p:cNvSpPr>
              <a:spLocks noChangeAspect="1"/>
            </p:cNvSpPr>
            <p:nvPr/>
          </p:nvSpPr>
          <p:spPr>
            <a:xfrm>
              <a:off x="5220048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9" name="Rechteck 508"/>
            <p:cNvSpPr>
              <a:spLocks noChangeAspect="1"/>
            </p:cNvSpPr>
            <p:nvPr/>
          </p:nvSpPr>
          <p:spPr>
            <a:xfrm>
              <a:off x="5004048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0" name="Rechteck 509"/>
            <p:cNvSpPr>
              <a:spLocks noChangeAspect="1"/>
            </p:cNvSpPr>
            <p:nvPr/>
          </p:nvSpPr>
          <p:spPr>
            <a:xfrm>
              <a:off x="5004048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1" name="Rechteck 510"/>
            <p:cNvSpPr>
              <a:spLocks noChangeAspect="1"/>
            </p:cNvSpPr>
            <p:nvPr/>
          </p:nvSpPr>
          <p:spPr>
            <a:xfrm>
              <a:off x="5112048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2" name="Rechteck 511"/>
            <p:cNvSpPr>
              <a:spLocks noChangeAspect="1"/>
            </p:cNvSpPr>
            <p:nvPr/>
          </p:nvSpPr>
          <p:spPr>
            <a:xfrm>
              <a:off x="5112048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3" name="Rechteck 512"/>
            <p:cNvSpPr>
              <a:spLocks noChangeAspect="1"/>
            </p:cNvSpPr>
            <p:nvPr/>
          </p:nvSpPr>
          <p:spPr>
            <a:xfrm>
              <a:off x="5220048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4" name="Rechteck 513"/>
            <p:cNvSpPr>
              <a:spLocks noChangeAspect="1"/>
            </p:cNvSpPr>
            <p:nvPr/>
          </p:nvSpPr>
          <p:spPr>
            <a:xfrm>
              <a:off x="5220048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5" name="Rechteck 514"/>
            <p:cNvSpPr>
              <a:spLocks noChangeAspect="1"/>
            </p:cNvSpPr>
            <p:nvPr/>
          </p:nvSpPr>
          <p:spPr>
            <a:xfrm>
              <a:off x="4572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6" name="Rechteck 515"/>
            <p:cNvSpPr>
              <a:spLocks noChangeAspect="1"/>
            </p:cNvSpPr>
            <p:nvPr/>
          </p:nvSpPr>
          <p:spPr>
            <a:xfrm>
              <a:off x="4680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7" name="Rechteck 516"/>
            <p:cNvSpPr>
              <a:spLocks noChangeAspect="1"/>
            </p:cNvSpPr>
            <p:nvPr/>
          </p:nvSpPr>
          <p:spPr>
            <a:xfrm>
              <a:off x="4788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8" name="Rechteck 517"/>
            <p:cNvSpPr>
              <a:spLocks noChangeAspect="1"/>
            </p:cNvSpPr>
            <p:nvPr/>
          </p:nvSpPr>
          <p:spPr>
            <a:xfrm>
              <a:off x="4896000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9" name="Rechteck 518"/>
            <p:cNvSpPr>
              <a:spLocks noChangeAspect="1"/>
            </p:cNvSpPr>
            <p:nvPr/>
          </p:nvSpPr>
          <p:spPr>
            <a:xfrm>
              <a:off x="5004048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0" name="Rechteck 519"/>
            <p:cNvSpPr>
              <a:spLocks noChangeAspect="1"/>
            </p:cNvSpPr>
            <p:nvPr/>
          </p:nvSpPr>
          <p:spPr>
            <a:xfrm>
              <a:off x="5112048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1" name="Rechteck 520"/>
            <p:cNvSpPr>
              <a:spLocks noChangeAspect="1"/>
            </p:cNvSpPr>
            <p:nvPr/>
          </p:nvSpPr>
          <p:spPr>
            <a:xfrm>
              <a:off x="5220048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2" name="Rechteck 521"/>
            <p:cNvSpPr>
              <a:spLocks noChangeAspect="1"/>
            </p:cNvSpPr>
            <p:nvPr/>
          </p:nvSpPr>
          <p:spPr>
            <a:xfrm>
              <a:off x="3599952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3" name="Rechteck 522"/>
            <p:cNvSpPr>
              <a:spLocks noChangeAspect="1"/>
            </p:cNvSpPr>
            <p:nvPr/>
          </p:nvSpPr>
          <p:spPr>
            <a:xfrm>
              <a:off x="3599952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4" name="Rechteck 523"/>
            <p:cNvSpPr>
              <a:spLocks noChangeAspect="1"/>
            </p:cNvSpPr>
            <p:nvPr/>
          </p:nvSpPr>
          <p:spPr>
            <a:xfrm>
              <a:off x="3707952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5" name="Rechteck 524"/>
            <p:cNvSpPr>
              <a:spLocks noChangeAspect="1"/>
            </p:cNvSpPr>
            <p:nvPr/>
          </p:nvSpPr>
          <p:spPr>
            <a:xfrm>
              <a:off x="3707952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6" name="Rechteck 525"/>
            <p:cNvSpPr>
              <a:spLocks noChangeAspect="1"/>
            </p:cNvSpPr>
            <p:nvPr/>
          </p:nvSpPr>
          <p:spPr>
            <a:xfrm>
              <a:off x="3815952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7" name="Rechteck 526"/>
            <p:cNvSpPr>
              <a:spLocks noChangeAspect="1"/>
            </p:cNvSpPr>
            <p:nvPr/>
          </p:nvSpPr>
          <p:spPr>
            <a:xfrm>
              <a:off x="3815952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8" name="Rechteck 527"/>
            <p:cNvSpPr>
              <a:spLocks noChangeAspect="1"/>
            </p:cNvSpPr>
            <p:nvPr/>
          </p:nvSpPr>
          <p:spPr>
            <a:xfrm>
              <a:off x="3923952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9" name="Rechteck 528"/>
            <p:cNvSpPr>
              <a:spLocks noChangeAspect="1"/>
            </p:cNvSpPr>
            <p:nvPr/>
          </p:nvSpPr>
          <p:spPr>
            <a:xfrm>
              <a:off x="3923952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0" name="Rechteck 529"/>
            <p:cNvSpPr>
              <a:spLocks noChangeAspect="1"/>
            </p:cNvSpPr>
            <p:nvPr/>
          </p:nvSpPr>
          <p:spPr>
            <a:xfrm>
              <a:off x="3599952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1" name="Rechteck 530"/>
            <p:cNvSpPr>
              <a:spLocks noChangeAspect="1"/>
            </p:cNvSpPr>
            <p:nvPr/>
          </p:nvSpPr>
          <p:spPr>
            <a:xfrm>
              <a:off x="3599952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2" name="Rechteck 531"/>
            <p:cNvSpPr>
              <a:spLocks noChangeAspect="1"/>
            </p:cNvSpPr>
            <p:nvPr/>
          </p:nvSpPr>
          <p:spPr>
            <a:xfrm>
              <a:off x="3707952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3" name="Rechteck 532"/>
            <p:cNvSpPr>
              <a:spLocks noChangeAspect="1"/>
            </p:cNvSpPr>
            <p:nvPr/>
          </p:nvSpPr>
          <p:spPr>
            <a:xfrm>
              <a:off x="3707952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4" name="Rechteck 533"/>
            <p:cNvSpPr>
              <a:spLocks noChangeAspect="1"/>
            </p:cNvSpPr>
            <p:nvPr/>
          </p:nvSpPr>
          <p:spPr>
            <a:xfrm>
              <a:off x="3815952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5" name="Rechteck 534"/>
            <p:cNvSpPr>
              <a:spLocks noChangeAspect="1"/>
            </p:cNvSpPr>
            <p:nvPr/>
          </p:nvSpPr>
          <p:spPr>
            <a:xfrm>
              <a:off x="3815952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6" name="Rechteck 535"/>
            <p:cNvSpPr>
              <a:spLocks noChangeAspect="1"/>
            </p:cNvSpPr>
            <p:nvPr/>
          </p:nvSpPr>
          <p:spPr>
            <a:xfrm>
              <a:off x="3923952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7" name="Rechteck 536"/>
            <p:cNvSpPr>
              <a:spLocks noChangeAspect="1"/>
            </p:cNvSpPr>
            <p:nvPr/>
          </p:nvSpPr>
          <p:spPr>
            <a:xfrm>
              <a:off x="3923952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8" name="Rechteck 537"/>
            <p:cNvSpPr>
              <a:spLocks noChangeAspect="1"/>
            </p:cNvSpPr>
            <p:nvPr/>
          </p:nvSpPr>
          <p:spPr>
            <a:xfrm>
              <a:off x="4032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9" name="Rechteck 538"/>
            <p:cNvSpPr>
              <a:spLocks noChangeAspect="1"/>
            </p:cNvSpPr>
            <p:nvPr/>
          </p:nvSpPr>
          <p:spPr>
            <a:xfrm>
              <a:off x="4032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0" name="Rechteck 539"/>
            <p:cNvSpPr>
              <a:spLocks noChangeAspect="1"/>
            </p:cNvSpPr>
            <p:nvPr/>
          </p:nvSpPr>
          <p:spPr>
            <a:xfrm>
              <a:off x="4140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1" name="Rechteck 540"/>
            <p:cNvSpPr>
              <a:spLocks noChangeAspect="1"/>
            </p:cNvSpPr>
            <p:nvPr/>
          </p:nvSpPr>
          <p:spPr>
            <a:xfrm>
              <a:off x="4140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2" name="Rechteck 541"/>
            <p:cNvSpPr>
              <a:spLocks noChangeAspect="1"/>
            </p:cNvSpPr>
            <p:nvPr/>
          </p:nvSpPr>
          <p:spPr>
            <a:xfrm>
              <a:off x="4248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3" name="Rechteck 542"/>
            <p:cNvSpPr>
              <a:spLocks noChangeAspect="1"/>
            </p:cNvSpPr>
            <p:nvPr/>
          </p:nvSpPr>
          <p:spPr>
            <a:xfrm>
              <a:off x="4248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4" name="Rechteck 543"/>
            <p:cNvSpPr>
              <a:spLocks noChangeAspect="1"/>
            </p:cNvSpPr>
            <p:nvPr/>
          </p:nvSpPr>
          <p:spPr>
            <a:xfrm>
              <a:off x="4356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5" name="Rechteck 544"/>
            <p:cNvSpPr>
              <a:spLocks noChangeAspect="1"/>
            </p:cNvSpPr>
            <p:nvPr/>
          </p:nvSpPr>
          <p:spPr>
            <a:xfrm>
              <a:off x="4356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6" name="Rechteck 545"/>
            <p:cNvSpPr>
              <a:spLocks noChangeAspect="1"/>
            </p:cNvSpPr>
            <p:nvPr/>
          </p:nvSpPr>
          <p:spPr>
            <a:xfrm>
              <a:off x="4032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7" name="Rechteck 546"/>
            <p:cNvSpPr>
              <a:spLocks noChangeAspect="1"/>
            </p:cNvSpPr>
            <p:nvPr/>
          </p:nvSpPr>
          <p:spPr>
            <a:xfrm>
              <a:off x="4032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8" name="Rechteck 547"/>
            <p:cNvSpPr>
              <a:spLocks noChangeAspect="1"/>
            </p:cNvSpPr>
            <p:nvPr/>
          </p:nvSpPr>
          <p:spPr>
            <a:xfrm>
              <a:off x="4140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9" name="Rechteck 548"/>
            <p:cNvSpPr>
              <a:spLocks noChangeAspect="1"/>
            </p:cNvSpPr>
            <p:nvPr/>
          </p:nvSpPr>
          <p:spPr>
            <a:xfrm>
              <a:off x="4140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0" name="Rechteck 549"/>
            <p:cNvSpPr>
              <a:spLocks noChangeAspect="1"/>
            </p:cNvSpPr>
            <p:nvPr/>
          </p:nvSpPr>
          <p:spPr>
            <a:xfrm>
              <a:off x="4248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1" name="Rechteck 550"/>
            <p:cNvSpPr>
              <a:spLocks noChangeAspect="1"/>
            </p:cNvSpPr>
            <p:nvPr/>
          </p:nvSpPr>
          <p:spPr>
            <a:xfrm>
              <a:off x="4248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2" name="Rechteck 551"/>
            <p:cNvSpPr>
              <a:spLocks noChangeAspect="1"/>
            </p:cNvSpPr>
            <p:nvPr/>
          </p:nvSpPr>
          <p:spPr>
            <a:xfrm>
              <a:off x="4356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3" name="Rechteck 552"/>
            <p:cNvSpPr>
              <a:spLocks noChangeAspect="1"/>
            </p:cNvSpPr>
            <p:nvPr/>
          </p:nvSpPr>
          <p:spPr>
            <a:xfrm>
              <a:off x="4356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4" name="Rechteck 553"/>
            <p:cNvSpPr>
              <a:spLocks noChangeAspect="1"/>
            </p:cNvSpPr>
            <p:nvPr/>
          </p:nvSpPr>
          <p:spPr>
            <a:xfrm>
              <a:off x="4464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5" name="Rechteck 554"/>
            <p:cNvSpPr>
              <a:spLocks noChangeAspect="1"/>
            </p:cNvSpPr>
            <p:nvPr/>
          </p:nvSpPr>
          <p:spPr>
            <a:xfrm>
              <a:off x="4464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6" name="Rechteck 555"/>
            <p:cNvSpPr>
              <a:spLocks noChangeAspect="1"/>
            </p:cNvSpPr>
            <p:nvPr/>
          </p:nvSpPr>
          <p:spPr>
            <a:xfrm>
              <a:off x="4464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7" name="Rechteck 556"/>
            <p:cNvSpPr>
              <a:spLocks noChangeAspect="1"/>
            </p:cNvSpPr>
            <p:nvPr/>
          </p:nvSpPr>
          <p:spPr>
            <a:xfrm>
              <a:off x="4464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8" name="Rechteck 557"/>
            <p:cNvSpPr>
              <a:spLocks noChangeAspect="1"/>
            </p:cNvSpPr>
            <p:nvPr/>
          </p:nvSpPr>
          <p:spPr>
            <a:xfrm>
              <a:off x="3599952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9" name="Rechteck 558"/>
            <p:cNvSpPr>
              <a:spLocks noChangeAspect="1"/>
            </p:cNvSpPr>
            <p:nvPr/>
          </p:nvSpPr>
          <p:spPr>
            <a:xfrm>
              <a:off x="3707952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0" name="Rechteck 559"/>
            <p:cNvSpPr>
              <a:spLocks noChangeAspect="1"/>
            </p:cNvSpPr>
            <p:nvPr/>
          </p:nvSpPr>
          <p:spPr>
            <a:xfrm>
              <a:off x="3815952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1" name="Rechteck 560"/>
            <p:cNvSpPr>
              <a:spLocks noChangeAspect="1"/>
            </p:cNvSpPr>
            <p:nvPr/>
          </p:nvSpPr>
          <p:spPr>
            <a:xfrm>
              <a:off x="3923952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2" name="Rechteck 561"/>
            <p:cNvSpPr>
              <a:spLocks noChangeAspect="1"/>
            </p:cNvSpPr>
            <p:nvPr/>
          </p:nvSpPr>
          <p:spPr>
            <a:xfrm>
              <a:off x="4032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3" name="Rechteck 562"/>
            <p:cNvSpPr>
              <a:spLocks noChangeAspect="1"/>
            </p:cNvSpPr>
            <p:nvPr/>
          </p:nvSpPr>
          <p:spPr>
            <a:xfrm>
              <a:off x="4140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4" name="Rechteck 563"/>
            <p:cNvSpPr>
              <a:spLocks noChangeAspect="1"/>
            </p:cNvSpPr>
            <p:nvPr/>
          </p:nvSpPr>
          <p:spPr>
            <a:xfrm>
              <a:off x="4248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5" name="Rechteck 564"/>
            <p:cNvSpPr>
              <a:spLocks noChangeAspect="1"/>
            </p:cNvSpPr>
            <p:nvPr/>
          </p:nvSpPr>
          <p:spPr>
            <a:xfrm>
              <a:off x="4356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6" name="Rechteck 565"/>
            <p:cNvSpPr>
              <a:spLocks noChangeAspect="1"/>
            </p:cNvSpPr>
            <p:nvPr/>
          </p:nvSpPr>
          <p:spPr>
            <a:xfrm>
              <a:off x="4464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7" name="Rechteck 566"/>
            <p:cNvSpPr>
              <a:spLocks noChangeAspect="1"/>
            </p:cNvSpPr>
            <p:nvPr/>
          </p:nvSpPr>
          <p:spPr>
            <a:xfrm>
              <a:off x="4572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8" name="Rechteck 567"/>
            <p:cNvSpPr>
              <a:spLocks noChangeAspect="1"/>
            </p:cNvSpPr>
            <p:nvPr/>
          </p:nvSpPr>
          <p:spPr>
            <a:xfrm>
              <a:off x="4572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9" name="Rechteck 568"/>
            <p:cNvSpPr>
              <a:spLocks noChangeAspect="1"/>
            </p:cNvSpPr>
            <p:nvPr/>
          </p:nvSpPr>
          <p:spPr>
            <a:xfrm>
              <a:off x="4680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0" name="Rechteck 569"/>
            <p:cNvSpPr>
              <a:spLocks noChangeAspect="1"/>
            </p:cNvSpPr>
            <p:nvPr/>
          </p:nvSpPr>
          <p:spPr>
            <a:xfrm>
              <a:off x="4680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1" name="Rechteck 570"/>
            <p:cNvSpPr>
              <a:spLocks noChangeAspect="1"/>
            </p:cNvSpPr>
            <p:nvPr/>
          </p:nvSpPr>
          <p:spPr>
            <a:xfrm>
              <a:off x="4788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2" name="Rechteck 571"/>
            <p:cNvSpPr>
              <a:spLocks noChangeAspect="1"/>
            </p:cNvSpPr>
            <p:nvPr/>
          </p:nvSpPr>
          <p:spPr>
            <a:xfrm>
              <a:off x="4788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3" name="Rechteck 572"/>
            <p:cNvSpPr>
              <a:spLocks noChangeAspect="1"/>
            </p:cNvSpPr>
            <p:nvPr/>
          </p:nvSpPr>
          <p:spPr>
            <a:xfrm>
              <a:off x="4896072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4" name="Rechteck 573"/>
            <p:cNvSpPr>
              <a:spLocks noChangeAspect="1"/>
            </p:cNvSpPr>
            <p:nvPr/>
          </p:nvSpPr>
          <p:spPr>
            <a:xfrm>
              <a:off x="4896072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5" name="Rechteck 574"/>
            <p:cNvSpPr>
              <a:spLocks noChangeAspect="1"/>
            </p:cNvSpPr>
            <p:nvPr/>
          </p:nvSpPr>
          <p:spPr>
            <a:xfrm>
              <a:off x="4572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6" name="Rechteck 575"/>
            <p:cNvSpPr>
              <a:spLocks noChangeAspect="1"/>
            </p:cNvSpPr>
            <p:nvPr/>
          </p:nvSpPr>
          <p:spPr>
            <a:xfrm>
              <a:off x="4680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7" name="Rechteck 576"/>
            <p:cNvSpPr>
              <a:spLocks noChangeAspect="1"/>
            </p:cNvSpPr>
            <p:nvPr/>
          </p:nvSpPr>
          <p:spPr>
            <a:xfrm>
              <a:off x="4788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8" name="Rechteck 577"/>
            <p:cNvSpPr>
              <a:spLocks noChangeAspect="1"/>
            </p:cNvSpPr>
            <p:nvPr/>
          </p:nvSpPr>
          <p:spPr>
            <a:xfrm>
              <a:off x="4896072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9" name="Rechteck 578"/>
            <p:cNvSpPr>
              <a:spLocks noChangeAspect="1"/>
            </p:cNvSpPr>
            <p:nvPr/>
          </p:nvSpPr>
          <p:spPr>
            <a:xfrm>
              <a:off x="5004120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0" name="Rechteck 579"/>
            <p:cNvSpPr>
              <a:spLocks noChangeAspect="1"/>
            </p:cNvSpPr>
            <p:nvPr/>
          </p:nvSpPr>
          <p:spPr>
            <a:xfrm>
              <a:off x="5004120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1" name="Rechteck 580"/>
            <p:cNvSpPr>
              <a:spLocks noChangeAspect="1"/>
            </p:cNvSpPr>
            <p:nvPr/>
          </p:nvSpPr>
          <p:spPr>
            <a:xfrm>
              <a:off x="5112120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2" name="Rechteck 581"/>
            <p:cNvSpPr>
              <a:spLocks noChangeAspect="1"/>
            </p:cNvSpPr>
            <p:nvPr/>
          </p:nvSpPr>
          <p:spPr>
            <a:xfrm>
              <a:off x="5112120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3" name="Rechteck 582"/>
            <p:cNvSpPr>
              <a:spLocks noChangeAspect="1"/>
            </p:cNvSpPr>
            <p:nvPr/>
          </p:nvSpPr>
          <p:spPr>
            <a:xfrm>
              <a:off x="5220120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4" name="Rechteck 583"/>
            <p:cNvSpPr>
              <a:spLocks noChangeAspect="1"/>
            </p:cNvSpPr>
            <p:nvPr/>
          </p:nvSpPr>
          <p:spPr>
            <a:xfrm>
              <a:off x="5220120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5" name="Rechteck 584"/>
            <p:cNvSpPr>
              <a:spLocks noChangeAspect="1"/>
            </p:cNvSpPr>
            <p:nvPr/>
          </p:nvSpPr>
          <p:spPr>
            <a:xfrm>
              <a:off x="5004120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6" name="Rechteck 585"/>
            <p:cNvSpPr>
              <a:spLocks noChangeAspect="1"/>
            </p:cNvSpPr>
            <p:nvPr/>
          </p:nvSpPr>
          <p:spPr>
            <a:xfrm>
              <a:off x="5112120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7" name="Rechteck 586"/>
            <p:cNvSpPr>
              <a:spLocks noChangeAspect="1"/>
            </p:cNvSpPr>
            <p:nvPr/>
          </p:nvSpPr>
          <p:spPr>
            <a:xfrm>
              <a:off x="5220120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8" name="Rechteck 587"/>
            <p:cNvSpPr>
              <a:spLocks noChangeAspect="1"/>
            </p:cNvSpPr>
            <p:nvPr/>
          </p:nvSpPr>
          <p:spPr>
            <a:xfrm>
              <a:off x="3600024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9" name="Rechteck 588"/>
            <p:cNvSpPr>
              <a:spLocks noChangeAspect="1"/>
            </p:cNvSpPr>
            <p:nvPr/>
          </p:nvSpPr>
          <p:spPr>
            <a:xfrm>
              <a:off x="3600024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0" name="Rechteck 589"/>
            <p:cNvSpPr>
              <a:spLocks noChangeAspect="1"/>
            </p:cNvSpPr>
            <p:nvPr/>
          </p:nvSpPr>
          <p:spPr>
            <a:xfrm>
              <a:off x="3708024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1" name="Rechteck 590"/>
            <p:cNvSpPr>
              <a:spLocks noChangeAspect="1"/>
            </p:cNvSpPr>
            <p:nvPr/>
          </p:nvSpPr>
          <p:spPr>
            <a:xfrm>
              <a:off x="3708024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2" name="Rechteck 591"/>
            <p:cNvSpPr>
              <a:spLocks noChangeAspect="1"/>
            </p:cNvSpPr>
            <p:nvPr/>
          </p:nvSpPr>
          <p:spPr>
            <a:xfrm>
              <a:off x="3816024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3" name="Rechteck 592"/>
            <p:cNvSpPr>
              <a:spLocks noChangeAspect="1"/>
            </p:cNvSpPr>
            <p:nvPr/>
          </p:nvSpPr>
          <p:spPr>
            <a:xfrm>
              <a:off x="3816024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4" name="Rechteck 593"/>
            <p:cNvSpPr>
              <a:spLocks noChangeAspect="1"/>
            </p:cNvSpPr>
            <p:nvPr/>
          </p:nvSpPr>
          <p:spPr>
            <a:xfrm>
              <a:off x="3924024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5" name="Rechteck 594"/>
            <p:cNvSpPr>
              <a:spLocks noChangeAspect="1"/>
            </p:cNvSpPr>
            <p:nvPr/>
          </p:nvSpPr>
          <p:spPr>
            <a:xfrm>
              <a:off x="3924024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6" name="Rechteck 595"/>
            <p:cNvSpPr>
              <a:spLocks noChangeAspect="1"/>
            </p:cNvSpPr>
            <p:nvPr/>
          </p:nvSpPr>
          <p:spPr>
            <a:xfrm>
              <a:off x="3600024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7" name="Rechteck 596"/>
            <p:cNvSpPr>
              <a:spLocks noChangeAspect="1"/>
            </p:cNvSpPr>
            <p:nvPr/>
          </p:nvSpPr>
          <p:spPr>
            <a:xfrm>
              <a:off x="3708024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8" name="Rechteck 597"/>
            <p:cNvSpPr>
              <a:spLocks noChangeAspect="1"/>
            </p:cNvSpPr>
            <p:nvPr/>
          </p:nvSpPr>
          <p:spPr>
            <a:xfrm>
              <a:off x="3816024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9" name="Rechteck 598"/>
            <p:cNvSpPr>
              <a:spLocks noChangeAspect="1"/>
            </p:cNvSpPr>
            <p:nvPr/>
          </p:nvSpPr>
          <p:spPr>
            <a:xfrm>
              <a:off x="3924024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0" name="Rechteck 599"/>
            <p:cNvSpPr>
              <a:spLocks noChangeAspect="1"/>
            </p:cNvSpPr>
            <p:nvPr/>
          </p:nvSpPr>
          <p:spPr>
            <a:xfrm>
              <a:off x="4032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1" name="Rechteck 600"/>
            <p:cNvSpPr>
              <a:spLocks noChangeAspect="1"/>
            </p:cNvSpPr>
            <p:nvPr/>
          </p:nvSpPr>
          <p:spPr>
            <a:xfrm>
              <a:off x="4032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2" name="Rechteck 601"/>
            <p:cNvSpPr>
              <a:spLocks noChangeAspect="1"/>
            </p:cNvSpPr>
            <p:nvPr/>
          </p:nvSpPr>
          <p:spPr>
            <a:xfrm>
              <a:off x="4140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3" name="Rechteck 602"/>
            <p:cNvSpPr>
              <a:spLocks noChangeAspect="1"/>
            </p:cNvSpPr>
            <p:nvPr/>
          </p:nvSpPr>
          <p:spPr>
            <a:xfrm>
              <a:off x="4140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4" name="Rechteck 603"/>
            <p:cNvSpPr>
              <a:spLocks noChangeAspect="1"/>
            </p:cNvSpPr>
            <p:nvPr/>
          </p:nvSpPr>
          <p:spPr>
            <a:xfrm>
              <a:off x="4248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5" name="Rechteck 604"/>
            <p:cNvSpPr>
              <a:spLocks noChangeAspect="1"/>
            </p:cNvSpPr>
            <p:nvPr/>
          </p:nvSpPr>
          <p:spPr>
            <a:xfrm>
              <a:off x="4248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6" name="Rechteck 605"/>
            <p:cNvSpPr>
              <a:spLocks noChangeAspect="1"/>
            </p:cNvSpPr>
            <p:nvPr/>
          </p:nvSpPr>
          <p:spPr>
            <a:xfrm>
              <a:off x="4356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7" name="Rechteck 606"/>
            <p:cNvSpPr>
              <a:spLocks noChangeAspect="1"/>
            </p:cNvSpPr>
            <p:nvPr/>
          </p:nvSpPr>
          <p:spPr>
            <a:xfrm>
              <a:off x="4356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8" name="Rechteck 607"/>
            <p:cNvSpPr>
              <a:spLocks noChangeAspect="1"/>
            </p:cNvSpPr>
            <p:nvPr/>
          </p:nvSpPr>
          <p:spPr>
            <a:xfrm>
              <a:off x="4032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9" name="Rechteck 608"/>
            <p:cNvSpPr>
              <a:spLocks noChangeAspect="1"/>
            </p:cNvSpPr>
            <p:nvPr/>
          </p:nvSpPr>
          <p:spPr>
            <a:xfrm>
              <a:off x="4140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0" name="Rechteck 609"/>
            <p:cNvSpPr>
              <a:spLocks noChangeAspect="1"/>
            </p:cNvSpPr>
            <p:nvPr/>
          </p:nvSpPr>
          <p:spPr>
            <a:xfrm>
              <a:off x="4248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1" name="Rechteck 610"/>
            <p:cNvSpPr>
              <a:spLocks noChangeAspect="1"/>
            </p:cNvSpPr>
            <p:nvPr/>
          </p:nvSpPr>
          <p:spPr>
            <a:xfrm>
              <a:off x="4356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2" name="Rechteck 611"/>
            <p:cNvSpPr>
              <a:spLocks noChangeAspect="1"/>
            </p:cNvSpPr>
            <p:nvPr/>
          </p:nvSpPr>
          <p:spPr>
            <a:xfrm>
              <a:off x="4464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3" name="Rechteck 612"/>
            <p:cNvSpPr>
              <a:spLocks noChangeAspect="1"/>
            </p:cNvSpPr>
            <p:nvPr/>
          </p:nvSpPr>
          <p:spPr>
            <a:xfrm>
              <a:off x="4464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4" name="Rechteck 613"/>
            <p:cNvSpPr>
              <a:spLocks noChangeAspect="1"/>
            </p:cNvSpPr>
            <p:nvPr/>
          </p:nvSpPr>
          <p:spPr>
            <a:xfrm>
              <a:off x="4464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5" name="Rechteck 614"/>
            <p:cNvSpPr>
              <a:spLocks noChangeAspect="1"/>
            </p:cNvSpPr>
            <p:nvPr/>
          </p:nvSpPr>
          <p:spPr>
            <a:xfrm>
              <a:off x="4572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6" name="Rechteck 615"/>
            <p:cNvSpPr>
              <a:spLocks noChangeAspect="1"/>
            </p:cNvSpPr>
            <p:nvPr/>
          </p:nvSpPr>
          <p:spPr>
            <a:xfrm>
              <a:off x="4572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7" name="Rechteck 616"/>
            <p:cNvSpPr>
              <a:spLocks noChangeAspect="1"/>
            </p:cNvSpPr>
            <p:nvPr/>
          </p:nvSpPr>
          <p:spPr>
            <a:xfrm>
              <a:off x="4680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8" name="Rechteck 617"/>
            <p:cNvSpPr>
              <a:spLocks noChangeAspect="1"/>
            </p:cNvSpPr>
            <p:nvPr/>
          </p:nvSpPr>
          <p:spPr>
            <a:xfrm>
              <a:off x="4680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9" name="Rechteck 618"/>
            <p:cNvSpPr>
              <a:spLocks noChangeAspect="1"/>
            </p:cNvSpPr>
            <p:nvPr/>
          </p:nvSpPr>
          <p:spPr>
            <a:xfrm>
              <a:off x="4788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0" name="Rechteck 619"/>
            <p:cNvSpPr>
              <a:spLocks noChangeAspect="1"/>
            </p:cNvSpPr>
            <p:nvPr/>
          </p:nvSpPr>
          <p:spPr>
            <a:xfrm>
              <a:off x="4788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1" name="Rechteck 620"/>
            <p:cNvSpPr>
              <a:spLocks noChangeAspect="1"/>
            </p:cNvSpPr>
            <p:nvPr/>
          </p:nvSpPr>
          <p:spPr>
            <a:xfrm>
              <a:off x="4896000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2" name="Rechteck 621"/>
            <p:cNvSpPr>
              <a:spLocks noChangeAspect="1"/>
            </p:cNvSpPr>
            <p:nvPr/>
          </p:nvSpPr>
          <p:spPr>
            <a:xfrm>
              <a:off x="4896000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3" name="Rechteck 622"/>
            <p:cNvSpPr>
              <a:spLocks noChangeAspect="1"/>
            </p:cNvSpPr>
            <p:nvPr/>
          </p:nvSpPr>
          <p:spPr>
            <a:xfrm>
              <a:off x="4572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4" name="Rechteck 623"/>
            <p:cNvSpPr>
              <a:spLocks noChangeAspect="1"/>
            </p:cNvSpPr>
            <p:nvPr/>
          </p:nvSpPr>
          <p:spPr>
            <a:xfrm>
              <a:off x="4572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5" name="Rechteck 624"/>
            <p:cNvSpPr>
              <a:spLocks noChangeAspect="1"/>
            </p:cNvSpPr>
            <p:nvPr/>
          </p:nvSpPr>
          <p:spPr>
            <a:xfrm>
              <a:off x="4680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6" name="Rechteck 625"/>
            <p:cNvSpPr>
              <a:spLocks noChangeAspect="1"/>
            </p:cNvSpPr>
            <p:nvPr/>
          </p:nvSpPr>
          <p:spPr>
            <a:xfrm>
              <a:off x="4680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7" name="Rechteck 626"/>
            <p:cNvSpPr>
              <a:spLocks noChangeAspect="1"/>
            </p:cNvSpPr>
            <p:nvPr/>
          </p:nvSpPr>
          <p:spPr>
            <a:xfrm>
              <a:off x="4788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8" name="Rechteck 627"/>
            <p:cNvSpPr>
              <a:spLocks noChangeAspect="1"/>
            </p:cNvSpPr>
            <p:nvPr/>
          </p:nvSpPr>
          <p:spPr>
            <a:xfrm>
              <a:off x="4788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9" name="Rechteck 628"/>
            <p:cNvSpPr>
              <a:spLocks noChangeAspect="1"/>
            </p:cNvSpPr>
            <p:nvPr/>
          </p:nvSpPr>
          <p:spPr>
            <a:xfrm>
              <a:off x="4896000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0" name="Rechteck 629"/>
            <p:cNvSpPr>
              <a:spLocks noChangeAspect="1"/>
            </p:cNvSpPr>
            <p:nvPr/>
          </p:nvSpPr>
          <p:spPr>
            <a:xfrm>
              <a:off x="4896000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1" name="Rechteck 630"/>
            <p:cNvSpPr>
              <a:spLocks noChangeAspect="1"/>
            </p:cNvSpPr>
            <p:nvPr/>
          </p:nvSpPr>
          <p:spPr>
            <a:xfrm>
              <a:off x="5004048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2" name="Rechteck 631"/>
            <p:cNvSpPr>
              <a:spLocks noChangeAspect="1"/>
            </p:cNvSpPr>
            <p:nvPr/>
          </p:nvSpPr>
          <p:spPr>
            <a:xfrm>
              <a:off x="5004048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3" name="Rechteck 632"/>
            <p:cNvSpPr>
              <a:spLocks noChangeAspect="1"/>
            </p:cNvSpPr>
            <p:nvPr/>
          </p:nvSpPr>
          <p:spPr>
            <a:xfrm>
              <a:off x="5112048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4" name="Rechteck 633"/>
            <p:cNvSpPr>
              <a:spLocks noChangeAspect="1"/>
            </p:cNvSpPr>
            <p:nvPr/>
          </p:nvSpPr>
          <p:spPr>
            <a:xfrm>
              <a:off x="5112048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5" name="Rechteck 634"/>
            <p:cNvSpPr>
              <a:spLocks noChangeAspect="1"/>
            </p:cNvSpPr>
            <p:nvPr/>
          </p:nvSpPr>
          <p:spPr>
            <a:xfrm>
              <a:off x="5220048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6" name="Rechteck 635"/>
            <p:cNvSpPr>
              <a:spLocks noChangeAspect="1"/>
            </p:cNvSpPr>
            <p:nvPr/>
          </p:nvSpPr>
          <p:spPr>
            <a:xfrm>
              <a:off x="5220048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7" name="Rechteck 636"/>
            <p:cNvSpPr>
              <a:spLocks noChangeAspect="1"/>
            </p:cNvSpPr>
            <p:nvPr/>
          </p:nvSpPr>
          <p:spPr>
            <a:xfrm>
              <a:off x="5004048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8" name="Rechteck 637"/>
            <p:cNvSpPr>
              <a:spLocks noChangeAspect="1"/>
            </p:cNvSpPr>
            <p:nvPr/>
          </p:nvSpPr>
          <p:spPr>
            <a:xfrm>
              <a:off x="5004048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9" name="Rechteck 638"/>
            <p:cNvSpPr>
              <a:spLocks noChangeAspect="1"/>
            </p:cNvSpPr>
            <p:nvPr/>
          </p:nvSpPr>
          <p:spPr>
            <a:xfrm>
              <a:off x="5112048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0" name="Rechteck 639"/>
            <p:cNvSpPr>
              <a:spLocks noChangeAspect="1"/>
            </p:cNvSpPr>
            <p:nvPr/>
          </p:nvSpPr>
          <p:spPr>
            <a:xfrm>
              <a:off x="5112048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1" name="Rechteck 640"/>
            <p:cNvSpPr>
              <a:spLocks noChangeAspect="1"/>
            </p:cNvSpPr>
            <p:nvPr/>
          </p:nvSpPr>
          <p:spPr>
            <a:xfrm>
              <a:off x="5220048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2" name="Rechteck 641"/>
            <p:cNvSpPr>
              <a:spLocks noChangeAspect="1"/>
            </p:cNvSpPr>
            <p:nvPr/>
          </p:nvSpPr>
          <p:spPr>
            <a:xfrm>
              <a:off x="5220048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3" name="Rechteck 642"/>
            <p:cNvSpPr>
              <a:spLocks noChangeAspect="1"/>
            </p:cNvSpPr>
            <p:nvPr/>
          </p:nvSpPr>
          <p:spPr>
            <a:xfrm>
              <a:off x="4572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4" name="Rechteck 643"/>
            <p:cNvSpPr>
              <a:spLocks noChangeAspect="1"/>
            </p:cNvSpPr>
            <p:nvPr/>
          </p:nvSpPr>
          <p:spPr>
            <a:xfrm>
              <a:off x="4680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5" name="Rechteck 644"/>
            <p:cNvSpPr>
              <a:spLocks noChangeAspect="1"/>
            </p:cNvSpPr>
            <p:nvPr/>
          </p:nvSpPr>
          <p:spPr>
            <a:xfrm>
              <a:off x="4788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6" name="Rechteck 645"/>
            <p:cNvSpPr>
              <a:spLocks noChangeAspect="1"/>
            </p:cNvSpPr>
            <p:nvPr/>
          </p:nvSpPr>
          <p:spPr>
            <a:xfrm>
              <a:off x="4896000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7" name="Rechteck 646"/>
            <p:cNvSpPr>
              <a:spLocks noChangeAspect="1"/>
            </p:cNvSpPr>
            <p:nvPr/>
          </p:nvSpPr>
          <p:spPr>
            <a:xfrm>
              <a:off x="5004048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8" name="Rechteck 647"/>
            <p:cNvSpPr>
              <a:spLocks noChangeAspect="1"/>
            </p:cNvSpPr>
            <p:nvPr/>
          </p:nvSpPr>
          <p:spPr>
            <a:xfrm>
              <a:off x="5112048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9" name="Rechteck 648"/>
            <p:cNvSpPr>
              <a:spLocks noChangeAspect="1"/>
            </p:cNvSpPr>
            <p:nvPr/>
          </p:nvSpPr>
          <p:spPr>
            <a:xfrm>
              <a:off x="5220048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0" name="Rechteck 649"/>
            <p:cNvSpPr>
              <a:spLocks noChangeAspect="1"/>
            </p:cNvSpPr>
            <p:nvPr/>
          </p:nvSpPr>
          <p:spPr>
            <a:xfrm>
              <a:off x="3599952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1" name="Rechteck 650"/>
            <p:cNvSpPr>
              <a:spLocks noChangeAspect="1"/>
            </p:cNvSpPr>
            <p:nvPr/>
          </p:nvSpPr>
          <p:spPr>
            <a:xfrm>
              <a:off x="3599952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2" name="Rechteck 651"/>
            <p:cNvSpPr>
              <a:spLocks noChangeAspect="1"/>
            </p:cNvSpPr>
            <p:nvPr/>
          </p:nvSpPr>
          <p:spPr>
            <a:xfrm>
              <a:off x="3707952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3" name="Rechteck 652"/>
            <p:cNvSpPr>
              <a:spLocks noChangeAspect="1"/>
            </p:cNvSpPr>
            <p:nvPr/>
          </p:nvSpPr>
          <p:spPr>
            <a:xfrm>
              <a:off x="3707952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4" name="Rechteck 653"/>
            <p:cNvSpPr>
              <a:spLocks noChangeAspect="1"/>
            </p:cNvSpPr>
            <p:nvPr/>
          </p:nvSpPr>
          <p:spPr>
            <a:xfrm>
              <a:off x="3815952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5" name="Rechteck 654"/>
            <p:cNvSpPr>
              <a:spLocks noChangeAspect="1"/>
            </p:cNvSpPr>
            <p:nvPr/>
          </p:nvSpPr>
          <p:spPr>
            <a:xfrm>
              <a:off x="3815952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6" name="Rechteck 655"/>
            <p:cNvSpPr>
              <a:spLocks noChangeAspect="1"/>
            </p:cNvSpPr>
            <p:nvPr/>
          </p:nvSpPr>
          <p:spPr>
            <a:xfrm>
              <a:off x="3923952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7" name="Rechteck 656"/>
            <p:cNvSpPr>
              <a:spLocks noChangeAspect="1"/>
            </p:cNvSpPr>
            <p:nvPr/>
          </p:nvSpPr>
          <p:spPr>
            <a:xfrm>
              <a:off x="3923952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8" name="Rechteck 657"/>
            <p:cNvSpPr>
              <a:spLocks noChangeAspect="1"/>
            </p:cNvSpPr>
            <p:nvPr/>
          </p:nvSpPr>
          <p:spPr>
            <a:xfrm>
              <a:off x="3599952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9" name="Rechteck 658"/>
            <p:cNvSpPr>
              <a:spLocks noChangeAspect="1"/>
            </p:cNvSpPr>
            <p:nvPr/>
          </p:nvSpPr>
          <p:spPr>
            <a:xfrm>
              <a:off x="3599952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0" name="Rechteck 659"/>
            <p:cNvSpPr>
              <a:spLocks noChangeAspect="1"/>
            </p:cNvSpPr>
            <p:nvPr/>
          </p:nvSpPr>
          <p:spPr>
            <a:xfrm>
              <a:off x="3707952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1" name="Rechteck 660"/>
            <p:cNvSpPr>
              <a:spLocks noChangeAspect="1"/>
            </p:cNvSpPr>
            <p:nvPr/>
          </p:nvSpPr>
          <p:spPr>
            <a:xfrm>
              <a:off x="3707952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2" name="Rechteck 661"/>
            <p:cNvSpPr>
              <a:spLocks noChangeAspect="1"/>
            </p:cNvSpPr>
            <p:nvPr/>
          </p:nvSpPr>
          <p:spPr>
            <a:xfrm>
              <a:off x="3815952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3" name="Rechteck 662"/>
            <p:cNvSpPr>
              <a:spLocks noChangeAspect="1"/>
            </p:cNvSpPr>
            <p:nvPr/>
          </p:nvSpPr>
          <p:spPr>
            <a:xfrm>
              <a:off x="3815952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4" name="Rechteck 663"/>
            <p:cNvSpPr>
              <a:spLocks noChangeAspect="1"/>
            </p:cNvSpPr>
            <p:nvPr/>
          </p:nvSpPr>
          <p:spPr>
            <a:xfrm>
              <a:off x="3923952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5" name="Rechteck 664"/>
            <p:cNvSpPr>
              <a:spLocks noChangeAspect="1"/>
            </p:cNvSpPr>
            <p:nvPr/>
          </p:nvSpPr>
          <p:spPr>
            <a:xfrm>
              <a:off x="3923952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6" name="Rechteck 665"/>
            <p:cNvSpPr>
              <a:spLocks noChangeAspect="1"/>
            </p:cNvSpPr>
            <p:nvPr/>
          </p:nvSpPr>
          <p:spPr>
            <a:xfrm>
              <a:off x="4032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7" name="Rechteck 666"/>
            <p:cNvSpPr>
              <a:spLocks noChangeAspect="1"/>
            </p:cNvSpPr>
            <p:nvPr/>
          </p:nvSpPr>
          <p:spPr>
            <a:xfrm>
              <a:off x="4032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8" name="Rechteck 667"/>
            <p:cNvSpPr>
              <a:spLocks noChangeAspect="1"/>
            </p:cNvSpPr>
            <p:nvPr/>
          </p:nvSpPr>
          <p:spPr>
            <a:xfrm>
              <a:off x="4140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9" name="Rechteck 668"/>
            <p:cNvSpPr>
              <a:spLocks noChangeAspect="1"/>
            </p:cNvSpPr>
            <p:nvPr/>
          </p:nvSpPr>
          <p:spPr>
            <a:xfrm>
              <a:off x="4140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0" name="Rechteck 669"/>
            <p:cNvSpPr>
              <a:spLocks noChangeAspect="1"/>
            </p:cNvSpPr>
            <p:nvPr/>
          </p:nvSpPr>
          <p:spPr>
            <a:xfrm>
              <a:off x="4248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1" name="Rechteck 670"/>
            <p:cNvSpPr>
              <a:spLocks noChangeAspect="1"/>
            </p:cNvSpPr>
            <p:nvPr/>
          </p:nvSpPr>
          <p:spPr>
            <a:xfrm>
              <a:off x="4248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2" name="Rechteck 671"/>
            <p:cNvSpPr>
              <a:spLocks noChangeAspect="1"/>
            </p:cNvSpPr>
            <p:nvPr/>
          </p:nvSpPr>
          <p:spPr>
            <a:xfrm>
              <a:off x="4356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3" name="Rechteck 672"/>
            <p:cNvSpPr>
              <a:spLocks noChangeAspect="1"/>
            </p:cNvSpPr>
            <p:nvPr/>
          </p:nvSpPr>
          <p:spPr>
            <a:xfrm>
              <a:off x="4356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4" name="Rechteck 673"/>
            <p:cNvSpPr>
              <a:spLocks noChangeAspect="1"/>
            </p:cNvSpPr>
            <p:nvPr/>
          </p:nvSpPr>
          <p:spPr>
            <a:xfrm>
              <a:off x="4032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5" name="Rechteck 674"/>
            <p:cNvSpPr>
              <a:spLocks noChangeAspect="1"/>
            </p:cNvSpPr>
            <p:nvPr/>
          </p:nvSpPr>
          <p:spPr>
            <a:xfrm>
              <a:off x="4032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6" name="Rechteck 675"/>
            <p:cNvSpPr>
              <a:spLocks noChangeAspect="1"/>
            </p:cNvSpPr>
            <p:nvPr/>
          </p:nvSpPr>
          <p:spPr>
            <a:xfrm>
              <a:off x="4140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7" name="Rechteck 676"/>
            <p:cNvSpPr>
              <a:spLocks noChangeAspect="1"/>
            </p:cNvSpPr>
            <p:nvPr/>
          </p:nvSpPr>
          <p:spPr>
            <a:xfrm>
              <a:off x="4140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8" name="Rechteck 677"/>
            <p:cNvSpPr>
              <a:spLocks noChangeAspect="1"/>
            </p:cNvSpPr>
            <p:nvPr/>
          </p:nvSpPr>
          <p:spPr>
            <a:xfrm>
              <a:off x="4248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9" name="Rechteck 678"/>
            <p:cNvSpPr>
              <a:spLocks noChangeAspect="1"/>
            </p:cNvSpPr>
            <p:nvPr/>
          </p:nvSpPr>
          <p:spPr>
            <a:xfrm>
              <a:off x="4248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0" name="Rechteck 679"/>
            <p:cNvSpPr>
              <a:spLocks noChangeAspect="1"/>
            </p:cNvSpPr>
            <p:nvPr/>
          </p:nvSpPr>
          <p:spPr>
            <a:xfrm>
              <a:off x="4356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1" name="Rechteck 680"/>
            <p:cNvSpPr>
              <a:spLocks noChangeAspect="1"/>
            </p:cNvSpPr>
            <p:nvPr/>
          </p:nvSpPr>
          <p:spPr>
            <a:xfrm>
              <a:off x="4356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2" name="Rechteck 681"/>
            <p:cNvSpPr>
              <a:spLocks noChangeAspect="1"/>
            </p:cNvSpPr>
            <p:nvPr/>
          </p:nvSpPr>
          <p:spPr>
            <a:xfrm>
              <a:off x="4464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3" name="Rechteck 682"/>
            <p:cNvSpPr>
              <a:spLocks noChangeAspect="1"/>
            </p:cNvSpPr>
            <p:nvPr/>
          </p:nvSpPr>
          <p:spPr>
            <a:xfrm>
              <a:off x="4464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4" name="Rechteck 683"/>
            <p:cNvSpPr>
              <a:spLocks noChangeAspect="1"/>
            </p:cNvSpPr>
            <p:nvPr/>
          </p:nvSpPr>
          <p:spPr>
            <a:xfrm>
              <a:off x="4464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5" name="Rechteck 684"/>
            <p:cNvSpPr>
              <a:spLocks noChangeAspect="1"/>
            </p:cNvSpPr>
            <p:nvPr/>
          </p:nvSpPr>
          <p:spPr>
            <a:xfrm>
              <a:off x="4464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6" name="Rechteck 685"/>
            <p:cNvSpPr>
              <a:spLocks noChangeAspect="1"/>
            </p:cNvSpPr>
            <p:nvPr/>
          </p:nvSpPr>
          <p:spPr>
            <a:xfrm>
              <a:off x="3599952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7" name="Rechteck 686"/>
            <p:cNvSpPr>
              <a:spLocks noChangeAspect="1"/>
            </p:cNvSpPr>
            <p:nvPr/>
          </p:nvSpPr>
          <p:spPr>
            <a:xfrm>
              <a:off x="3707952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8" name="Rechteck 687"/>
            <p:cNvSpPr>
              <a:spLocks noChangeAspect="1"/>
            </p:cNvSpPr>
            <p:nvPr/>
          </p:nvSpPr>
          <p:spPr>
            <a:xfrm>
              <a:off x="3815952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9" name="Rechteck 688"/>
            <p:cNvSpPr>
              <a:spLocks noChangeAspect="1"/>
            </p:cNvSpPr>
            <p:nvPr/>
          </p:nvSpPr>
          <p:spPr>
            <a:xfrm>
              <a:off x="3923952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0" name="Rechteck 689"/>
            <p:cNvSpPr>
              <a:spLocks noChangeAspect="1"/>
            </p:cNvSpPr>
            <p:nvPr/>
          </p:nvSpPr>
          <p:spPr>
            <a:xfrm>
              <a:off x="4032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1" name="Rechteck 690"/>
            <p:cNvSpPr>
              <a:spLocks noChangeAspect="1"/>
            </p:cNvSpPr>
            <p:nvPr/>
          </p:nvSpPr>
          <p:spPr>
            <a:xfrm>
              <a:off x="4140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2" name="Rechteck 691"/>
            <p:cNvSpPr>
              <a:spLocks noChangeAspect="1"/>
            </p:cNvSpPr>
            <p:nvPr/>
          </p:nvSpPr>
          <p:spPr>
            <a:xfrm>
              <a:off x="4248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3" name="Rechteck 692"/>
            <p:cNvSpPr>
              <a:spLocks noChangeAspect="1"/>
            </p:cNvSpPr>
            <p:nvPr/>
          </p:nvSpPr>
          <p:spPr>
            <a:xfrm>
              <a:off x="4356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4" name="Rechteck 693"/>
            <p:cNvSpPr>
              <a:spLocks noChangeAspect="1"/>
            </p:cNvSpPr>
            <p:nvPr/>
          </p:nvSpPr>
          <p:spPr>
            <a:xfrm>
              <a:off x="4464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5" name="Rechteck 694"/>
            <p:cNvSpPr>
              <a:spLocks noChangeAspect="1"/>
            </p:cNvSpPr>
            <p:nvPr/>
          </p:nvSpPr>
          <p:spPr>
            <a:xfrm>
              <a:off x="4572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6" name="Rechteck 695"/>
            <p:cNvSpPr>
              <a:spLocks noChangeAspect="1"/>
            </p:cNvSpPr>
            <p:nvPr/>
          </p:nvSpPr>
          <p:spPr>
            <a:xfrm>
              <a:off x="4572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7" name="Rechteck 696"/>
            <p:cNvSpPr>
              <a:spLocks noChangeAspect="1"/>
            </p:cNvSpPr>
            <p:nvPr/>
          </p:nvSpPr>
          <p:spPr>
            <a:xfrm>
              <a:off x="4680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8" name="Rechteck 697"/>
            <p:cNvSpPr>
              <a:spLocks noChangeAspect="1"/>
            </p:cNvSpPr>
            <p:nvPr/>
          </p:nvSpPr>
          <p:spPr>
            <a:xfrm>
              <a:off x="4680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9" name="Rechteck 698"/>
            <p:cNvSpPr>
              <a:spLocks noChangeAspect="1"/>
            </p:cNvSpPr>
            <p:nvPr/>
          </p:nvSpPr>
          <p:spPr>
            <a:xfrm>
              <a:off x="4788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0" name="Rechteck 699"/>
            <p:cNvSpPr>
              <a:spLocks noChangeAspect="1"/>
            </p:cNvSpPr>
            <p:nvPr/>
          </p:nvSpPr>
          <p:spPr>
            <a:xfrm>
              <a:off x="4788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1" name="Rechteck 700"/>
            <p:cNvSpPr>
              <a:spLocks noChangeAspect="1"/>
            </p:cNvSpPr>
            <p:nvPr/>
          </p:nvSpPr>
          <p:spPr>
            <a:xfrm>
              <a:off x="4896072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2" name="Rechteck 701"/>
            <p:cNvSpPr>
              <a:spLocks noChangeAspect="1"/>
            </p:cNvSpPr>
            <p:nvPr/>
          </p:nvSpPr>
          <p:spPr>
            <a:xfrm>
              <a:off x="4896072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3" name="Rechteck 702"/>
            <p:cNvSpPr>
              <a:spLocks noChangeAspect="1"/>
            </p:cNvSpPr>
            <p:nvPr/>
          </p:nvSpPr>
          <p:spPr>
            <a:xfrm>
              <a:off x="4572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4" name="Rechteck 703"/>
            <p:cNvSpPr>
              <a:spLocks noChangeAspect="1"/>
            </p:cNvSpPr>
            <p:nvPr/>
          </p:nvSpPr>
          <p:spPr>
            <a:xfrm>
              <a:off x="4680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5" name="Rechteck 704"/>
            <p:cNvSpPr>
              <a:spLocks noChangeAspect="1"/>
            </p:cNvSpPr>
            <p:nvPr/>
          </p:nvSpPr>
          <p:spPr>
            <a:xfrm>
              <a:off x="4788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6" name="Rechteck 705"/>
            <p:cNvSpPr>
              <a:spLocks noChangeAspect="1"/>
            </p:cNvSpPr>
            <p:nvPr/>
          </p:nvSpPr>
          <p:spPr>
            <a:xfrm>
              <a:off x="4896072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7" name="Rechteck 706"/>
            <p:cNvSpPr>
              <a:spLocks noChangeAspect="1"/>
            </p:cNvSpPr>
            <p:nvPr/>
          </p:nvSpPr>
          <p:spPr>
            <a:xfrm>
              <a:off x="5004120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8" name="Rechteck 707"/>
            <p:cNvSpPr>
              <a:spLocks noChangeAspect="1"/>
            </p:cNvSpPr>
            <p:nvPr/>
          </p:nvSpPr>
          <p:spPr>
            <a:xfrm>
              <a:off x="5004120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9" name="Rechteck 708"/>
            <p:cNvSpPr>
              <a:spLocks noChangeAspect="1"/>
            </p:cNvSpPr>
            <p:nvPr/>
          </p:nvSpPr>
          <p:spPr>
            <a:xfrm>
              <a:off x="5112120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0" name="Rechteck 709"/>
            <p:cNvSpPr>
              <a:spLocks noChangeAspect="1"/>
            </p:cNvSpPr>
            <p:nvPr/>
          </p:nvSpPr>
          <p:spPr>
            <a:xfrm>
              <a:off x="5112120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1" name="Rechteck 710"/>
            <p:cNvSpPr>
              <a:spLocks noChangeAspect="1"/>
            </p:cNvSpPr>
            <p:nvPr/>
          </p:nvSpPr>
          <p:spPr>
            <a:xfrm>
              <a:off x="5220120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2" name="Rechteck 711"/>
            <p:cNvSpPr>
              <a:spLocks noChangeAspect="1"/>
            </p:cNvSpPr>
            <p:nvPr/>
          </p:nvSpPr>
          <p:spPr>
            <a:xfrm>
              <a:off x="5220120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3" name="Rechteck 712"/>
            <p:cNvSpPr>
              <a:spLocks noChangeAspect="1"/>
            </p:cNvSpPr>
            <p:nvPr/>
          </p:nvSpPr>
          <p:spPr>
            <a:xfrm>
              <a:off x="5004120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4" name="Rechteck 713"/>
            <p:cNvSpPr>
              <a:spLocks noChangeAspect="1"/>
            </p:cNvSpPr>
            <p:nvPr/>
          </p:nvSpPr>
          <p:spPr>
            <a:xfrm>
              <a:off x="5112120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5" name="Rechteck 714"/>
            <p:cNvSpPr>
              <a:spLocks noChangeAspect="1"/>
            </p:cNvSpPr>
            <p:nvPr/>
          </p:nvSpPr>
          <p:spPr>
            <a:xfrm>
              <a:off x="5220120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6" name="Rechteck 715"/>
            <p:cNvSpPr>
              <a:spLocks noChangeAspect="1"/>
            </p:cNvSpPr>
            <p:nvPr/>
          </p:nvSpPr>
          <p:spPr>
            <a:xfrm>
              <a:off x="3600024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7" name="Rechteck 716"/>
            <p:cNvSpPr>
              <a:spLocks noChangeAspect="1"/>
            </p:cNvSpPr>
            <p:nvPr/>
          </p:nvSpPr>
          <p:spPr>
            <a:xfrm>
              <a:off x="3600024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8" name="Rechteck 717"/>
            <p:cNvSpPr>
              <a:spLocks noChangeAspect="1"/>
            </p:cNvSpPr>
            <p:nvPr/>
          </p:nvSpPr>
          <p:spPr>
            <a:xfrm>
              <a:off x="3708024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9" name="Rechteck 718"/>
            <p:cNvSpPr>
              <a:spLocks noChangeAspect="1"/>
            </p:cNvSpPr>
            <p:nvPr/>
          </p:nvSpPr>
          <p:spPr>
            <a:xfrm>
              <a:off x="3708024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0" name="Rechteck 719"/>
            <p:cNvSpPr>
              <a:spLocks noChangeAspect="1"/>
            </p:cNvSpPr>
            <p:nvPr/>
          </p:nvSpPr>
          <p:spPr>
            <a:xfrm>
              <a:off x="3816024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1" name="Rechteck 720"/>
            <p:cNvSpPr>
              <a:spLocks noChangeAspect="1"/>
            </p:cNvSpPr>
            <p:nvPr/>
          </p:nvSpPr>
          <p:spPr>
            <a:xfrm>
              <a:off x="3816024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2" name="Rechteck 721"/>
            <p:cNvSpPr>
              <a:spLocks noChangeAspect="1"/>
            </p:cNvSpPr>
            <p:nvPr/>
          </p:nvSpPr>
          <p:spPr>
            <a:xfrm>
              <a:off x="3924024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3" name="Rechteck 722"/>
            <p:cNvSpPr>
              <a:spLocks noChangeAspect="1"/>
            </p:cNvSpPr>
            <p:nvPr/>
          </p:nvSpPr>
          <p:spPr>
            <a:xfrm>
              <a:off x="3924024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4" name="Rechteck 723"/>
            <p:cNvSpPr>
              <a:spLocks noChangeAspect="1"/>
            </p:cNvSpPr>
            <p:nvPr/>
          </p:nvSpPr>
          <p:spPr>
            <a:xfrm>
              <a:off x="3600024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5" name="Rechteck 724"/>
            <p:cNvSpPr>
              <a:spLocks noChangeAspect="1"/>
            </p:cNvSpPr>
            <p:nvPr/>
          </p:nvSpPr>
          <p:spPr>
            <a:xfrm>
              <a:off x="3708024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6" name="Rechteck 725"/>
            <p:cNvSpPr>
              <a:spLocks noChangeAspect="1"/>
            </p:cNvSpPr>
            <p:nvPr/>
          </p:nvSpPr>
          <p:spPr>
            <a:xfrm>
              <a:off x="3816024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7" name="Rechteck 726"/>
            <p:cNvSpPr>
              <a:spLocks noChangeAspect="1"/>
            </p:cNvSpPr>
            <p:nvPr/>
          </p:nvSpPr>
          <p:spPr>
            <a:xfrm>
              <a:off x="3924024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8" name="Rechteck 727"/>
            <p:cNvSpPr>
              <a:spLocks noChangeAspect="1"/>
            </p:cNvSpPr>
            <p:nvPr/>
          </p:nvSpPr>
          <p:spPr>
            <a:xfrm>
              <a:off x="4032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9" name="Rechteck 728"/>
            <p:cNvSpPr>
              <a:spLocks noChangeAspect="1"/>
            </p:cNvSpPr>
            <p:nvPr/>
          </p:nvSpPr>
          <p:spPr>
            <a:xfrm>
              <a:off x="4032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0" name="Rechteck 729"/>
            <p:cNvSpPr>
              <a:spLocks noChangeAspect="1"/>
            </p:cNvSpPr>
            <p:nvPr/>
          </p:nvSpPr>
          <p:spPr>
            <a:xfrm>
              <a:off x="4140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1" name="Rechteck 730"/>
            <p:cNvSpPr>
              <a:spLocks noChangeAspect="1"/>
            </p:cNvSpPr>
            <p:nvPr/>
          </p:nvSpPr>
          <p:spPr>
            <a:xfrm>
              <a:off x="4140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2" name="Rechteck 731"/>
            <p:cNvSpPr>
              <a:spLocks noChangeAspect="1"/>
            </p:cNvSpPr>
            <p:nvPr/>
          </p:nvSpPr>
          <p:spPr>
            <a:xfrm>
              <a:off x="4248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3" name="Rechteck 732"/>
            <p:cNvSpPr>
              <a:spLocks noChangeAspect="1"/>
            </p:cNvSpPr>
            <p:nvPr/>
          </p:nvSpPr>
          <p:spPr>
            <a:xfrm>
              <a:off x="4248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4" name="Rechteck 733"/>
            <p:cNvSpPr>
              <a:spLocks noChangeAspect="1"/>
            </p:cNvSpPr>
            <p:nvPr/>
          </p:nvSpPr>
          <p:spPr>
            <a:xfrm>
              <a:off x="4356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5" name="Rechteck 734"/>
            <p:cNvSpPr>
              <a:spLocks noChangeAspect="1"/>
            </p:cNvSpPr>
            <p:nvPr/>
          </p:nvSpPr>
          <p:spPr>
            <a:xfrm>
              <a:off x="4356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6" name="Rechteck 735"/>
            <p:cNvSpPr>
              <a:spLocks noChangeAspect="1"/>
            </p:cNvSpPr>
            <p:nvPr/>
          </p:nvSpPr>
          <p:spPr>
            <a:xfrm>
              <a:off x="4032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7" name="Rechteck 736"/>
            <p:cNvSpPr>
              <a:spLocks noChangeAspect="1"/>
            </p:cNvSpPr>
            <p:nvPr/>
          </p:nvSpPr>
          <p:spPr>
            <a:xfrm>
              <a:off x="4140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8" name="Rechteck 737"/>
            <p:cNvSpPr>
              <a:spLocks noChangeAspect="1"/>
            </p:cNvSpPr>
            <p:nvPr/>
          </p:nvSpPr>
          <p:spPr>
            <a:xfrm>
              <a:off x="4248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9" name="Rechteck 738"/>
            <p:cNvSpPr>
              <a:spLocks noChangeAspect="1"/>
            </p:cNvSpPr>
            <p:nvPr/>
          </p:nvSpPr>
          <p:spPr>
            <a:xfrm>
              <a:off x="4356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0" name="Rechteck 739"/>
            <p:cNvSpPr>
              <a:spLocks noChangeAspect="1"/>
            </p:cNvSpPr>
            <p:nvPr/>
          </p:nvSpPr>
          <p:spPr>
            <a:xfrm>
              <a:off x="4464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1" name="Rechteck 740"/>
            <p:cNvSpPr>
              <a:spLocks noChangeAspect="1"/>
            </p:cNvSpPr>
            <p:nvPr/>
          </p:nvSpPr>
          <p:spPr>
            <a:xfrm>
              <a:off x="4464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2" name="Rechteck 741"/>
            <p:cNvSpPr>
              <a:spLocks noChangeAspect="1"/>
            </p:cNvSpPr>
            <p:nvPr/>
          </p:nvSpPr>
          <p:spPr>
            <a:xfrm>
              <a:off x="4464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3" name="Rechteck 742"/>
            <p:cNvSpPr>
              <a:spLocks noChangeAspect="1"/>
            </p:cNvSpPr>
            <p:nvPr/>
          </p:nvSpPr>
          <p:spPr>
            <a:xfrm>
              <a:off x="4572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4" name="Rechteck 743"/>
            <p:cNvSpPr>
              <a:spLocks noChangeAspect="1"/>
            </p:cNvSpPr>
            <p:nvPr/>
          </p:nvSpPr>
          <p:spPr>
            <a:xfrm>
              <a:off x="4572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5" name="Rechteck 744"/>
            <p:cNvSpPr>
              <a:spLocks noChangeAspect="1"/>
            </p:cNvSpPr>
            <p:nvPr/>
          </p:nvSpPr>
          <p:spPr>
            <a:xfrm>
              <a:off x="4680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6" name="Rechteck 745"/>
            <p:cNvSpPr>
              <a:spLocks noChangeAspect="1"/>
            </p:cNvSpPr>
            <p:nvPr/>
          </p:nvSpPr>
          <p:spPr>
            <a:xfrm>
              <a:off x="4680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7" name="Rechteck 746"/>
            <p:cNvSpPr>
              <a:spLocks noChangeAspect="1"/>
            </p:cNvSpPr>
            <p:nvPr/>
          </p:nvSpPr>
          <p:spPr>
            <a:xfrm>
              <a:off x="4788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8" name="Rechteck 747"/>
            <p:cNvSpPr>
              <a:spLocks noChangeAspect="1"/>
            </p:cNvSpPr>
            <p:nvPr/>
          </p:nvSpPr>
          <p:spPr>
            <a:xfrm>
              <a:off x="4788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9" name="Rechteck 748"/>
            <p:cNvSpPr>
              <a:spLocks noChangeAspect="1"/>
            </p:cNvSpPr>
            <p:nvPr/>
          </p:nvSpPr>
          <p:spPr>
            <a:xfrm>
              <a:off x="4896000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0" name="Rechteck 749"/>
            <p:cNvSpPr>
              <a:spLocks noChangeAspect="1"/>
            </p:cNvSpPr>
            <p:nvPr/>
          </p:nvSpPr>
          <p:spPr>
            <a:xfrm>
              <a:off x="4896000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1" name="Rechteck 750"/>
            <p:cNvSpPr>
              <a:spLocks noChangeAspect="1"/>
            </p:cNvSpPr>
            <p:nvPr/>
          </p:nvSpPr>
          <p:spPr>
            <a:xfrm>
              <a:off x="4572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2" name="Rechteck 751"/>
            <p:cNvSpPr>
              <a:spLocks noChangeAspect="1"/>
            </p:cNvSpPr>
            <p:nvPr/>
          </p:nvSpPr>
          <p:spPr>
            <a:xfrm>
              <a:off x="4572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3" name="Rechteck 752"/>
            <p:cNvSpPr>
              <a:spLocks noChangeAspect="1"/>
            </p:cNvSpPr>
            <p:nvPr/>
          </p:nvSpPr>
          <p:spPr>
            <a:xfrm>
              <a:off x="4680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4" name="Rechteck 753"/>
            <p:cNvSpPr>
              <a:spLocks noChangeAspect="1"/>
            </p:cNvSpPr>
            <p:nvPr/>
          </p:nvSpPr>
          <p:spPr>
            <a:xfrm>
              <a:off x="4680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5" name="Rechteck 754"/>
            <p:cNvSpPr>
              <a:spLocks noChangeAspect="1"/>
            </p:cNvSpPr>
            <p:nvPr/>
          </p:nvSpPr>
          <p:spPr>
            <a:xfrm>
              <a:off x="4788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6" name="Rechteck 755"/>
            <p:cNvSpPr>
              <a:spLocks noChangeAspect="1"/>
            </p:cNvSpPr>
            <p:nvPr/>
          </p:nvSpPr>
          <p:spPr>
            <a:xfrm>
              <a:off x="4788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7" name="Rechteck 756"/>
            <p:cNvSpPr>
              <a:spLocks noChangeAspect="1"/>
            </p:cNvSpPr>
            <p:nvPr/>
          </p:nvSpPr>
          <p:spPr>
            <a:xfrm>
              <a:off x="4896000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8" name="Rechteck 757"/>
            <p:cNvSpPr>
              <a:spLocks noChangeAspect="1"/>
            </p:cNvSpPr>
            <p:nvPr/>
          </p:nvSpPr>
          <p:spPr>
            <a:xfrm>
              <a:off x="4896000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9" name="Rechteck 758"/>
            <p:cNvSpPr>
              <a:spLocks noChangeAspect="1"/>
            </p:cNvSpPr>
            <p:nvPr/>
          </p:nvSpPr>
          <p:spPr>
            <a:xfrm>
              <a:off x="5004048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0" name="Rechteck 759"/>
            <p:cNvSpPr>
              <a:spLocks noChangeAspect="1"/>
            </p:cNvSpPr>
            <p:nvPr/>
          </p:nvSpPr>
          <p:spPr>
            <a:xfrm>
              <a:off x="5004048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1" name="Rechteck 760"/>
            <p:cNvSpPr>
              <a:spLocks noChangeAspect="1"/>
            </p:cNvSpPr>
            <p:nvPr/>
          </p:nvSpPr>
          <p:spPr>
            <a:xfrm>
              <a:off x="5112048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2" name="Rechteck 761"/>
            <p:cNvSpPr>
              <a:spLocks noChangeAspect="1"/>
            </p:cNvSpPr>
            <p:nvPr/>
          </p:nvSpPr>
          <p:spPr>
            <a:xfrm>
              <a:off x="5112048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3" name="Rechteck 762"/>
            <p:cNvSpPr>
              <a:spLocks noChangeAspect="1"/>
            </p:cNvSpPr>
            <p:nvPr/>
          </p:nvSpPr>
          <p:spPr>
            <a:xfrm>
              <a:off x="5220048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4" name="Rechteck 763"/>
            <p:cNvSpPr>
              <a:spLocks noChangeAspect="1"/>
            </p:cNvSpPr>
            <p:nvPr/>
          </p:nvSpPr>
          <p:spPr>
            <a:xfrm>
              <a:off x="5220048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5" name="Rechteck 764"/>
            <p:cNvSpPr>
              <a:spLocks noChangeAspect="1"/>
            </p:cNvSpPr>
            <p:nvPr/>
          </p:nvSpPr>
          <p:spPr>
            <a:xfrm>
              <a:off x="5004048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6" name="Rechteck 765"/>
            <p:cNvSpPr>
              <a:spLocks noChangeAspect="1"/>
            </p:cNvSpPr>
            <p:nvPr/>
          </p:nvSpPr>
          <p:spPr>
            <a:xfrm>
              <a:off x="5004048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7" name="Rechteck 766"/>
            <p:cNvSpPr>
              <a:spLocks noChangeAspect="1"/>
            </p:cNvSpPr>
            <p:nvPr/>
          </p:nvSpPr>
          <p:spPr>
            <a:xfrm>
              <a:off x="5112048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8" name="Rechteck 767"/>
            <p:cNvSpPr>
              <a:spLocks noChangeAspect="1"/>
            </p:cNvSpPr>
            <p:nvPr/>
          </p:nvSpPr>
          <p:spPr>
            <a:xfrm>
              <a:off x="5112048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9" name="Rechteck 768"/>
            <p:cNvSpPr>
              <a:spLocks noChangeAspect="1"/>
            </p:cNvSpPr>
            <p:nvPr/>
          </p:nvSpPr>
          <p:spPr>
            <a:xfrm>
              <a:off x="5220048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0" name="Rechteck 769"/>
            <p:cNvSpPr>
              <a:spLocks noChangeAspect="1"/>
            </p:cNvSpPr>
            <p:nvPr/>
          </p:nvSpPr>
          <p:spPr>
            <a:xfrm>
              <a:off x="5220048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1" name="Rechteck 770"/>
            <p:cNvSpPr>
              <a:spLocks noChangeAspect="1"/>
            </p:cNvSpPr>
            <p:nvPr/>
          </p:nvSpPr>
          <p:spPr>
            <a:xfrm>
              <a:off x="4572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2" name="Rechteck 771"/>
            <p:cNvSpPr>
              <a:spLocks noChangeAspect="1"/>
            </p:cNvSpPr>
            <p:nvPr/>
          </p:nvSpPr>
          <p:spPr>
            <a:xfrm>
              <a:off x="4680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3" name="Rechteck 772"/>
            <p:cNvSpPr>
              <a:spLocks noChangeAspect="1"/>
            </p:cNvSpPr>
            <p:nvPr/>
          </p:nvSpPr>
          <p:spPr>
            <a:xfrm>
              <a:off x="4788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4" name="Rechteck 773"/>
            <p:cNvSpPr>
              <a:spLocks noChangeAspect="1"/>
            </p:cNvSpPr>
            <p:nvPr/>
          </p:nvSpPr>
          <p:spPr>
            <a:xfrm>
              <a:off x="4896000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5" name="Rechteck 774"/>
            <p:cNvSpPr>
              <a:spLocks noChangeAspect="1"/>
            </p:cNvSpPr>
            <p:nvPr/>
          </p:nvSpPr>
          <p:spPr>
            <a:xfrm>
              <a:off x="5004048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6" name="Rechteck 775"/>
            <p:cNvSpPr>
              <a:spLocks noChangeAspect="1"/>
            </p:cNvSpPr>
            <p:nvPr/>
          </p:nvSpPr>
          <p:spPr>
            <a:xfrm>
              <a:off x="5112048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7" name="Rechteck 776"/>
            <p:cNvSpPr>
              <a:spLocks noChangeAspect="1"/>
            </p:cNvSpPr>
            <p:nvPr/>
          </p:nvSpPr>
          <p:spPr>
            <a:xfrm>
              <a:off x="5220048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8" name="Rechteck 777"/>
            <p:cNvSpPr>
              <a:spLocks noChangeAspect="1"/>
            </p:cNvSpPr>
            <p:nvPr/>
          </p:nvSpPr>
          <p:spPr>
            <a:xfrm>
              <a:off x="3599952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9" name="Rechteck 778"/>
            <p:cNvSpPr>
              <a:spLocks noChangeAspect="1"/>
            </p:cNvSpPr>
            <p:nvPr/>
          </p:nvSpPr>
          <p:spPr>
            <a:xfrm>
              <a:off x="3599952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0" name="Rechteck 779"/>
            <p:cNvSpPr>
              <a:spLocks noChangeAspect="1"/>
            </p:cNvSpPr>
            <p:nvPr/>
          </p:nvSpPr>
          <p:spPr>
            <a:xfrm>
              <a:off x="3707952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1" name="Rechteck 780"/>
            <p:cNvSpPr>
              <a:spLocks noChangeAspect="1"/>
            </p:cNvSpPr>
            <p:nvPr/>
          </p:nvSpPr>
          <p:spPr>
            <a:xfrm>
              <a:off x="3707952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2" name="Rechteck 781"/>
            <p:cNvSpPr>
              <a:spLocks noChangeAspect="1"/>
            </p:cNvSpPr>
            <p:nvPr/>
          </p:nvSpPr>
          <p:spPr>
            <a:xfrm>
              <a:off x="3815952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3" name="Rechteck 782"/>
            <p:cNvSpPr>
              <a:spLocks noChangeAspect="1"/>
            </p:cNvSpPr>
            <p:nvPr/>
          </p:nvSpPr>
          <p:spPr>
            <a:xfrm>
              <a:off x="3815952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4" name="Rechteck 783"/>
            <p:cNvSpPr>
              <a:spLocks noChangeAspect="1"/>
            </p:cNvSpPr>
            <p:nvPr/>
          </p:nvSpPr>
          <p:spPr>
            <a:xfrm>
              <a:off x="3923952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5" name="Rechteck 784"/>
            <p:cNvSpPr>
              <a:spLocks noChangeAspect="1"/>
            </p:cNvSpPr>
            <p:nvPr/>
          </p:nvSpPr>
          <p:spPr>
            <a:xfrm>
              <a:off x="3923952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6" name="Rechteck 785"/>
            <p:cNvSpPr>
              <a:spLocks noChangeAspect="1"/>
            </p:cNvSpPr>
            <p:nvPr/>
          </p:nvSpPr>
          <p:spPr>
            <a:xfrm>
              <a:off x="3599952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7" name="Rechteck 786"/>
            <p:cNvSpPr>
              <a:spLocks noChangeAspect="1"/>
            </p:cNvSpPr>
            <p:nvPr/>
          </p:nvSpPr>
          <p:spPr>
            <a:xfrm>
              <a:off x="3599952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8" name="Rechteck 787"/>
            <p:cNvSpPr>
              <a:spLocks noChangeAspect="1"/>
            </p:cNvSpPr>
            <p:nvPr/>
          </p:nvSpPr>
          <p:spPr>
            <a:xfrm>
              <a:off x="3707952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9" name="Rechteck 788"/>
            <p:cNvSpPr>
              <a:spLocks noChangeAspect="1"/>
            </p:cNvSpPr>
            <p:nvPr/>
          </p:nvSpPr>
          <p:spPr>
            <a:xfrm>
              <a:off x="3707952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0" name="Rechteck 789"/>
            <p:cNvSpPr>
              <a:spLocks noChangeAspect="1"/>
            </p:cNvSpPr>
            <p:nvPr/>
          </p:nvSpPr>
          <p:spPr>
            <a:xfrm>
              <a:off x="3815952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1" name="Rechteck 790"/>
            <p:cNvSpPr>
              <a:spLocks noChangeAspect="1"/>
            </p:cNvSpPr>
            <p:nvPr/>
          </p:nvSpPr>
          <p:spPr>
            <a:xfrm>
              <a:off x="3815952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2" name="Rechteck 791"/>
            <p:cNvSpPr>
              <a:spLocks noChangeAspect="1"/>
            </p:cNvSpPr>
            <p:nvPr/>
          </p:nvSpPr>
          <p:spPr>
            <a:xfrm>
              <a:off x="3923952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3" name="Rechteck 792"/>
            <p:cNvSpPr>
              <a:spLocks noChangeAspect="1"/>
            </p:cNvSpPr>
            <p:nvPr/>
          </p:nvSpPr>
          <p:spPr>
            <a:xfrm>
              <a:off x="3923952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4" name="Rechteck 793"/>
            <p:cNvSpPr>
              <a:spLocks noChangeAspect="1"/>
            </p:cNvSpPr>
            <p:nvPr/>
          </p:nvSpPr>
          <p:spPr>
            <a:xfrm>
              <a:off x="4032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5" name="Rechteck 794"/>
            <p:cNvSpPr>
              <a:spLocks noChangeAspect="1"/>
            </p:cNvSpPr>
            <p:nvPr/>
          </p:nvSpPr>
          <p:spPr>
            <a:xfrm>
              <a:off x="4032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6" name="Rechteck 795"/>
            <p:cNvSpPr>
              <a:spLocks noChangeAspect="1"/>
            </p:cNvSpPr>
            <p:nvPr/>
          </p:nvSpPr>
          <p:spPr>
            <a:xfrm>
              <a:off x="4140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7" name="Rechteck 796"/>
            <p:cNvSpPr>
              <a:spLocks noChangeAspect="1"/>
            </p:cNvSpPr>
            <p:nvPr/>
          </p:nvSpPr>
          <p:spPr>
            <a:xfrm>
              <a:off x="4140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8" name="Rechteck 797"/>
            <p:cNvSpPr>
              <a:spLocks noChangeAspect="1"/>
            </p:cNvSpPr>
            <p:nvPr/>
          </p:nvSpPr>
          <p:spPr>
            <a:xfrm>
              <a:off x="4248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9" name="Rechteck 798"/>
            <p:cNvSpPr>
              <a:spLocks noChangeAspect="1"/>
            </p:cNvSpPr>
            <p:nvPr/>
          </p:nvSpPr>
          <p:spPr>
            <a:xfrm>
              <a:off x="4248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0" name="Rechteck 799"/>
            <p:cNvSpPr>
              <a:spLocks noChangeAspect="1"/>
            </p:cNvSpPr>
            <p:nvPr/>
          </p:nvSpPr>
          <p:spPr>
            <a:xfrm>
              <a:off x="4356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1" name="Rechteck 800"/>
            <p:cNvSpPr>
              <a:spLocks noChangeAspect="1"/>
            </p:cNvSpPr>
            <p:nvPr/>
          </p:nvSpPr>
          <p:spPr>
            <a:xfrm>
              <a:off x="4356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2" name="Rechteck 801"/>
            <p:cNvSpPr>
              <a:spLocks noChangeAspect="1"/>
            </p:cNvSpPr>
            <p:nvPr/>
          </p:nvSpPr>
          <p:spPr>
            <a:xfrm>
              <a:off x="4032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3" name="Rechteck 802"/>
            <p:cNvSpPr>
              <a:spLocks noChangeAspect="1"/>
            </p:cNvSpPr>
            <p:nvPr/>
          </p:nvSpPr>
          <p:spPr>
            <a:xfrm>
              <a:off x="4032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4" name="Rechteck 803"/>
            <p:cNvSpPr>
              <a:spLocks noChangeAspect="1"/>
            </p:cNvSpPr>
            <p:nvPr/>
          </p:nvSpPr>
          <p:spPr>
            <a:xfrm>
              <a:off x="4140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5" name="Rechteck 804"/>
            <p:cNvSpPr>
              <a:spLocks noChangeAspect="1"/>
            </p:cNvSpPr>
            <p:nvPr/>
          </p:nvSpPr>
          <p:spPr>
            <a:xfrm>
              <a:off x="4140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6" name="Rechteck 805"/>
            <p:cNvSpPr>
              <a:spLocks noChangeAspect="1"/>
            </p:cNvSpPr>
            <p:nvPr/>
          </p:nvSpPr>
          <p:spPr>
            <a:xfrm>
              <a:off x="4248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7" name="Rechteck 806"/>
            <p:cNvSpPr>
              <a:spLocks noChangeAspect="1"/>
            </p:cNvSpPr>
            <p:nvPr/>
          </p:nvSpPr>
          <p:spPr>
            <a:xfrm>
              <a:off x="4248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8" name="Rechteck 807"/>
            <p:cNvSpPr>
              <a:spLocks noChangeAspect="1"/>
            </p:cNvSpPr>
            <p:nvPr/>
          </p:nvSpPr>
          <p:spPr>
            <a:xfrm>
              <a:off x="4356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9" name="Rechteck 808"/>
            <p:cNvSpPr>
              <a:spLocks noChangeAspect="1"/>
            </p:cNvSpPr>
            <p:nvPr/>
          </p:nvSpPr>
          <p:spPr>
            <a:xfrm>
              <a:off x="4356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0" name="Rechteck 809"/>
            <p:cNvSpPr>
              <a:spLocks noChangeAspect="1"/>
            </p:cNvSpPr>
            <p:nvPr/>
          </p:nvSpPr>
          <p:spPr>
            <a:xfrm>
              <a:off x="4464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1" name="Rechteck 810"/>
            <p:cNvSpPr>
              <a:spLocks noChangeAspect="1"/>
            </p:cNvSpPr>
            <p:nvPr/>
          </p:nvSpPr>
          <p:spPr>
            <a:xfrm>
              <a:off x="4464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2" name="Rechteck 811"/>
            <p:cNvSpPr>
              <a:spLocks noChangeAspect="1"/>
            </p:cNvSpPr>
            <p:nvPr/>
          </p:nvSpPr>
          <p:spPr>
            <a:xfrm>
              <a:off x="4464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3" name="Rechteck 812"/>
            <p:cNvSpPr>
              <a:spLocks noChangeAspect="1"/>
            </p:cNvSpPr>
            <p:nvPr/>
          </p:nvSpPr>
          <p:spPr>
            <a:xfrm>
              <a:off x="4464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4" name="Rechteck 813"/>
            <p:cNvSpPr>
              <a:spLocks noChangeAspect="1"/>
            </p:cNvSpPr>
            <p:nvPr/>
          </p:nvSpPr>
          <p:spPr>
            <a:xfrm>
              <a:off x="3599952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5" name="Rechteck 814"/>
            <p:cNvSpPr>
              <a:spLocks noChangeAspect="1"/>
            </p:cNvSpPr>
            <p:nvPr/>
          </p:nvSpPr>
          <p:spPr>
            <a:xfrm>
              <a:off x="3707952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6" name="Rechteck 815"/>
            <p:cNvSpPr>
              <a:spLocks noChangeAspect="1"/>
            </p:cNvSpPr>
            <p:nvPr/>
          </p:nvSpPr>
          <p:spPr>
            <a:xfrm>
              <a:off x="3815952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7" name="Rechteck 816"/>
            <p:cNvSpPr>
              <a:spLocks noChangeAspect="1"/>
            </p:cNvSpPr>
            <p:nvPr/>
          </p:nvSpPr>
          <p:spPr>
            <a:xfrm>
              <a:off x="3923952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8" name="Rechteck 817"/>
            <p:cNvSpPr>
              <a:spLocks noChangeAspect="1"/>
            </p:cNvSpPr>
            <p:nvPr/>
          </p:nvSpPr>
          <p:spPr>
            <a:xfrm>
              <a:off x="4032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9" name="Rechteck 818"/>
            <p:cNvSpPr>
              <a:spLocks noChangeAspect="1"/>
            </p:cNvSpPr>
            <p:nvPr/>
          </p:nvSpPr>
          <p:spPr>
            <a:xfrm>
              <a:off x="4140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0" name="Rechteck 819"/>
            <p:cNvSpPr>
              <a:spLocks noChangeAspect="1"/>
            </p:cNvSpPr>
            <p:nvPr/>
          </p:nvSpPr>
          <p:spPr>
            <a:xfrm>
              <a:off x="4248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1" name="Rechteck 820"/>
            <p:cNvSpPr>
              <a:spLocks noChangeAspect="1"/>
            </p:cNvSpPr>
            <p:nvPr/>
          </p:nvSpPr>
          <p:spPr>
            <a:xfrm>
              <a:off x="4356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2" name="Rechteck 821"/>
            <p:cNvSpPr>
              <a:spLocks noChangeAspect="1"/>
            </p:cNvSpPr>
            <p:nvPr/>
          </p:nvSpPr>
          <p:spPr>
            <a:xfrm>
              <a:off x="4464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3" name="Rechteck 822"/>
            <p:cNvSpPr>
              <a:spLocks noChangeAspect="1"/>
            </p:cNvSpPr>
            <p:nvPr/>
          </p:nvSpPr>
          <p:spPr>
            <a:xfrm>
              <a:off x="4572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4" name="Rechteck 823"/>
            <p:cNvSpPr>
              <a:spLocks noChangeAspect="1"/>
            </p:cNvSpPr>
            <p:nvPr/>
          </p:nvSpPr>
          <p:spPr>
            <a:xfrm>
              <a:off x="4572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5" name="Rechteck 824"/>
            <p:cNvSpPr>
              <a:spLocks noChangeAspect="1"/>
            </p:cNvSpPr>
            <p:nvPr/>
          </p:nvSpPr>
          <p:spPr>
            <a:xfrm>
              <a:off x="4680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6" name="Rechteck 825"/>
            <p:cNvSpPr>
              <a:spLocks noChangeAspect="1"/>
            </p:cNvSpPr>
            <p:nvPr/>
          </p:nvSpPr>
          <p:spPr>
            <a:xfrm>
              <a:off x="4680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7" name="Rechteck 826"/>
            <p:cNvSpPr>
              <a:spLocks noChangeAspect="1"/>
            </p:cNvSpPr>
            <p:nvPr/>
          </p:nvSpPr>
          <p:spPr>
            <a:xfrm>
              <a:off x="4788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8" name="Rechteck 827"/>
            <p:cNvSpPr>
              <a:spLocks noChangeAspect="1"/>
            </p:cNvSpPr>
            <p:nvPr/>
          </p:nvSpPr>
          <p:spPr>
            <a:xfrm>
              <a:off x="4788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9" name="Rechteck 828"/>
            <p:cNvSpPr>
              <a:spLocks noChangeAspect="1"/>
            </p:cNvSpPr>
            <p:nvPr/>
          </p:nvSpPr>
          <p:spPr>
            <a:xfrm>
              <a:off x="4896072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0" name="Rechteck 829"/>
            <p:cNvSpPr>
              <a:spLocks noChangeAspect="1"/>
            </p:cNvSpPr>
            <p:nvPr/>
          </p:nvSpPr>
          <p:spPr>
            <a:xfrm>
              <a:off x="4896072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1" name="Rechteck 830"/>
            <p:cNvSpPr>
              <a:spLocks noChangeAspect="1"/>
            </p:cNvSpPr>
            <p:nvPr/>
          </p:nvSpPr>
          <p:spPr>
            <a:xfrm>
              <a:off x="4572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2" name="Rechteck 831"/>
            <p:cNvSpPr>
              <a:spLocks noChangeAspect="1"/>
            </p:cNvSpPr>
            <p:nvPr/>
          </p:nvSpPr>
          <p:spPr>
            <a:xfrm>
              <a:off x="4680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3" name="Rechteck 832"/>
            <p:cNvSpPr>
              <a:spLocks noChangeAspect="1"/>
            </p:cNvSpPr>
            <p:nvPr/>
          </p:nvSpPr>
          <p:spPr>
            <a:xfrm>
              <a:off x="4788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4" name="Rechteck 833"/>
            <p:cNvSpPr>
              <a:spLocks noChangeAspect="1"/>
            </p:cNvSpPr>
            <p:nvPr/>
          </p:nvSpPr>
          <p:spPr>
            <a:xfrm>
              <a:off x="4896072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5" name="Rechteck 834"/>
            <p:cNvSpPr>
              <a:spLocks noChangeAspect="1"/>
            </p:cNvSpPr>
            <p:nvPr/>
          </p:nvSpPr>
          <p:spPr>
            <a:xfrm>
              <a:off x="5004120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6" name="Rechteck 835"/>
            <p:cNvSpPr>
              <a:spLocks noChangeAspect="1"/>
            </p:cNvSpPr>
            <p:nvPr/>
          </p:nvSpPr>
          <p:spPr>
            <a:xfrm>
              <a:off x="5004120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7" name="Rechteck 836"/>
            <p:cNvSpPr>
              <a:spLocks noChangeAspect="1"/>
            </p:cNvSpPr>
            <p:nvPr/>
          </p:nvSpPr>
          <p:spPr>
            <a:xfrm>
              <a:off x="5112120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8" name="Rechteck 837"/>
            <p:cNvSpPr>
              <a:spLocks noChangeAspect="1"/>
            </p:cNvSpPr>
            <p:nvPr/>
          </p:nvSpPr>
          <p:spPr>
            <a:xfrm>
              <a:off x="5112120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9" name="Rechteck 838"/>
            <p:cNvSpPr>
              <a:spLocks noChangeAspect="1"/>
            </p:cNvSpPr>
            <p:nvPr/>
          </p:nvSpPr>
          <p:spPr>
            <a:xfrm>
              <a:off x="5220120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0" name="Rechteck 839"/>
            <p:cNvSpPr>
              <a:spLocks noChangeAspect="1"/>
            </p:cNvSpPr>
            <p:nvPr/>
          </p:nvSpPr>
          <p:spPr>
            <a:xfrm>
              <a:off x="5220120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1" name="Rechteck 840"/>
            <p:cNvSpPr>
              <a:spLocks noChangeAspect="1"/>
            </p:cNvSpPr>
            <p:nvPr/>
          </p:nvSpPr>
          <p:spPr>
            <a:xfrm>
              <a:off x="5004120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2" name="Rechteck 841"/>
            <p:cNvSpPr>
              <a:spLocks noChangeAspect="1"/>
            </p:cNvSpPr>
            <p:nvPr/>
          </p:nvSpPr>
          <p:spPr>
            <a:xfrm>
              <a:off x="5112120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3" name="Rechteck 842"/>
            <p:cNvSpPr>
              <a:spLocks noChangeAspect="1"/>
            </p:cNvSpPr>
            <p:nvPr/>
          </p:nvSpPr>
          <p:spPr>
            <a:xfrm>
              <a:off x="5220120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4" name="Rechteck 843"/>
            <p:cNvSpPr>
              <a:spLocks noChangeAspect="1"/>
            </p:cNvSpPr>
            <p:nvPr/>
          </p:nvSpPr>
          <p:spPr>
            <a:xfrm>
              <a:off x="3600024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5" name="Rechteck 844"/>
            <p:cNvSpPr>
              <a:spLocks noChangeAspect="1"/>
            </p:cNvSpPr>
            <p:nvPr/>
          </p:nvSpPr>
          <p:spPr>
            <a:xfrm>
              <a:off x="3600024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6" name="Rechteck 845"/>
            <p:cNvSpPr>
              <a:spLocks noChangeAspect="1"/>
            </p:cNvSpPr>
            <p:nvPr/>
          </p:nvSpPr>
          <p:spPr>
            <a:xfrm>
              <a:off x="3708024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7" name="Rechteck 846"/>
            <p:cNvSpPr>
              <a:spLocks noChangeAspect="1"/>
            </p:cNvSpPr>
            <p:nvPr/>
          </p:nvSpPr>
          <p:spPr>
            <a:xfrm>
              <a:off x="3708024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8" name="Rechteck 847"/>
            <p:cNvSpPr>
              <a:spLocks noChangeAspect="1"/>
            </p:cNvSpPr>
            <p:nvPr/>
          </p:nvSpPr>
          <p:spPr>
            <a:xfrm>
              <a:off x="3816024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9" name="Rechteck 848"/>
            <p:cNvSpPr>
              <a:spLocks noChangeAspect="1"/>
            </p:cNvSpPr>
            <p:nvPr/>
          </p:nvSpPr>
          <p:spPr>
            <a:xfrm>
              <a:off x="3816024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0" name="Rechteck 849"/>
            <p:cNvSpPr>
              <a:spLocks noChangeAspect="1"/>
            </p:cNvSpPr>
            <p:nvPr/>
          </p:nvSpPr>
          <p:spPr>
            <a:xfrm>
              <a:off x="3924024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1" name="Rechteck 850"/>
            <p:cNvSpPr>
              <a:spLocks noChangeAspect="1"/>
            </p:cNvSpPr>
            <p:nvPr/>
          </p:nvSpPr>
          <p:spPr>
            <a:xfrm>
              <a:off x="3924024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2" name="Rechteck 851"/>
            <p:cNvSpPr>
              <a:spLocks noChangeAspect="1"/>
            </p:cNvSpPr>
            <p:nvPr/>
          </p:nvSpPr>
          <p:spPr>
            <a:xfrm>
              <a:off x="3600024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3" name="Rechteck 852"/>
            <p:cNvSpPr>
              <a:spLocks noChangeAspect="1"/>
            </p:cNvSpPr>
            <p:nvPr/>
          </p:nvSpPr>
          <p:spPr>
            <a:xfrm>
              <a:off x="3708024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4" name="Rechteck 853"/>
            <p:cNvSpPr>
              <a:spLocks noChangeAspect="1"/>
            </p:cNvSpPr>
            <p:nvPr/>
          </p:nvSpPr>
          <p:spPr>
            <a:xfrm>
              <a:off x="3816024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5" name="Rechteck 854"/>
            <p:cNvSpPr>
              <a:spLocks noChangeAspect="1"/>
            </p:cNvSpPr>
            <p:nvPr/>
          </p:nvSpPr>
          <p:spPr>
            <a:xfrm>
              <a:off x="3924024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6" name="Rechteck 855"/>
            <p:cNvSpPr>
              <a:spLocks noChangeAspect="1"/>
            </p:cNvSpPr>
            <p:nvPr/>
          </p:nvSpPr>
          <p:spPr>
            <a:xfrm>
              <a:off x="4032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7" name="Rechteck 856"/>
            <p:cNvSpPr>
              <a:spLocks noChangeAspect="1"/>
            </p:cNvSpPr>
            <p:nvPr/>
          </p:nvSpPr>
          <p:spPr>
            <a:xfrm>
              <a:off x="4032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8" name="Rechteck 857"/>
            <p:cNvSpPr>
              <a:spLocks noChangeAspect="1"/>
            </p:cNvSpPr>
            <p:nvPr/>
          </p:nvSpPr>
          <p:spPr>
            <a:xfrm>
              <a:off x="4140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9" name="Rechteck 858"/>
            <p:cNvSpPr>
              <a:spLocks noChangeAspect="1"/>
            </p:cNvSpPr>
            <p:nvPr/>
          </p:nvSpPr>
          <p:spPr>
            <a:xfrm>
              <a:off x="4140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0" name="Rechteck 859"/>
            <p:cNvSpPr>
              <a:spLocks noChangeAspect="1"/>
            </p:cNvSpPr>
            <p:nvPr/>
          </p:nvSpPr>
          <p:spPr>
            <a:xfrm>
              <a:off x="4248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1" name="Rechteck 860"/>
            <p:cNvSpPr>
              <a:spLocks noChangeAspect="1"/>
            </p:cNvSpPr>
            <p:nvPr/>
          </p:nvSpPr>
          <p:spPr>
            <a:xfrm>
              <a:off x="4248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2" name="Rechteck 861"/>
            <p:cNvSpPr>
              <a:spLocks noChangeAspect="1"/>
            </p:cNvSpPr>
            <p:nvPr/>
          </p:nvSpPr>
          <p:spPr>
            <a:xfrm>
              <a:off x="4356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3" name="Rechteck 862"/>
            <p:cNvSpPr>
              <a:spLocks noChangeAspect="1"/>
            </p:cNvSpPr>
            <p:nvPr/>
          </p:nvSpPr>
          <p:spPr>
            <a:xfrm>
              <a:off x="4356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4" name="Rechteck 863"/>
            <p:cNvSpPr>
              <a:spLocks noChangeAspect="1"/>
            </p:cNvSpPr>
            <p:nvPr/>
          </p:nvSpPr>
          <p:spPr>
            <a:xfrm>
              <a:off x="4032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5" name="Rechteck 864"/>
            <p:cNvSpPr>
              <a:spLocks noChangeAspect="1"/>
            </p:cNvSpPr>
            <p:nvPr/>
          </p:nvSpPr>
          <p:spPr>
            <a:xfrm>
              <a:off x="4140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6" name="Rechteck 865"/>
            <p:cNvSpPr>
              <a:spLocks noChangeAspect="1"/>
            </p:cNvSpPr>
            <p:nvPr/>
          </p:nvSpPr>
          <p:spPr>
            <a:xfrm>
              <a:off x="4248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7" name="Rechteck 866"/>
            <p:cNvSpPr>
              <a:spLocks noChangeAspect="1"/>
            </p:cNvSpPr>
            <p:nvPr/>
          </p:nvSpPr>
          <p:spPr>
            <a:xfrm>
              <a:off x="4356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8" name="Rechteck 867"/>
            <p:cNvSpPr>
              <a:spLocks noChangeAspect="1"/>
            </p:cNvSpPr>
            <p:nvPr/>
          </p:nvSpPr>
          <p:spPr>
            <a:xfrm>
              <a:off x="4464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9" name="Rechteck 868"/>
            <p:cNvSpPr>
              <a:spLocks noChangeAspect="1"/>
            </p:cNvSpPr>
            <p:nvPr/>
          </p:nvSpPr>
          <p:spPr>
            <a:xfrm>
              <a:off x="4464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0" name="Rechteck 869"/>
            <p:cNvSpPr>
              <a:spLocks noChangeAspect="1"/>
            </p:cNvSpPr>
            <p:nvPr/>
          </p:nvSpPr>
          <p:spPr>
            <a:xfrm>
              <a:off x="4464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1" name="Rechteck 870"/>
            <p:cNvSpPr>
              <a:spLocks noChangeAspect="1"/>
            </p:cNvSpPr>
            <p:nvPr/>
          </p:nvSpPr>
          <p:spPr>
            <a:xfrm>
              <a:off x="4572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2" name="Rechteck 871"/>
            <p:cNvSpPr>
              <a:spLocks noChangeAspect="1"/>
            </p:cNvSpPr>
            <p:nvPr/>
          </p:nvSpPr>
          <p:spPr>
            <a:xfrm>
              <a:off x="4572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3" name="Rechteck 872"/>
            <p:cNvSpPr>
              <a:spLocks noChangeAspect="1"/>
            </p:cNvSpPr>
            <p:nvPr/>
          </p:nvSpPr>
          <p:spPr>
            <a:xfrm>
              <a:off x="4680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4" name="Rechteck 873"/>
            <p:cNvSpPr>
              <a:spLocks noChangeAspect="1"/>
            </p:cNvSpPr>
            <p:nvPr/>
          </p:nvSpPr>
          <p:spPr>
            <a:xfrm>
              <a:off x="4680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5" name="Rechteck 874"/>
            <p:cNvSpPr>
              <a:spLocks noChangeAspect="1"/>
            </p:cNvSpPr>
            <p:nvPr/>
          </p:nvSpPr>
          <p:spPr>
            <a:xfrm>
              <a:off x="4788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6" name="Rechteck 875"/>
            <p:cNvSpPr>
              <a:spLocks noChangeAspect="1"/>
            </p:cNvSpPr>
            <p:nvPr/>
          </p:nvSpPr>
          <p:spPr>
            <a:xfrm>
              <a:off x="4788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7" name="Rechteck 876"/>
            <p:cNvSpPr>
              <a:spLocks noChangeAspect="1"/>
            </p:cNvSpPr>
            <p:nvPr/>
          </p:nvSpPr>
          <p:spPr>
            <a:xfrm>
              <a:off x="4896000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8" name="Rechteck 877"/>
            <p:cNvSpPr>
              <a:spLocks noChangeAspect="1"/>
            </p:cNvSpPr>
            <p:nvPr/>
          </p:nvSpPr>
          <p:spPr>
            <a:xfrm>
              <a:off x="4896000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9" name="Rechteck 878"/>
            <p:cNvSpPr>
              <a:spLocks noChangeAspect="1"/>
            </p:cNvSpPr>
            <p:nvPr/>
          </p:nvSpPr>
          <p:spPr>
            <a:xfrm>
              <a:off x="4572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0" name="Rechteck 879"/>
            <p:cNvSpPr>
              <a:spLocks noChangeAspect="1"/>
            </p:cNvSpPr>
            <p:nvPr/>
          </p:nvSpPr>
          <p:spPr>
            <a:xfrm>
              <a:off x="4572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1" name="Rechteck 880"/>
            <p:cNvSpPr>
              <a:spLocks noChangeAspect="1"/>
            </p:cNvSpPr>
            <p:nvPr/>
          </p:nvSpPr>
          <p:spPr>
            <a:xfrm>
              <a:off x="4680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2" name="Rechteck 881"/>
            <p:cNvSpPr>
              <a:spLocks noChangeAspect="1"/>
            </p:cNvSpPr>
            <p:nvPr/>
          </p:nvSpPr>
          <p:spPr>
            <a:xfrm>
              <a:off x="4680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3" name="Rechteck 882"/>
            <p:cNvSpPr>
              <a:spLocks noChangeAspect="1"/>
            </p:cNvSpPr>
            <p:nvPr/>
          </p:nvSpPr>
          <p:spPr>
            <a:xfrm>
              <a:off x="4788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4" name="Rechteck 883"/>
            <p:cNvSpPr>
              <a:spLocks noChangeAspect="1"/>
            </p:cNvSpPr>
            <p:nvPr/>
          </p:nvSpPr>
          <p:spPr>
            <a:xfrm>
              <a:off x="4788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5" name="Rechteck 884"/>
            <p:cNvSpPr>
              <a:spLocks noChangeAspect="1"/>
            </p:cNvSpPr>
            <p:nvPr/>
          </p:nvSpPr>
          <p:spPr>
            <a:xfrm>
              <a:off x="4896000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6" name="Rechteck 885"/>
            <p:cNvSpPr>
              <a:spLocks noChangeAspect="1"/>
            </p:cNvSpPr>
            <p:nvPr/>
          </p:nvSpPr>
          <p:spPr>
            <a:xfrm>
              <a:off x="4896000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7" name="Rechteck 886"/>
            <p:cNvSpPr>
              <a:spLocks noChangeAspect="1"/>
            </p:cNvSpPr>
            <p:nvPr/>
          </p:nvSpPr>
          <p:spPr>
            <a:xfrm>
              <a:off x="5004048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8" name="Rechteck 887"/>
            <p:cNvSpPr>
              <a:spLocks noChangeAspect="1"/>
            </p:cNvSpPr>
            <p:nvPr/>
          </p:nvSpPr>
          <p:spPr>
            <a:xfrm>
              <a:off x="5004048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9" name="Rechteck 888"/>
            <p:cNvSpPr>
              <a:spLocks noChangeAspect="1"/>
            </p:cNvSpPr>
            <p:nvPr/>
          </p:nvSpPr>
          <p:spPr>
            <a:xfrm>
              <a:off x="5112048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0" name="Rechteck 889"/>
            <p:cNvSpPr>
              <a:spLocks noChangeAspect="1"/>
            </p:cNvSpPr>
            <p:nvPr/>
          </p:nvSpPr>
          <p:spPr>
            <a:xfrm>
              <a:off x="5112048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1" name="Rechteck 890"/>
            <p:cNvSpPr>
              <a:spLocks noChangeAspect="1"/>
            </p:cNvSpPr>
            <p:nvPr/>
          </p:nvSpPr>
          <p:spPr>
            <a:xfrm>
              <a:off x="5220048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2" name="Rechteck 891"/>
            <p:cNvSpPr>
              <a:spLocks noChangeAspect="1"/>
            </p:cNvSpPr>
            <p:nvPr/>
          </p:nvSpPr>
          <p:spPr>
            <a:xfrm>
              <a:off x="5220048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3" name="Rechteck 892"/>
            <p:cNvSpPr>
              <a:spLocks noChangeAspect="1"/>
            </p:cNvSpPr>
            <p:nvPr/>
          </p:nvSpPr>
          <p:spPr>
            <a:xfrm>
              <a:off x="5004048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4" name="Rechteck 893"/>
            <p:cNvSpPr>
              <a:spLocks noChangeAspect="1"/>
            </p:cNvSpPr>
            <p:nvPr/>
          </p:nvSpPr>
          <p:spPr>
            <a:xfrm>
              <a:off x="5004048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5" name="Rechteck 894"/>
            <p:cNvSpPr>
              <a:spLocks noChangeAspect="1"/>
            </p:cNvSpPr>
            <p:nvPr/>
          </p:nvSpPr>
          <p:spPr>
            <a:xfrm>
              <a:off x="5112048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6" name="Rechteck 895"/>
            <p:cNvSpPr>
              <a:spLocks noChangeAspect="1"/>
            </p:cNvSpPr>
            <p:nvPr/>
          </p:nvSpPr>
          <p:spPr>
            <a:xfrm>
              <a:off x="5112048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7" name="Rechteck 896"/>
            <p:cNvSpPr>
              <a:spLocks noChangeAspect="1"/>
            </p:cNvSpPr>
            <p:nvPr/>
          </p:nvSpPr>
          <p:spPr>
            <a:xfrm>
              <a:off x="5220048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8" name="Rechteck 897"/>
            <p:cNvSpPr>
              <a:spLocks noChangeAspect="1"/>
            </p:cNvSpPr>
            <p:nvPr/>
          </p:nvSpPr>
          <p:spPr>
            <a:xfrm>
              <a:off x="5220048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9" name="Rechteck 898"/>
            <p:cNvSpPr>
              <a:spLocks noChangeAspect="1"/>
            </p:cNvSpPr>
            <p:nvPr/>
          </p:nvSpPr>
          <p:spPr>
            <a:xfrm>
              <a:off x="4572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0" name="Rechteck 899"/>
            <p:cNvSpPr>
              <a:spLocks noChangeAspect="1"/>
            </p:cNvSpPr>
            <p:nvPr/>
          </p:nvSpPr>
          <p:spPr>
            <a:xfrm>
              <a:off x="4680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1" name="Rechteck 900"/>
            <p:cNvSpPr>
              <a:spLocks noChangeAspect="1"/>
            </p:cNvSpPr>
            <p:nvPr/>
          </p:nvSpPr>
          <p:spPr>
            <a:xfrm>
              <a:off x="4788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2" name="Rechteck 901"/>
            <p:cNvSpPr>
              <a:spLocks noChangeAspect="1"/>
            </p:cNvSpPr>
            <p:nvPr/>
          </p:nvSpPr>
          <p:spPr>
            <a:xfrm>
              <a:off x="4896000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3" name="Rechteck 902"/>
            <p:cNvSpPr>
              <a:spLocks noChangeAspect="1"/>
            </p:cNvSpPr>
            <p:nvPr/>
          </p:nvSpPr>
          <p:spPr>
            <a:xfrm>
              <a:off x="5004048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4" name="Rechteck 903"/>
            <p:cNvSpPr>
              <a:spLocks noChangeAspect="1"/>
            </p:cNvSpPr>
            <p:nvPr/>
          </p:nvSpPr>
          <p:spPr>
            <a:xfrm>
              <a:off x="5112048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5" name="Rechteck 904"/>
            <p:cNvSpPr>
              <a:spLocks noChangeAspect="1"/>
            </p:cNvSpPr>
            <p:nvPr/>
          </p:nvSpPr>
          <p:spPr>
            <a:xfrm>
              <a:off x="5220048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6" name="Rechteck 905"/>
            <p:cNvSpPr>
              <a:spLocks noChangeAspect="1"/>
            </p:cNvSpPr>
            <p:nvPr/>
          </p:nvSpPr>
          <p:spPr>
            <a:xfrm>
              <a:off x="3599952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7" name="Rechteck 906"/>
            <p:cNvSpPr>
              <a:spLocks noChangeAspect="1"/>
            </p:cNvSpPr>
            <p:nvPr/>
          </p:nvSpPr>
          <p:spPr>
            <a:xfrm>
              <a:off x="3599952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8" name="Rechteck 907"/>
            <p:cNvSpPr>
              <a:spLocks noChangeAspect="1"/>
            </p:cNvSpPr>
            <p:nvPr/>
          </p:nvSpPr>
          <p:spPr>
            <a:xfrm>
              <a:off x="3707952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9" name="Rechteck 908"/>
            <p:cNvSpPr>
              <a:spLocks noChangeAspect="1"/>
            </p:cNvSpPr>
            <p:nvPr/>
          </p:nvSpPr>
          <p:spPr>
            <a:xfrm>
              <a:off x="3707952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0" name="Rechteck 909"/>
            <p:cNvSpPr>
              <a:spLocks noChangeAspect="1"/>
            </p:cNvSpPr>
            <p:nvPr/>
          </p:nvSpPr>
          <p:spPr>
            <a:xfrm>
              <a:off x="3815952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1" name="Rechteck 910"/>
            <p:cNvSpPr>
              <a:spLocks noChangeAspect="1"/>
            </p:cNvSpPr>
            <p:nvPr/>
          </p:nvSpPr>
          <p:spPr>
            <a:xfrm>
              <a:off x="3815952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2" name="Rechteck 911"/>
            <p:cNvSpPr>
              <a:spLocks noChangeAspect="1"/>
            </p:cNvSpPr>
            <p:nvPr/>
          </p:nvSpPr>
          <p:spPr>
            <a:xfrm>
              <a:off x="3923952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3" name="Rechteck 912"/>
            <p:cNvSpPr>
              <a:spLocks noChangeAspect="1"/>
            </p:cNvSpPr>
            <p:nvPr/>
          </p:nvSpPr>
          <p:spPr>
            <a:xfrm>
              <a:off x="3923952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4" name="Rechteck 913"/>
            <p:cNvSpPr>
              <a:spLocks noChangeAspect="1"/>
            </p:cNvSpPr>
            <p:nvPr/>
          </p:nvSpPr>
          <p:spPr>
            <a:xfrm>
              <a:off x="3599952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5" name="Rechteck 914"/>
            <p:cNvSpPr>
              <a:spLocks noChangeAspect="1"/>
            </p:cNvSpPr>
            <p:nvPr/>
          </p:nvSpPr>
          <p:spPr>
            <a:xfrm>
              <a:off x="3599952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6" name="Rechteck 915"/>
            <p:cNvSpPr>
              <a:spLocks noChangeAspect="1"/>
            </p:cNvSpPr>
            <p:nvPr/>
          </p:nvSpPr>
          <p:spPr>
            <a:xfrm>
              <a:off x="3707952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7" name="Rechteck 916"/>
            <p:cNvSpPr>
              <a:spLocks noChangeAspect="1"/>
            </p:cNvSpPr>
            <p:nvPr/>
          </p:nvSpPr>
          <p:spPr>
            <a:xfrm>
              <a:off x="3707952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8" name="Rechteck 917"/>
            <p:cNvSpPr>
              <a:spLocks noChangeAspect="1"/>
            </p:cNvSpPr>
            <p:nvPr/>
          </p:nvSpPr>
          <p:spPr>
            <a:xfrm>
              <a:off x="3815952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9" name="Rechteck 918"/>
            <p:cNvSpPr>
              <a:spLocks noChangeAspect="1"/>
            </p:cNvSpPr>
            <p:nvPr/>
          </p:nvSpPr>
          <p:spPr>
            <a:xfrm>
              <a:off x="3815952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0" name="Rechteck 919"/>
            <p:cNvSpPr>
              <a:spLocks noChangeAspect="1"/>
            </p:cNvSpPr>
            <p:nvPr/>
          </p:nvSpPr>
          <p:spPr>
            <a:xfrm>
              <a:off x="3923952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1" name="Rechteck 920"/>
            <p:cNvSpPr>
              <a:spLocks noChangeAspect="1"/>
            </p:cNvSpPr>
            <p:nvPr/>
          </p:nvSpPr>
          <p:spPr>
            <a:xfrm>
              <a:off x="3923952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2" name="Rechteck 921"/>
            <p:cNvSpPr>
              <a:spLocks noChangeAspect="1"/>
            </p:cNvSpPr>
            <p:nvPr/>
          </p:nvSpPr>
          <p:spPr>
            <a:xfrm>
              <a:off x="4032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3" name="Rechteck 922"/>
            <p:cNvSpPr>
              <a:spLocks noChangeAspect="1"/>
            </p:cNvSpPr>
            <p:nvPr/>
          </p:nvSpPr>
          <p:spPr>
            <a:xfrm>
              <a:off x="4032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4" name="Rechteck 923"/>
            <p:cNvSpPr>
              <a:spLocks noChangeAspect="1"/>
            </p:cNvSpPr>
            <p:nvPr/>
          </p:nvSpPr>
          <p:spPr>
            <a:xfrm>
              <a:off x="4140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5" name="Rechteck 924"/>
            <p:cNvSpPr>
              <a:spLocks noChangeAspect="1"/>
            </p:cNvSpPr>
            <p:nvPr/>
          </p:nvSpPr>
          <p:spPr>
            <a:xfrm>
              <a:off x="4140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6" name="Rechteck 925"/>
            <p:cNvSpPr>
              <a:spLocks noChangeAspect="1"/>
            </p:cNvSpPr>
            <p:nvPr/>
          </p:nvSpPr>
          <p:spPr>
            <a:xfrm>
              <a:off x="4248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7" name="Rechteck 926"/>
            <p:cNvSpPr>
              <a:spLocks noChangeAspect="1"/>
            </p:cNvSpPr>
            <p:nvPr/>
          </p:nvSpPr>
          <p:spPr>
            <a:xfrm>
              <a:off x="4248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8" name="Rechteck 927"/>
            <p:cNvSpPr>
              <a:spLocks noChangeAspect="1"/>
            </p:cNvSpPr>
            <p:nvPr/>
          </p:nvSpPr>
          <p:spPr>
            <a:xfrm>
              <a:off x="4356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9" name="Rechteck 928"/>
            <p:cNvSpPr>
              <a:spLocks noChangeAspect="1"/>
            </p:cNvSpPr>
            <p:nvPr/>
          </p:nvSpPr>
          <p:spPr>
            <a:xfrm>
              <a:off x="4356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0" name="Rechteck 929"/>
            <p:cNvSpPr>
              <a:spLocks noChangeAspect="1"/>
            </p:cNvSpPr>
            <p:nvPr/>
          </p:nvSpPr>
          <p:spPr>
            <a:xfrm>
              <a:off x="4032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1" name="Rechteck 930"/>
            <p:cNvSpPr>
              <a:spLocks noChangeAspect="1"/>
            </p:cNvSpPr>
            <p:nvPr/>
          </p:nvSpPr>
          <p:spPr>
            <a:xfrm>
              <a:off x="4032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2" name="Rechteck 931"/>
            <p:cNvSpPr>
              <a:spLocks noChangeAspect="1"/>
            </p:cNvSpPr>
            <p:nvPr/>
          </p:nvSpPr>
          <p:spPr>
            <a:xfrm>
              <a:off x="4140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3" name="Rechteck 932"/>
            <p:cNvSpPr>
              <a:spLocks noChangeAspect="1"/>
            </p:cNvSpPr>
            <p:nvPr/>
          </p:nvSpPr>
          <p:spPr>
            <a:xfrm>
              <a:off x="4140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4" name="Rechteck 933"/>
            <p:cNvSpPr>
              <a:spLocks noChangeAspect="1"/>
            </p:cNvSpPr>
            <p:nvPr/>
          </p:nvSpPr>
          <p:spPr>
            <a:xfrm>
              <a:off x="4248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5" name="Rechteck 934"/>
            <p:cNvSpPr>
              <a:spLocks noChangeAspect="1"/>
            </p:cNvSpPr>
            <p:nvPr/>
          </p:nvSpPr>
          <p:spPr>
            <a:xfrm>
              <a:off x="4248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6" name="Rechteck 935"/>
            <p:cNvSpPr>
              <a:spLocks noChangeAspect="1"/>
            </p:cNvSpPr>
            <p:nvPr/>
          </p:nvSpPr>
          <p:spPr>
            <a:xfrm>
              <a:off x="4356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7" name="Rechteck 936"/>
            <p:cNvSpPr>
              <a:spLocks noChangeAspect="1"/>
            </p:cNvSpPr>
            <p:nvPr/>
          </p:nvSpPr>
          <p:spPr>
            <a:xfrm>
              <a:off x="4356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8" name="Rechteck 937"/>
            <p:cNvSpPr>
              <a:spLocks noChangeAspect="1"/>
            </p:cNvSpPr>
            <p:nvPr/>
          </p:nvSpPr>
          <p:spPr>
            <a:xfrm>
              <a:off x="4464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9" name="Rechteck 938"/>
            <p:cNvSpPr>
              <a:spLocks noChangeAspect="1"/>
            </p:cNvSpPr>
            <p:nvPr/>
          </p:nvSpPr>
          <p:spPr>
            <a:xfrm>
              <a:off x="4464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0" name="Rechteck 939"/>
            <p:cNvSpPr>
              <a:spLocks noChangeAspect="1"/>
            </p:cNvSpPr>
            <p:nvPr/>
          </p:nvSpPr>
          <p:spPr>
            <a:xfrm>
              <a:off x="4464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1" name="Rechteck 940"/>
            <p:cNvSpPr>
              <a:spLocks noChangeAspect="1"/>
            </p:cNvSpPr>
            <p:nvPr/>
          </p:nvSpPr>
          <p:spPr>
            <a:xfrm>
              <a:off x="4464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2" name="Rechteck 941"/>
            <p:cNvSpPr>
              <a:spLocks noChangeAspect="1"/>
            </p:cNvSpPr>
            <p:nvPr/>
          </p:nvSpPr>
          <p:spPr>
            <a:xfrm>
              <a:off x="3599952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3" name="Rechteck 942"/>
            <p:cNvSpPr>
              <a:spLocks noChangeAspect="1"/>
            </p:cNvSpPr>
            <p:nvPr/>
          </p:nvSpPr>
          <p:spPr>
            <a:xfrm>
              <a:off x="3707952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4" name="Rechteck 943"/>
            <p:cNvSpPr>
              <a:spLocks noChangeAspect="1"/>
            </p:cNvSpPr>
            <p:nvPr/>
          </p:nvSpPr>
          <p:spPr>
            <a:xfrm>
              <a:off x="3815952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5" name="Rechteck 944"/>
            <p:cNvSpPr>
              <a:spLocks noChangeAspect="1"/>
            </p:cNvSpPr>
            <p:nvPr/>
          </p:nvSpPr>
          <p:spPr>
            <a:xfrm>
              <a:off x="3923952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6" name="Rechteck 945"/>
            <p:cNvSpPr>
              <a:spLocks noChangeAspect="1"/>
            </p:cNvSpPr>
            <p:nvPr/>
          </p:nvSpPr>
          <p:spPr>
            <a:xfrm>
              <a:off x="4032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7" name="Rechteck 946"/>
            <p:cNvSpPr>
              <a:spLocks noChangeAspect="1"/>
            </p:cNvSpPr>
            <p:nvPr/>
          </p:nvSpPr>
          <p:spPr>
            <a:xfrm>
              <a:off x="4140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8" name="Rechteck 947"/>
            <p:cNvSpPr>
              <a:spLocks noChangeAspect="1"/>
            </p:cNvSpPr>
            <p:nvPr/>
          </p:nvSpPr>
          <p:spPr>
            <a:xfrm>
              <a:off x="4248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9" name="Rechteck 948"/>
            <p:cNvSpPr>
              <a:spLocks noChangeAspect="1"/>
            </p:cNvSpPr>
            <p:nvPr/>
          </p:nvSpPr>
          <p:spPr>
            <a:xfrm>
              <a:off x="4356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0" name="Rechteck 949"/>
            <p:cNvSpPr>
              <a:spLocks noChangeAspect="1"/>
            </p:cNvSpPr>
            <p:nvPr/>
          </p:nvSpPr>
          <p:spPr>
            <a:xfrm>
              <a:off x="4464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1" name="Rechteck 950"/>
            <p:cNvSpPr>
              <a:spLocks noChangeAspect="1"/>
            </p:cNvSpPr>
            <p:nvPr/>
          </p:nvSpPr>
          <p:spPr>
            <a:xfrm>
              <a:off x="4572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2" name="Rechteck 951"/>
            <p:cNvSpPr>
              <a:spLocks noChangeAspect="1"/>
            </p:cNvSpPr>
            <p:nvPr/>
          </p:nvSpPr>
          <p:spPr>
            <a:xfrm>
              <a:off x="4572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3" name="Rechteck 952"/>
            <p:cNvSpPr>
              <a:spLocks noChangeAspect="1"/>
            </p:cNvSpPr>
            <p:nvPr/>
          </p:nvSpPr>
          <p:spPr>
            <a:xfrm>
              <a:off x="4680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4" name="Rechteck 953"/>
            <p:cNvSpPr>
              <a:spLocks noChangeAspect="1"/>
            </p:cNvSpPr>
            <p:nvPr/>
          </p:nvSpPr>
          <p:spPr>
            <a:xfrm>
              <a:off x="4680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5" name="Rechteck 954"/>
            <p:cNvSpPr>
              <a:spLocks noChangeAspect="1"/>
            </p:cNvSpPr>
            <p:nvPr/>
          </p:nvSpPr>
          <p:spPr>
            <a:xfrm>
              <a:off x="4788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6" name="Rechteck 955"/>
            <p:cNvSpPr>
              <a:spLocks noChangeAspect="1"/>
            </p:cNvSpPr>
            <p:nvPr/>
          </p:nvSpPr>
          <p:spPr>
            <a:xfrm>
              <a:off x="4788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7" name="Rechteck 956"/>
            <p:cNvSpPr>
              <a:spLocks noChangeAspect="1"/>
            </p:cNvSpPr>
            <p:nvPr/>
          </p:nvSpPr>
          <p:spPr>
            <a:xfrm>
              <a:off x="4896072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8" name="Rechteck 957"/>
            <p:cNvSpPr>
              <a:spLocks noChangeAspect="1"/>
            </p:cNvSpPr>
            <p:nvPr/>
          </p:nvSpPr>
          <p:spPr>
            <a:xfrm>
              <a:off x="4896072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9" name="Rechteck 958"/>
            <p:cNvSpPr>
              <a:spLocks noChangeAspect="1"/>
            </p:cNvSpPr>
            <p:nvPr/>
          </p:nvSpPr>
          <p:spPr>
            <a:xfrm>
              <a:off x="4572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0" name="Rechteck 959"/>
            <p:cNvSpPr>
              <a:spLocks noChangeAspect="1"/>
            </p:cNvSpPr>
            <p:nvPr/>
          </p:nvSpPr>
          <p:spPr>
            <a:xfrm>
              <a:off x="4680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1" name="Rechteck 960"/>
            <p:cNvSpPr>
              <a:spLocks noChangeAspect="1"/>
            </p:cNvSpPr>
            <p:nvPr/>
          </p:nvSpPr>
          <p:spPr>
            <a:xfrm>
              <a:off x="4788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2" name="Rechteck 961"/>
            <p:cNvSpPr>
              <a:spLocks noChangeAspect="1"/>
            </p:cNvSpPr>
            <p:nvPr/>
          </p:nvSpPr>
          <p:spPr>
            <a:xfrm>
              <a:off x="4896072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3" name="Rechteck 962"/>
            <p:cNvSpPr>
              <a:spLocks noChangeAspect="1"/>
            </p:cNvSpPr>
            <p:nvPr/>
          </p:nvSpPr>
          <p:spPr>
            <a:xfrm>
              <a:off x="5004120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4" name="Rechteck 963"/>
            <p:cNvSpPr>
              <a:spLocks noChangeAspect="1"/>
            </p:cNvSpPr>
            <p:nvPr/>
          </p:nvSpPr>
          <p:spPr>
            <a:xfrm>
              <a:off x="5004120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5" name="Rechteck 964"/>
            <p:cNvSpPr>
              <a:spLocks noChangeAspect="1"/>
            </p:cNvSpPr>
            <p:nvPr/>
          </p:nvSpPr>
          <p:spPr>
            <a:xfrm>
              <a:off x="5112120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6" name="Rechteck 965"/>
            <p:cNvSpPr>
              <a:spLocks noChangeAspect="1"/>
            </p:cNvSpPr>
            <p:nvPr/>
          </p:nvSpPr>
          <p:spPr>
            <a:xfrm>
              <a:off x="5112120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7" name="Rechteck 966"/>
            <p:cNvSpPr>
              <a:spLocks noChangeAspect="1"/>
            </p:cNvSpPr>
            <p:nvPr/>
          </p:nvSpPr>
          <p:spPr>
            <a:xfrm>
              <a:off x="5220120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8" name="Rechteck 967"/>
            <p:cNvSpPr>
              <a:spLocks noChangeAspect="1"/>
            </p:cNvSpPr>
            <p:nvPr/>
          </p:nvSpPr>
          <p:spPr>
            <a:xfrm>
              <a:off x="5220120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9" name="Rechteck 968"/>
            <p:cNvSpPr>
              <a:spLocks noChangeAspect="1"/>
            </p:cNvSpPr>
            <p:nvPr/>
          </p:nvSpPr>
          <p:spPr>
            <a:xfrm>
              <a:off x="5004120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0" name="Rechteck 969"/>
            <p:cNvSpPr>
              <a:spLocks noChangeAspect="1"/>
            </p:cNvSpPr>
            <p:nvPr/>
          </p:nvSpPr>
          <p:spPr>
            <a:xfrm>
              <a:off x="5112120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1" name="Rechteck 970"/>
            <p:cNvSpPr>
              <a:spLocks noChangeAspect="1"/>
            </p:cNvSpPr>
            <p:nvPr/>
          </p:nvSpPr>
          <p:spPr>
            <a:xfrm>
              <a:off x="5220120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2" name="Rechteck 971"/>
            <p:cNvSpPr>
              <a:spLocks noChangeAspect="1"/>
            </p:cNvSpPr>
            <p:nvPr/>
          </p:nvSpPr>
          <p:spPr>
            <a:xfrm>
              <a:off x="3600024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3" name="Rechteck 972"/>
            <p:cNvSpPr>
              <a:spLocks noChangeAspect="1"/>
            </p:cNvSpPr>
            <p:nvPr/>
          </p:nvSpPr>
          <p:spPr>
            <a:xfrm>
              <a:off x="3600024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4" name="Rechteck 973"/>
            <p:cNvSpPr>
              <a:spLocks noChangeAspect="1"/>
            </p:cNvSpPr>
            <p:nvPr/>
          </p:nvSpPr>
          <p:spPr>
            <a:xfrm>
              <a:off x="3708024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5" name="Rechteck 974"/>
            <p:cNvSpPr>
              <a:spLocks noChangeAspect="1"/>
            </p:cNvSpPr>
            <p:nvPr/>
          </p:nvSpPr>
          <p:spPr>
            <a:xfrm>
              <a:off x="3708024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6" name="Rechteck 975"/>
            <p:cNvSpPr>
              <a:spLocks noChangeAspect="1"/>
            </p:cNvSpPr>
            <p:nvPr/>
          </p:nvSpPr>
          <p:spPr>
            <a:xfrm>
              <a:off x="3816024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7" name="Rechteck 976"/>
            <p:cNvSpPr>
              <a:spLocks noChangeAspect="1"/>
            </p:cNvSpPr>
            <p:nvPr/>
          </p:nvSpPr>
          <p:spPr>
            <a:xfrm>
              <a:off x="3816024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8" name="Rechteck 977"/>
            <p:cNvSpPr>
              <a:spLocks noChangeAspect="1"/>
            </p:cNvSpPr>
            <p:nvPr/>
          </p:nvSpPr>
          <p:spPr>
            <a:xfrm>
              <a:off x="3924024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9" name="Rechteck 978"/>
            <p:cNvSpPr>
              <a:spLocks noChangeAspect="1"/>
            </p:cNvSpPr>
            <p:nvPr/>
          </p:nvSpPr>
          <p:spPr>
            <a:xfrm>
              <a:off x="3924024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0" name="Rechteck 979"/>
            <p:cNvSpPr>
              <a:spLocks noChangeAspect="1"/>
            </p:cNvSpPr>
            <p:nvPr/>
          </p:nvSpPr>
          <p:spPr>
            <a:xfrm>
              <a:off x="3600024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1" name="Rechteck 980"/>
            <p:cNvSpPr>
              <a:spLocks noChangeAspect="1"/>
            </p:cNvSpPr>
            <p:nvPr/>
          </p:nvSpPr>
          <p:spPr>
            <a:xfrm>
              <a:off x="3708024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2" name="Rechteck 981"/>
            <p:cNvSpPr>
              <a:spLocks noChangeAspect="1"/>
            </p:cNvSpPr>
            <p:nvPr/>
          </p:nvSpPr>
          <p:spPr>
            <a:xfrm>
              <a:off x="3816024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3" name="Rechteck 982"/>
            <p:cNvSpPr>
              <a:spLocks noChangeAspect="1"/>
            </p:cNvSpPr>
            <p:nvPr/>
          </p:nvSpPr>
          <p:spPr>
            <a:xfrm>
              <a:off x="3924024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4" name="Rechteck 983"/>
            <p:cNvSpPr>
              <a:spLocks noChangeAspect="1"/>
            </p:cNvSpPr>
            <p:nvPr/>
          </p:nvSpPr>
          <p:spPr>
            <a:xfrm>
              <a:off x="4032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5" name="Rechteck 984"/>
            <p:cNvSpPr>
              <a:spLocks noChangeAspect="1"/>
            </p:cNvSpPr>
            <p:nvPr/>
          </p:nvSpPr>
          <p:spPr>
            <a:xfrm>
              <a:off x="4032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6" name="Rechteck 985"/>
            <p:cNvSpPr>
              <a:spLocks noChangeAspect="1"/>
            </p:cNvSpPr>
            <p:nvPr/>
          </p:nvSpPr>
          <p:spPr>
            <a:xfrm>
              <a:off x="4140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7" name="Rechteck 986"/>
            <p:cNvSpPr>
              <a:spLocks noChangeAspect="1"/>
            </p:cNvSpPr>
            <p:nvPr/>
          </p:nvSpPr>
          <p:spPr>
            <a:xfrm>
              <a:off x="4140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8" name="Rechteck 987"/>
            <p:cNvSpPr>
              <a:spLocks noChangeAspect="1"/>
            </p:cNvSpPr>
            <p:nvPr/>
          </p:nvSpPr>
          <p:spPr>
            <a:xfrm>
              <a:off x="4248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9" name="Rechteck 988"/>
            <p:cNvSpPr>
              <a:spLocks noChangeAspect="1"/>
            </p:cNvSpPr>
            <p:nvPr/>
          </p:nvSpPr>
          <p:spPr>
            <a:xfrm>
              <a:off x="4248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0" name="Rechteck 989"/>
            <p:cNvSpPr>
              <a:spLocks noChangeAspect="1"/>
            </p:cNvSpPr>
            <p:nvPr/>
          </p:nvSpPr>
          <p:spPr>
            <a:xfrm>
              <a:off x="4356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1" name="Rechteck 990"/>
            <p:cNvSpPr>
              <a:spLocks noChangeAspect="1"/>
            </p:cNvSpPr>
            <p:nvPr/>
          </p:nvSpPr>
          <p:spPr>
            <a:xfrm>
              <a:off x="4356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2" name="Rechteck 991"/>
            <p:cNvSpPr>
              <a:spLocks noChangeAspect="1"/>
            </p:cNvSpPr>
            <p:nvPr/>
          </p:nvSpPr>
          <p:spPr>
            <a:xfrm>
              <a:off x="4032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3" name="Rechteck 992"/>
            <p:cNvSpPr>
              <a:spLocks noChangeAspect="1"/>
            </p:cNvSpPr>
            <p:nvPr/>
          </p:nvSpPr>
          <p:spPr>
            <a:xfrm>
              <a:off x="4140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4" name="Rechteck 993"/>
            <p:cNvSpPr>
              <a:spLocks noChangeAspect="1"/>
            </p:cNvSpPr>
            <p:nvPr/>
          </p:nvSpPr>
          <p:spPr>
            <a:xfrm>
              <a:off x="4248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5" name="Rechteck 994"/>
            <p:cNvSpPr>
              <a:spLocks noChangeAspect="1"/>
            </p:cNvSpPr>
            <p:nvPr/>
          </p:nvSpPr>
          <p:spPr>
            <a:xfrm>
              <a:off x="4356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6" name="Rechteck 995"/>
            <p:cNvSpPr>
              <a:spLocks noChangeAspect="1"/>
            </p:cNvSpPr>
            <p:nvPr/>
          </p:nvSpPr>
          <p:spPr>
            <a:xfrm>
              <a:off x="4464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7" name="Rechteck 996"/>
            <p:cNvSpPr>
              <a:spLocks noChangeAspect="1"/>
            </p:cNvSpPr>
            <p:nvPr/>
          </p:nvSpPr>
          <p:spPr>
            <a:xfrm>
              <a:off x="4464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8" name="Rechteck 997"/>
            <p:cNvSpPr>
              <a:spLocks noChangeAspect="1"/>
            </p:cNvSpPr>
            <p:nvPr/>
          </p:nvSpPr>
          <p:spPr>
            <a:xfrm>
              <a:off x="4464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9" name="Rechteck 998"/>
            <p:cNvSpPr>
              <a:spLocks noChangeAspect="1"/>
            </p:cNvSpPr>
            <p:nvPr/>
          </p:nvSpPr>
          <p:spPr>
            <a:xfrm>
              <a:off x="4572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0" name="Rechteck 999"/>
            <p:cNvSpPr>
              <a:spLocks noChangeAspect="1"/>
            </p:cNvSpPr>
            <p:nvPr/>
          </p:nvSpPr>
          <p:spPr>
            <a:xfrm>
              <a:off x="4572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1" name="Rechteck 1000"/>
            <p:cNvSpPr>
              <a:spLocks noChangeAspect="1"/>
            </p:cNvSpPr>
            <p:nvPr/>
          </p:nvSpPr>
          <p:spPr>
            <a:xfrm>
              <a:off x="4680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2" name="Rechteck 1001"/>
            <p:cNvSpPr>
              <a:spLocks noChangeAspect="1"/>
            </p:cNvSpPr>
            <p:nvPr/>
          </p:nvSpPr>
          <p:spPr>
            <a:xfrm>
              <a:off x="4680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3" name="Rechteck 1002"/>
            <p:cNvSpPr>
              <a:spLocks noChangeAspect="1"/>
            </p:cNvSpPr>
            <p:nvPr/>
          </p:nvSpPr>
          <p:spPr>
            <a:xfrm>
              <a:off x="4788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4" name="Rechteck 1003"/>
            <p:cNvSpPr>
              <a:spLocks noChangeAspect="1"/>
            </p:cNvSpPr>
            <p:nvPr/>
          </p:nvSpPr>
          <p:spPr>
            <a:xfrm>
              <a:off x="4788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5" name="Rechteck 1004"/>
            <p:cNvSpPr>
              <a:spLocks noChangeAspect="1"/>
            </p:cNvSpPr>
            <p:nvPr/>
          </p:nvSpPr>
          <p:spPr>
            <a:xfrm>
              <a:off x="4896000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6" name="Rechteck 1005"/>
            <p:cNvSpPr>
              <a:spLocks noChangeAspect="1"/>
            </p:cNvSpPr>
            <p:nvPr/>
          </p:nvSpPr>
          <p:spPr>
            <a:xfrm>
              <a:off x="4896000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7" name="Rechteck 1006"/>
            <p:cNvSpPr>
              <a:spLocks noChangeAspect="1"/>
            </p:cNvSpPr>
            <p:nvPr/>
          </p:nvSpPr>
          <p:spPr>
            <a:xfrm>
              <a:off x="4572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8" name="Rechteck 1007"/>
            <p:cNvSpPr>
              <a:spLocks noChangeAspect="1"/>
            </p:cNvSpPr>
            <p:nvPr/>
          </p:nvSpPr>
          <p:spPr>
            <a:xfrm>
              <a:off x="4572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9" name="Rechteck 1008"/>
            <p:cNvSpPr>
              <a:spLocks noChangeAspect="1"/>
            </p:cNvSpPr>
            <p:nvPr/>
          </p:nvSpPr>
          <p:spPr>
            <a:xfrm>
              <a:off x="4680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0" name="Rechteck 1009"/>
            <p:cNvSpPr>
              <a:spLocks noChangeAspect="1"/>
            </p:cNvSpPr>
            <p:nvPr/>
          </p:nvSpPr>
          <p:spPr>
            <a:xfrm>
              <a:off x="4680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1" name="Rechteck 1010"/>
            <p:cNvSpPr>
              <a:spLocks noChangeAspect="1"/>
            </p:cNvSpPr>
            <p:nvPr/>
          </p:nvSpPr>
          <p:spPr>
            <a:xfrm>
              <a:off x="4788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2" name="Rechteck 1011"/>
            <p:cNvSpPr>
              <a:spLocks noChangeAspect="1"/>
            </p:cNvSpPr>
            <p:nvPr/>
          </p:nvSpPr>
          <p:spPr>
            <a:xfrm>
              <a:off x="4788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3" name="Rechteck 1012"/>
            <p:cNvSpPr>
              <a:spLocks noChangeAspect="1"/>
            </p:cNvSpPr>
            <p:nvPr/>
          </p:nvSpPr>
          <p:spPr>
            <a:xfrm>
              <a:off x="4896000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4" name="Rechteck 1013"/>
            <p:cNvSpPr>
              <a:spLocks noChangeAspect="1"/>
            </p:cNvSpPr>
            <p:nvPr/>
          </p:nvSpPr>
          <p:spPr>
            <a:xfrm>
              <a:off x="4896000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5" name="Rechteck 1014"/>
            <p:cNvSpPr>
              <a:spLocks noChangeAspect="1"/>
            </p:cNvSpPr>
            <p:nvPr/>
          </p:nvSpPr>
          <p:spPr>
            <a:xfrm>
              <a:off x="5004048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6" name="Rechteck 1015"/>
            <p:cNvSpPr>
              <a:spLocks noChangeAspect="1"/>
            </p:cNvSpPr>
            <p:nvPr/>
          </p:nvSpPr>
          <p:spPr>
            <a:xfrm>
              <a:off x="5004048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7" name="Rechteck 1016"/>
            <p:cNvSpPr>
              <a:spLocks noChangeAspect="1"/>
            </p:cNvSpPr>
            <p:nvPr/>
          </p:nvSpPr>
          <p:spPr>
            <a:xfrm>
              <a:off x="5112048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8" name="Rechteck 1017"/>
            <p:cNvSpPr>
              <a:spLocks noChangeAspect="1"/>
            </p:cNvSpPr>
            <p:nvPr/>
          </p:nvSpPr>
          <p:spPr>
            <a:xfrm>
              <a:off x="5112048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9" name="Rechteck 1018"/>
            <p:cNvSpPr>
              <a:spLocks noChangeAspect="1"/>
            </p:cNvSpPr>
            <p:nvPr/>
          </p:nvSpPr>
          <p:spPr>
            <a:xfrm>
              <a:off x="5220048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0" name="Rechteck 1019"/>
            <p:cNvSpPr>
              <a:spLocks noChangeAspect="1"/>
            </p:cNvSpPr>
            <p:nvPr/>
          </p:nvSpPr>
          <p:spPr>
            <a:xfrm>
              <a:off x="5220048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1" name="Rechteck 1020"/>
            <p:cNvSpPr>
              <a:spLocks noChangeAspect="1"/>
            </p:cNvSpPr>
            <p:nvPr/>
          </p:nvSpPr>
          <p:spPr>
            <a:xfrm>
              <a:off x="5004048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2" name="Rechteck 1021"/>
            <p:cNvSpPr>
              <a:spLocks noChangeAspect="1"/>
            </p:cNvSpPr>
            <p:nvPr/>
          </p:nvSpPr>
          <p:spPr>
            <a:xfrm>
              <a:off x="5004048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3" name="Rechteck 1022"/>
            <p:cNvSpPr>
              <a:spLocks noChangeAspect="1"/>
            </p:cNvSpPr>
            <p:nvPr/>
          </p:nvSpPr>
          <p:spPr>
            <a:xfrm>
              <a:off x="5112048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4" name="Rechteck 1023"/>
            <p:cNvSpPr>
              <a:spLocks noChangeAspect="1"/>
            </p:cNvSpPr>
            <p:nvPr/>
          </p:nvSpPr>
          <p:spPr>
            <a:xfrm>
              <a:off x="5112048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5" name="Rechteck 1024"/>
            <p:cNvSpPr>
              <a:spLocks noChangeAspect="1"/>
            </p:cNvSpPr>
            <p:nvPr/>
          </p:nvSpPr>
          <p:spPr>
            <a:xfrm>
              <a:off x="5220048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6" name="Rechteck 1025"/>
            <p:cNvSpPr>
              <a:spLocks noChangeAspect="1"/>
            </p:cNvSpPr>
            <p:nvPr/>
          </p:nvSpPr>
          <p:spPr>
            <a:xfrm>
              <a:off x="5220048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7" name="Rechteck 1026"/>
            <p:cNvSpPr>
              <a:spLocks noChangeAspect="1"/>
            </p:cNvSpPr>
            <p:nvPr/>
          </p:nvSpPr>
          <p:spPr>
            <a:xfrm>
              <a:off x="4572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8" name="Rechteck 1027"/>
            <p:cNvSpPr>
              <a:spLocks noChangeAspect="1"/>
            </p:cNvSpPr>
            <p:nvPr/>
          </p:nvSpPr>
          <p:spPr>
            <a:xfrm>
              <a:off x="4680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9" name="Rechteck 1028"/>
            <p:cNvSpPr>
              <a:spLocks noChangeAspect="1"/>
            </p:cNvSpPr>
            <p:nvPr/>
          </p:nvSpPr>
          <p:spPr>
            <a:xfrm>
              <a:off x="4788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0" name="Rechteck 1029"/>
            <p:cNvSpPr>
              <a:spLocks noChangeAspect="1"/>
            </p:cNvSpPr>
            <p:nvPr/>
          </p:nvSpPr>
          <p:spPr>
            <a:xfrm>
              <a:off x="4896000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1" name="Rechteck 1030"/>
            <p:cNvSpPr>
              <a:spLocks noChangeAspect="1"/>
            </p:cNvSpPr>
            <p:nvPr/>
          </p:nvSpPr>
          <p:spPr>
            <a:xfrm>
              <a:off x="5004048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2" name="Rechteck 1031"/>
            <p:cNvSpPr>
              <a:spLocks noChangeAspect="1"/>
            </p:cNvSpPr>
            <p:nvPr/>
          </p:nvSpPr>
          <p:spPr>
            <a:xfrm>
              <a:off x="5112048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3" name="Rechteck 1032"/>
            <p:cNvSpPr>
              <a:spLocks noChangeAspect="1"/>
            </p:cNvSpPr>
            <p:nvPr/>
          </p:nvSpPr>
          <p:spPr>
            <a:xfrm>
              <a:off x="5220048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4" name="Rechteck 1033"/>
            <p:cNvSpPr>
              <a:spLocks noChangeAspect="1"/>
            </p:cNvSpPr>
            <p:nvPr/>
          </p:nvSpPr>
          <p:spPr>
            <a:xfrm>
              <a:off x="3599952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5" name="Rechteck 1034"/>
            <p:cNvSpPr>
              <a:spLocks noChangeAspect="1"/>
            </p:cNvSpPr>
            <p:nvPr/>
          </p:nvSpPr>
          <p:spPr>
            <a:xfrm>
              <a:off x="3599952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6" name="Rechteck 1035"/>
            <p:cNvSpPr>
              <a:spLocks noChangeAspect="1"/>
            </p:cNvSpPr>
            <p:nvPr/>
          </p:nvSpPr>
          <p:spPr>
            <a:xfrm>
              <a:off x="3707952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7" name="Rechteck 1036"/>
            <p:cNvSpPr>
              <a:spLocks noChangeAspect="1"/>
            </p:cNvSpPr>
            <p:nvPr/>
          </p:nvSpPr>
          <p:spPr>
            <a:xfrm>
              <a:off x="3707952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8" name="Rechteck 1037"/>
            <p:cNvSpPr>
              <a:spLocks noChangeAspect="1"/>
            </p:cNvSpPr>
            <p:nvPr/>
          </p:nvSpPr>
          <p:spPr>
            <a:xfrm>
              <a:off x="3815952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9" name="Rechteck 1038"/>
            <p:cNvSpPr>
              <a:spLocks noChangeAspect="1"/>
            </p:cNvSpPr>
            <p:nvPr/>
          </p:nvSpPr>
          <p:spPr>
            <a:xfrm>
              <a:off x="3815952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0" name="Rechteck 1039"/>
            <p:cNvSpPr>
              <a:spLocks noChangeAspect="1"/>
            </p:cNvSpPr>
            <p:nvPr/>
          </p:nvSpPr>
          <p:spPr>
            <a:xfrm>
              <a:off x="3923952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1" name="Rechteck 1040"/>
            <p:cNvSpPr>
              <a:spLocks noChangeAspect="1"/>
            </p:cNvSpPr>
            <p:nvPr/>
          </p:nvSpPr>
          <p:spPr>
            <a:xfrm>
              <a:off x="3923952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2" name="Rechteck 1041"/>
            <p:cNvSpPr>
              <a:spLocks noChangeAspect="1"/>
            </p:cNvSpPr>
            <p:nvPr/>
          </p:nvSpPr>
          <p:spPr>
            <a:xfrm>
              <a:off x="3599952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3" name="Rechteck 1042"/>
            <p:cNvSpPr>
              <a:spLocks noChangeAspect="1"/>
            </p:cNvSpPr>
            <p:nvPr/>
          </p:nvSpPr>
          <p:spPr>
            <a:xfrm>
              <a:off x="3599952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4" name="Rechteck 1043"/>
            <p:cNvSpPr>
              <a:spLocks noChangeAspect="1"/>
            </p:cNvSpPr>
            <p:nvPr/>
          </p:nvSpPr>
          <p:spPr>
            <a:xfrm>
              <a:off x="3707952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5" name="Rechteck 1044"/>
            <p:cNvSpPr>
              <a:spLocks noChangeAspect="1"/>
            </p:cNvSpPr>
            <p:nvPr/>
          </p:nvSpPr>
          <p:spPr>
            <a:xfrm>
              <a:off x="3707952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6" name="Rechteck 1045"/>
            <p:cNvSpPr>
              <a:spLocks noChangeAspect="1"/>
            </p:cNvSpPr>
            <p:nvPr/>
          </p:nvSpPr>
          <p:spPr>
            <a:xfrm>
              <a:off x="3815952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7" name="Rechteck 1046"/>
            <p:cNvSpPr>
              <a:spLocks noChangeAspect="1"/>
            </p:cNvSpPr>
            <p:nvPr/>
          </p:nvSpPr>
          <p:spPr>
            <a:xfrm>
              <a:off x="3815952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8" name="Rechteck 1047"/>
            <p:cNvSpPr>
              <a:spLocks noChangeAspect="1"/>
            </p:cNvSpPr>
            <p:nvPr/>
          </p:nvSpPr>
          <p:spPr>
            <a:xfrm>
              <a:off x="3923952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9" name="Rechteck 1048"/>
            <p:cNvSpPr>
              <a:spLocks noChangeAspect="1"/>
            </p:cNvSpPr>
            <p:nvPr/>
          </p:nvSpPr>
          <p:spPr>
            <a:xfrm>
              <a:off x="3923952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0" name="Rechteck 1049"/>
            <p:cNvSpPr>
              <a:spLocks noChangeAspect="1"/>
            </p:cNvSpPr>
            <p:nvPr/>
          </p:nvSpPr>
          <p:spPr>
            <a:xfrm>
              <a:off x="4032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1" name="Rechteck 1050"/>
            <p:cNvSpPr>
              <a:spLocks noChangeAspect="1"/>
            </p:cNvSpPr>
            <p:nvPr/>
          </p:nvSpPr>
          <p:spPr>
            <a:xfrm>
              <a:off x="4032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2" name="Rechteck 1051"/>
            <p:cNvSpPr>
              <a:spLocks noChangeAspect="1"/>
            </p:cNvSpPr>
            <p:nvPr/>
          </p:nvSpPr>
          <p:spPr>
            <a:xfrm>
              <a:off x="4140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3" name="Rechteck 1052"/>
            <p:cNvSpPr>
              <a:spLocks noChangeAspect="1"/>
            </p:cNvSpPr>
            <p:nvPr/>
          </p:nvSpPr>
          <p:spPr>
            <a:xfrm>
              <a:off x="4140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4" name="Rechteck 1053"/>
            <p:cNvSpPr>
              <a:spLocks noChangeAspect="1"/>
            </p:cNvSpPr>
            <p:nvPr/>
          </p:nvSpPr>
          <p:spPr>
            <a:xfrm>
              <a:off x="4248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5" name="Rechteck 1054"/>
            <p:cNvSpPr>
              <a:spLocks noChangeAspect="1"/>
            </p:cNvSpPr>
            <p:nvPr/>
          </p:nvSpPr>
          <p:spPr>
            <a:xfrm>
              <a:off x="4248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6" name="Rechteck 1055"/>
            <p:cNvSpPr>
              <a:spLocks noChangeAspect="1"/>
            </p:cNvSpPr>
            <p:nvPr/>
          </p:nvSpPr>
          <p:spPr>
            <a:xfrm>
              <a:off x="4356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7" name="Rechteck 1056"/>
            <p:cNvSpPr>
              <a:spLocks noChangeAspect="1"/>
            </p:cNvSpPr>
            <p:nvPr/>
          </p:nvSpPr>
          <p:spPr>
            <a:xfrm>
              <a:off x="4356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8" name="Rechteck 1057"/>
            <p:cNvSpPr>
              <a:spLocks noChangeAspect="1"/>
            </p:cNvSpPr>
            <p:nvPr/>
          </p:nvSpPr>
          <p:spPr>
            <a:xfrm>
              <a:off x="4032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9" name="Rechteck 1058"/>
            <p:cNvSpPr>
              <a:spLocks noChangeAspect="1"/>
            </p:cNvSpPr>
            <p:nvPr/>
          </p:nvSpPr>
          <p:spPr>
            <a:xfrm>
              <a:off x="4032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0" name="Rechteck 1059"/>
            <p:cNvSpPr>
              <a:spLocks noChangeAspect="1"/>
            </p:cNvSpPr>
            <p:nvPr/>
          </p:nvSpPr>
          <p:spPr>
            <a:xfrm>
              <a:off x="4140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1" name="Rechteck 1060"/>
            <p:cNvSpPr>
              <a:spLocks noChangeAspect="1"/>
            </p:cNvSpPr>
            <p:nvPr/>
          </p:nvSpPr>
          <p:spPr>
            <a:xfrm>
              <a:off x="4140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2" name="Rechteck 1061"/>
            <p:cNvSpPr>
              <a:spLocks noChangeAspect="1"/>
            </p:cNvSpPr>
            <p:nvPr/>
          </p:nvSpPr>
          <p:spPr>
            <a:xfrm>
              <a:off x="4248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3" name="Rechteck 1062"/>
            <p:cNvSpPr>
              <a:spLocks noChangeAspect="1"/>
            </p:cNvSpPr>
            <p:nvPr/>
          </p:nvSpPr>
          <p:spPr>
            <a:xfrm>
              <a:off x="4248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4" name="Rechteck 1063"/>
            <p:cNvSpPr>
              <a:spLocks noChangeAspect="1"/>
            </p:cNvSpPr>
            <p:nvPr/>
          </p:nvSpPr>
          <p:spPr>
            <a:xfrm>
              <a:off x="4356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5" name="Rechteck 1064"/>
            <p:cNvSpPr>
              <a:spLocks noChangeAspect="1"/>
            </p:cNvSpPr>
            <p:nvPr/>
          </p:nvSpPr>
          <p:spPr>
            <a:xfrm>
              <a:off x="4356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6" name="Rechteck 1065"/>
            <p:cNvSpPr>
              <a:spLocks noChangeAspect="1"/>
            </p:cNvSpPr>
            <p:nvPr/>
          </p:nvSpPr>
          <p:spPr>
            <a:xfrm>
              <a:off x="4464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7" name="Rechteck 1066"/>
            <p:cNvSpPr>
              <a:spLocks noChangeAspect="1"/>
            </p:cNvSpPr>
            <p:nvPr/>
          </p:nvSpPr>
          <p:spPr>
            <a:xfrm>
              <a:off x="4464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8" name="Rechteck 1067"/>
            <p:cNvSpPr>
              <a:spLocks noChangeAspect="1"/>
            </p:cNvSpPr>
            <p:nvPr/>
          </p:nvSpPr>
          <p:spPr>
            <a:xfrm>
              <a:off x="4464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9" name="Rechteck 1068"/>
            <p:cNvSpPr>
              <a:spLocks noChangeAspect="1"/>
            </p:cNvSpPr>
            <p:nvPr/>
          </p:nvSpPr>
          <p:spPr>
            <a:xfrm>
              <a:off x="4464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0" name="Rechteck 1069"/>
            <p:cNvSpPr>
              <a:spLocks noChangeAspect="1"/>
            </p:cNvSpPr>
            <p:nvPr/>
          </p:nvSpPr>
          <p:spPr>
            <a:xfrm>
              <a:off x="3599952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1" name="Rechteck 1070"/>
            <p:cNvSpPr>
              <a:spLocks noChangeAspect="1"/>
            </p:cNvSpPr>
            <p:nvPr/>
          </p:nvSpPr>
          <p:spPr>
            <a:xfrm>
              <a:off x="3707952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2" name="Rechteck 1071"/>
            <p:cNvSpPr>
              <a:spLocks noChangeAspect="1"/>
            </p:cNvSpPr>
            <p:nvPr/>
          </p:nvSpPr>
          <p:spPr>
            <a:xfrm>
              <a:off x="3815952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3" name="Rechteck 1072"/>
            <p:cNvSpPr>
              <a:spLocks noChangeAspect="1"/>
            </p:cNvSpPr>
            <p:nvPr/>
          </p:nvSpPr>
          <p:spPr>
            <a:xfrm>
              <a:off x="3923952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4" name="Rechteck 1073"/>
            <p:cNvSpPr>
              <a:spLocks noChangeAspect="1"/>
            </p:cNvSpPr>
            <p:nvPr/>
          </p:nvSpPr>
          <p:spPr>
            <a:xfrm>
              <a:off x="4032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5" name="Rechteck 1074"/>
            <p:cNvSpPr>
              <a:spLocks noChangeAspect="1"/>
            </p:cNvSpPr>
            <p:nvPr/>
          </p:nvSpPr>
          <p:spPr>
            <a:xfrm>
              <a:off x="4140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6" name="Rechteck 1075"/>
            <p:cNvSpPr>
              <a:spLocks noChangeAspect="1"/>
            </p:cNvSpPr>
            <p:nvPr/>
          </p:nvSpPr>
          <p:spPr>
            <a:xfrm>
              <a:off x="4248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7" name="Rechteck 1076"/>
            <p:cNvSpPr>
              <a:spLocks noChangeAspect="1"/>
            </p:cNvSpPr>
            <p:nvPr/>
          </p:nvSpPr>
          <p:spPr>
            <a:xfrm>
              <a:off x="4356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8" name="Rechteck 1077"/>
            <p:cNvSpPr>
              <a:spLocks noChangeAspect="1"/>
            </p:cNvSpPr>
            <p:nvPr/>
          </p:nvSpPr>
          <p:spPr>
            <a:xfrm>
              <a:off x="4464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9" name="Rechteck 1078"/>
            <p:cNvSpPr>
              <a:spLocks noChangeAspect="1"/>
            </p:cNvSpPr>
            <p:nvPr/>
          </p:nvSpPr>
          <p:spPr>
            <a:xfrm>
              <a:off x="4572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0" name="Rechteck 1079"/>
            <p:cNvSpPr>
              <a:spLocks noChangeAspect="1"/>
            </p:cNvSpPr>
            <p:nvPr/>
          </p:nvSpPr>
          <p:spPr>
            <a:xfrm>
              <a:off x="4572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1" name="Rechteck 1080"/>
            <p:cNvSpPr>
              <a:spLocks noChangeAspect="1"/>
            </p:cNvSpPr>
            <p:nvPr/>
          </p:nvSpPr>
          <p:spPr>
            <a:xfrm>
              <a:off x="4680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2" name="Rechteck 1081"/>
            <p:cNvSpPr>
              <a:spLocks noChangeAspect="1"/>
            </p:cNvSpPr>
            <p:nvPr/>
          </p:nvSpPr>
          <p:spPr>
            <a:xfrm>
              <a:off x="4680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3" name="Rechteck 1082"/>
            <p:cNvSpPr>
              <a:spLocks noChangeAspect="1"/>
            </p:cNvSpPr>
            <p:nvPr/>
          </p:nvSpPr>
          <p:spPr>
            <a:xfrm>
              <a:off x="4788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4" name="Rechteck 1083"/>
            <p:cNvSpPr>
              <a:spLocks noChangeAspect="1"/>
            </p:cNvSpPr>
            <p:nvPr/>
          </p:nvSpPr>
          <p:spPr>
            <a:xfrm>
              <a:off x="4788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5" name="Rechteck 1084"/>
            <p:cNvSpPr>
              <a:spLocks noChangeAspect="1"/>
            </p:cNvSpPr>
            <p:nvPr/>
          </p:nvSpPr>
          <p:spPr>
            <a:xfrm>
              <a:off x="4896072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6" name="Rechteck 1085"/>
            <p:cNvSpPr>
              <a:spLocks noChangeAspect="1"/>
            </p:cNvSpPr>
            <p:nvPr/>
          </p:nvSpPr>
          <p:spPr>
            <a:xfrm>
              <a:off x="4896072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7" name="Rechteck 1086"/>
            <p:cNvSpPr>
              <a:spLocks noChangeAspect="1"/>
            </p:cNvSpPr>
            <p:nvPr/>
          </p:nvSpPr>
          <p:spPr>
            <a:xfrm>
              <a:off x="4572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8" name="Rechteck 1087"/>
            <p:cNvSpPr>
              <a:spLocks noChangeAspect="1"/>
            </p:cNvSpPr>
            <p:nvPr/>
          </p:nvSpPr>
          <p:spPr>
            <a:xfrm>
              <a:off x="4680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9" name="Rechteck 1088"/>
            <p:cNvSpPr>
              <a:spLocks noChangeAspect="1"/>
            </p:cNvSpPr>
            <p:nvPr/>
          </p:nvSpPr>
          <p:spPr>
            <a:xfrm>
              <a:off x="4788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0" name="Rechteck 1089"/>
            <p:cNvSpPr>
              <a:spLocks noChangeAspect="1"/>
            </p:cNvSpPr>
            <p:nvPr/>
          </p:nvSpPr>
          <p:spPr>
            <a:xfrm>
              <a:off x="4896072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1" name="Rechteck 1090"/>
            <p:cNvSpPr>
              <a:spLocks noChangeAspect="1"/>
            </p:cNvSpPr>
            <p:nvPr/>
          </p:nvSpPr>
          <p:spPr>
            <a:xfrm>
              <a:off x="5004120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2" name="Rechteck 1091"/>
            <p:cNvSpPr>
              <a:spLocks noChangeAspect="1"/>
            </p:cNvSpPr>
            <p:nvPr/>
          </p:nvSpPr>
          <p:spPr>
            <a:xfrm>
              <a:off x="5004120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3" name="Rechteck 1092"/>
            <p:cNvSpPr>
              <a:spLocks noChangeAspect="1"/>
            </p:cNvSpPr>
            <p:nvPr/>
          </p:nvSpPr>
          <p:spPr>
            <a:xfrm>
              <a:off x="5112120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4" name="Rechteck 1093"/>
            <p:cNvSpPr>
              <a:spLocks noChangeAspect="1"/>
            </p:cNvSpPr>
            <p:nvPr/>
          </p:nvSpPr>
          <p:spPr>
            <a:xfrm>
              <a:off x="5112120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5" name="Rechteck 1094"/>
            <p:cNvSpPr>
              <a:spLocks noChangeAspect="1"/>
            </p:cNvSpPr>
            <p:nvPr/>
          </p:nvSpPr>
          <p:spPr>
            <a:xfrm>
              <a:off x="5220120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6" name="Rechteck 1095"/>
            <p:cNvSpPr>
              <a:spLocks noChangeAspect="1"/>
            </p:cNvSpPr>
            <p:nvPr/>
          </p:nvSpPr>
          <p:spPr>
            <a:xfrm>
              <a:off x="5220120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7" name="Rechteck 1096"/>
            <p:cNvSpPr>
              <a:spLocks noChangeAspect="1"/>
            </p:cNvSpPr>
            <p:nvPr/>
          </p:nvSpPr>
          <p:spPr>
            <a:xfrm>
              <a:off x="5004120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8" name="Rechteck 1097"/>
            <p:cNvSpPr>
              <a:spLocks noChangeAspect="1"/>
            </p:cNvSpPr>
            <p:nvPr/>
          </p:nvSpPr>
          <p:spPr>
            <a:xfrm>
              <a:off x="5112120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9" name="Rechteck 1098"/>
            <p:cNvSpPr>
              <a:spLocks noChangeAspect="1"/>
            </p:cNvSpPr>
            <p:nvPr/>
          </p:nvSpPr>
          <p:spPr>
            <a:xfrm>
              <a:off x="5220120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0" name="Rechteck 1099"/>
            <p:cNvSpPr>
              <a:spLocks noChangeAspect="1"/>
            </p:cNvSpPr>
            <p:nvPr/>
          </p:nvSpPr>
          <p:spPr>
            <a:xfrm>
              <a:off x="3600024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1" name="Rechteck 1100"/>
            <p:cNvSpPr>
              <a:spLocks noChangeAspect="1"/>
            </p:cNvSpPr>
            <p:nvPr/>
          </p:nvSpPr>
          <p:spPr>
            <a:xfrm>
              <a:off x="3600024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2" name="Rechteck 1101"/>
            <p:cNvSpPr>
              <a:spLocks noChangeAspect="1"/>
            </p:cNvSpPr>
            <p:nvPr/>
          </p:nvSpPr>
          <p:spPr>
            <a:xfrm>
              <a:off x="3708024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3" name="Rechteck 1102"/>
            <p:cNvSpPr>
              <a:spLocks noChangeAspect="1"/>
            </p:cNvSpPr>
            <p:nvPr/>
          </p:nvSpPr>
          <p:spPr>
            <a:xfrm>
              <a:off x="3708024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4" name="Rechteck 1103"/>
            <p:cNvSpPr>
              <a:spLocks noChangeAspect="1"/>
            </p:cNvSpPr>
            <p:nvPr/>
          </p:nvSpPr>
          <p:spPr>
            <a:xfrm>
              <a:off x="3816024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5" name="Rechteck 1104"/>
            <p:cNvSpPr>
              <a:spLocks noChangeAspect="1"/>
            </p:cNvSpPr>
            <p:nvPr/>
          </p:nvSpPr>
          <p:spPr>
            <a:xfrm>
              <a:off x="3816024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6" name="Rechteck 1105"/>
            <p:cNvSpPr>
              <a:spLocks noChangeAspect="1"/>
            </p:cNvSpPr>
            <p:nvPr/>
          </p:nvSpPr>
          <p:spPr>
            <a:xfrm>
              <a:off x="3924024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7" name="Rechteck 1106"/>
            <p:cNvSpPr>
              <a:spLocks noChangeAspect="1"/>
            </p:cNvSpPr>
            <p:nvPr/>
          </p:nvSpPr>
          <p:spPr>
            <a:xfrm>
              <a:off x="3924024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8" name="Rechteck 1107"/>
            <p:cNvSpPr>
              <a:spLocks noChangeAspect="1"/>
            </p:cNvSpPr>
            <p:nvPr/>
          </p:nvSpPr>
          <p:spPr>
            <a:xfrm>
              <a:off x="3600024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9" name="Rechteck 1108"/>
            <p:cNvSpPr>
              <a:spLocks noChangeAspect="1"/>
            </p:cNvSpPr>
            <p:nvPr/>
          </p:nvSpPr>
          <p:spPr>
            <a:xfrm>
              <a:off x="3708024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0" name="Rechteck 1109"/>
            <p:cNvSpPr>
              <a:spLocks noChangeAspect="1"/>
            </p:cNvSpPr>
            <p:nvPr/>
          </p:nvSpPr>
          <p:spPr>
            <a:xfrm>
              <a:off x="3816024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1" name="Rechteck 1110"/>
            <p:cNvSpPr>
              <a:spLocks noChangeAspect="1"/>
            </p:cNvSpPr>
            <p:nvPr/>
          </p:nvSpPr>
          <p:spPr>
            <a:xfrm>
              <a:off x="3924024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2" name="Rechteck 1111"/>
            <p:cNvSpPr>
              <a:spLocks noChangeAspect="1"/>
            </p:cNvSpPr>
            <p:nvPr/>
          </p:nvSpPr>
          <p:spPr>
            <a:xfrm>
              <a:off x="4032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3" name="Rechteck 1112"/>
            <p:cNvSpPr>
              <a:spLocks noChangeAspect="1"/>
            </p:cNvSpPr>
            <p:nvPr/>
          </p:nvSpPr>
          <p:spPr>
            <a:xfrm>
              <a:off x="4032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4" name="Rechteck 1113"/>
            <p:cNvSpPr>
              <a:spLocks noChangeAspect="1"/>
            </p:cNvSpPr>
            <p:nvPr/>
          </p:nvSpPr>
          <p:spPr>
            <a:xfrm>
              <a:off x="4140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5" name="Rechteck 1114"/>
            <p:cNvSpPr>
              <a:spLocks noChangeAspect="1"/>
            </p:cNvSpPr>
            <p:nvPr/>
          </p:nvSpPr>
          <p:spPr>
            <a:xfrm>
              <a:off x="4140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6" name="Rechteck 1115"/>
            <p:cNvSpPr>
              <a:spLocks noChangeAspect="1"/>
            </p:cNvSpPr>
            <p:nvPr/>
          </p:nvSpPr>
          <p:spPr>
            <a:xfrm>
              <a:off x="4248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7" name="Rechteck 1116"/>
            <p:cNvSpPr>
              <a:spLocks noChangeAspect="1"/>
            </p:cNvSpPr>
            <p:nvPr/>
          </p:nvSpPr>
          <p:spPr>
            <a:xfrm>
              <a:off x="4248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8" name="Rechteck 1117"/>
            <p:cNvSpPr>
              <a:spLocks noChangeAspect="1"/>
            </p:cNvSpPr>
            <p:nvPr/>
          </p:nvSpPr>
          <p:spPr>
            <a:xfrm>
              <a:off x="4356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9" name="Rechteck 1118"/>
            <p:cNvSpPr>
              <a:spLocks noChangeAspect="1"/>
            </p:cNvSpPr>
            <p:nvPr/>
          </p:nvSpPr>
          <p:spPr>
            <a:xfrm>
              <a:off x="4356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0" name="Rechteck 1119"/>
            <p:cNvSpPr>
              <a:spLocks noChangeAspect="1"/>
            </p:cNvSpPr>
            <p:nvPr/>
          </p:nvSpPr>
          <p:spPr>
            <a:xfrm>
              <a:off x="4032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1" name="Rechteck 1120"/>
            <p:cNvSpPr>
              <a:spLocks noChangeAspect="1"/>
            </p:cNvSpPr>
            <p:nvPr/>
          </p:nvSpPr>
          <p:spPr>
            <a:xfrm>
              <a:off x="4140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2" name="Rechteck 1121"/>
            <p:cNvSpPr>
              <a:spLocks noChangeAspect="1"/>
            </p:cNvSpPr>
            <p:nvPr/>
          </p:nvSpPr>
          <p:spPr>
            <a:xfrm>
              <a:off x="4248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3" name="Rechteck 1122"/>
            <p:cNvSpPr>
              <a:spLocks noChangeAspect="1"/>
            </p:cNvSpPr>
            <p:nvPr/>
          </p:nvSpPr>
          <p:spPr>
            <a:xfrm>
              <a:off x="4356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4" name="Rechteck 1123"/>
            <p:cNvSpPr>
              <a:spLocks noChangeAspect="1"/>
            </p:cNvSpPr>
            <p:nvPr/>
          </p:nvSpPr>
          <p:spPr>
            <a:xfrm>
              <a:off x="4464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5" name="Rechteck 1124"/>
            <p:cNvSpPr>
              <a:spLocks noChangeAspect="1"/>
            </p:cNvSpPr>
            <p:nvPr/>
          </p:nvSpPr>
          <p:spPr>
            <a:xfrm>
              <a:off x="4464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6" name="Rechteck 1125"/>
            <p:cNvSpPr>
              <a:spLocks noChangeAspect="1"/>
            </p:cNvSpPr>
            <p:nvPr/>
          </p:nvSpPr>
          <p:spPr>
            <a:xfrm>
              <a:off x="4464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7" name="Rechteck 1126"/>
            <p:cNvSpPr>
              <a:spLocks noChangeAspect="1"/>
            </p:cNvSpPr>
            <p:nvPr/>
          </p:nvSpPr>
          <p:spPr>
            <a:xfrm>
              <a:off x="4572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8" name="Rechteck 1127"/>
            <p:cNvSpPr>
              <a:spLocks noChangeAspect="1"/>
            </p:cNvSpPr>
            <p:nvPr/>
          </p:nvSpPr>
          <p:spPr>
            <a:xfrm>
              <a:off x="4572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9" name="Rechteck 1128"/>
            <p:cNvSpPr>
              <a:spLocks noChangeAspect="1"/>
            </p:cNvSpPr>
            <p:nvPr/>
          </p:nvSpPr>
          <p:spPr>
            <a:xfrm>
              <a:off x="4680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0" name="Rechteck 1129"/>
            <p:cNvSpPr>
              <a:spLocks noChangeAspect="1"/>
            </p:cNvSpPr>
            <p:nvPr/>
          </p:nvSpPr>
          <p:spPr>
            <a:xfrm>
              <a:off x="4680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1" name="Rechteck 1130"/>
            <p:cNvSpPr>
              <a:spLocks noChangeAspect="1"/>
            </p:cNvSpPr>
            <p:nvPr/>
          </p:nvSpPr>
          <p:spPr>
            <a:xfrm>
              <a:off x="4788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2" name="Rechteck 1131"/>
            <p:cNvSpPr>
              <a:spLocks noChangeAspect="1"/>
            </p:cNvSpPr>
            <p:nvPr/>
          </p:nvSpPr>
          <p:spPr>
            <a:xfrm>
              <a:off x="4788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3" name="Rechteck 1132"/>
            <p:cNvSpPr>
              <a:spLocks noChangeAspect="1"/>
            </p:cNvSpPr>
            <p:nvPr/>
          </p:nvSpPr>
          <p:spPr>
            <a:xfrm>
              <a:off x="4896000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4" name="Rechteck 1133"/>
            <p:cNvSpPr>
              <a:spLocks noChangeAspect="1"/>
            </p:cNvSpPr>
            <p:nvPr/>
          </p:nvSpPr>
          <p:spPr>
            <a:xfrm>
              <a:off x="4896000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5" name="Rechteck 1134"/>
            <p:cNvSpPr>
              <a:spLocks noChangeAspect="1"/>
            </p:cNvSpPr>
            <p:nvPr/>
          </p:nvSpPr>
          <p:spPr>
            <a:xfrm>
              <a:off x="4572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6" name="Rechteck 1135"/>
            <p:cNvSpPr>
              <a:spLocks noChangeAspect="1"/>
            </p:cNvSpPr>
            <p:nvPr/>
          </p:nvSpPr>
          <p:spPr>
            <a:xfrm>
              <a:off x="4572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7" name="Rechteck 1136"/>
            <p:cNvSpPr>
              <a:spLocks noChangeAspect="1"/>
            </p:cNvSpPr>
            <p:nvPr/>
          </p:nvSpPr>
          <p:spPr>
            <a:xfrm>
              <a:off x="4680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8" name="Rechteck 1137"/>
            <p:cNvSpPr>
              <a:spLocks noChangeAspect="1"/>
            </p:cNvSpPr>
            <p:nvPr/>
          </p:nvSpPr>
          <p:spPr>
            <a:xfrm>
              <a:off x="4680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9" name="Rechteck 1138"/>
            <p:cNvSpPr>
              <a:spLocks noChangeAspect="1"/>
            </p:cNvSpPr>
            <p:nvPr/>
          </p:nvSpPr>
          <p:spPr>
            <a:xfrm>
              <a:off x="4788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0" name="Rechteck 1139"/>
            <p:cNvSpPr>
              <a:spLocks noChangeAspect="1"/>
            </p:cNvSpPr>
            <p:nvPr/>
          </p:nvSpPr>
          <p:spPr>
            <a:xfrm>
              <a:off x="4788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1" name="Rechteck 1140"/>
            <p:cNvSpPr>
              <a:spLocks noChangeAspect="1"/>
            </p:cNvSpPr>
            <p:nvPr/>
          </p:nvSpPr>
          <p:spPr>
            <a:xfrm>
              <a:off x="4896000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2" name="Rechteck 1141"/>
            <p:cNvSpPr>
              <a:spLocks noChangeAspect="1"/>
            </p:cNvSpPr>
            <p:nvPr/>
          </p:nvSpPr>
          <p:spPr>
            <a:xfrm>
              <a:off x="4896000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3" name="Rechteck 1142"/>
            <p:cNvSpPr>
              <a:spLocks noChangeAspect="1"/>
            </p:cNvSpPr>
            <p:nvPr/>
          </p:nvSpPr>
          <p:spPr>
            <a:xfrm>
              <a:off x="5004048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4" name="Rechteck 1143"/>
            <p:cNvSpPr>
              <a:spLocks noChangeAspect="1"/>
            </p:cNvSpPr>
            <p:nvPr/>
          </p:nvSpPr>
          <p:spPr>
            <a:xfrm>
              <a:off x="5004048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5" name="Rechteck 1144"/>
            <p:cNvSpPr>
              <a:spLocks noChangeAspect="1"/>
            </p:cNvSpPr>
            <p:nvPr/>
          </p:nvSpPr>
          <p:spPr>
            <a:xfrm>
              <a:off x="5112048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6" name="Rechteck 1145"/>
            <p:cNvSpPr>
              <a:spLocks noChangeAspect="1"/>
            </p:cNvSpPr>
            <p:nvPr/>
          </p:nvSpPr>
          <p:spPr>
            <a:xfrm>
              <a:off x="5112048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7" name="Rechteck 1146"/>
            <p:cNvSpPr>
              <a:spLocks noChangeAspect="1"/>
            </p:cNvSpPr>
            <p:nvPr/>
          </p:nvSpPr>
          <p:spPr>
            <a:xfrm>
              <a:off x="5220048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8" name="Rechteck 1147"/>
            <p:cNvSpPr>
              <a:spLocks noChangeAspect="1"/>
            </p:cNvSpPr>
            <p:nvPr/>
          </p:nvSpPr>
          <p:spPr>
            <a:xfrm>
              <a:off x="5220048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9" name="Rechteck 1148"/>
            <p:cNvSpPr>
              <a:spLocks noChangeAspect="1"/>
            </p:cNvSpPr>
            <p:nvPr/>
          </p:nvSpPr>
          <p:spPr>
            <a:xfrm>
              <a:off x="5004048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0" name="Rechteck 1149"/>
            <p:cNvSpPr>
              <a:spLocks noChangeAspect="1"/>
            </p:cNvSpPr>
            <p:nvPr/>
          </p:nvSpPr>
          <p:spPr>
            <a:xfrm>
              <a:off x="5004048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1" name="Rechteck 1150"/>
            <p:cNvSpPr>
              <a:spLocks noChangeAspect="1"/>
            </p:cNvSpPr>
            <p:nvPr/>
          </p:nvSpPr>
          <p:spPr>
            <a:xfrm>
              <a:off x="5112048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2" name="Rechteck 1151"/>
            <p:cNvSpPr>
              <a:spLocks noChangeAspect="1"/>
            </p:cNvSpPr>
            <p:nvPr/>
          </p:nvSpPr>
          <p:spPr>
            <a:xfrm>
              <a:off x="5112048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3" name="Rechteck 1152"/>
            <p:cNvSpPr>
              <a:spLocks noChangeAspect="1"/>
            </p:cNvSpPr>
            <p:nvPr/>
          </p:nvSpPr>
          <p:spPr>
            <a:xfrm>
              <a:off x="5220048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4" name="Rechteck 1153"/>
            <p:cNvSpPr>
              <a:spLocks noChangeAspect="1"/>
            </p:cNvSpPr>
            <p:nvPr/>
          </p:nvSpPr>
          <p:spPr>
            <a:xfrm>
              <a:off x="5220048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5" name="Rechteck 1154"/>
            <p:cNvSpPr>
              <a:spLocks noChangeAspect="1"/>
            </p:cNvSpPr>
            <p:nvPr/>
          </p:nvSpPr>
          <p:spPr>
            <a:xfrm>
              <a:off x="4572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6" name="Rechteck 1155"/>
            <p:cNvSpPr>
              <a:spLocks noChangeAspect="1"/>
            </p:cNvSpPr>
            <p:nvPr/>
          </p:nvSpPr>
          <p:spPr>
            <a:xfrm>
              <a:off x="4680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7" name="Rechteck 1156"/>
            <p:cNvSpPr>
              <a:spLocks noChangeAspect="1"/>
            </p:cNvSpPr>
            <p:nvPr/>
          </p:nvSpPr>
          <p:spPr>
            <a:xfrm>
              <a:off x="4788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8" name="Rechteck 1157"/>
            <p:cNvSpPr>
              <a:spLocks noChangeAspect="1"/>
            </p:cNvSpPr>
            <p:nvPr/>
          </p:nvSpPr>
          <p:spPr>
            <a:xfrm>
              <a:off x="4896000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9" name="Rechteck 1158"/>
            <p:cNvSpPr>
              <a:spLocks noChangeAspect="1"/>
            </p:cNvSpPr>
            <p:nvPr/>
          </p:nvSpPr>
          <p:spPr>
            <a:xfrm>
              <a:off x="5004048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0" name="Rechteck 1159"/>
            <p:cNvSpPr>
              <a:spLocks noChangeAspect="1"/>
            </p:cNvSpPr>
            <p:nvPr/>
          </p:nvSpPr>
          <p:spPr>
            <a:xfrm>
              <a:off x="5112048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1" name="Rechteck 1160"/>
            <p:cNvSpPr>
              <a:spLocks noChangeAspect="1"/>
            </p:cNvSpPr>
            <p:nvPr/>
          </p:nvSpPr>
          <p:spPr>
            <a:xfrm>
              <a:off x="5220048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2" name="Rechteck 1161"/>
            <p:cNvSpPr>
              <a:spLocks noChangeAspect="1"/>
            </p:cNvSpPr>
            <p:nvPr/>
          </p:nvSpPr>
          <p:spPr>
            <a:xfrm>
              <a:off x="3599952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3" name="Rechteck 1162"/>
            <p:cNvSpPr>
              <a:spLocks noChangeAspect="1"/>
            </p:cNvSpPr>
            <p:nvPr/>
          </p:nvSpPr>
          <p:spPr>
            <a:xfrm>
              <a:off x="3599952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4" name="Rechteck 1163"/>
            <p:cNvSpPr>
              <a:spLocks noChangeAspect="1"/>
            </p:cNvSpPr>
            <p:nvPr/>
          </p:nvSpPr>
          <p:spPr>
            <a:xfrm>
              <a:off x="3707952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5" name="Rechteck 1164"/>
            <p:cNvSpPr>
              <a:spLocks noChangeAspect="1"/>
            </p:cNvSpPr>
            <p:nvPr/>
          </p:nvSpPr>
          <p:spPr>
            <a:xfrm>
              <a:off x="3707952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6" name="Rechteck 1165"/>
            <p:cNvSpPr>
              <a:spLocks noChangeAspect="1"/>
            </p:cNvSpPr>
            <p:nvPr/>
          </p:nvSpPr>
          <p:spPr>
            <a:xfrm>
              <a:off x="3815952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7" name="Rechteck 1166"/>
            <p:cNvSpPr>
              <a:spLocks noChangeAspect="1"/>
            </p:cNvSpPr>
            <p:nvPr/>
          </p:nvSpPr>
          <p:spPr>
            <a:xfrm>
              <a:off x="3815952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8" name="Rechteck 1167"/>
            <p:cNvSpPr>
              <a:spLocks noChangeAspect="1"/>
            </p:cNvSpPr>
            <p:nvPr/>
          </p:nvSpPr>
          <p:spPr>
            <a:xfrm>
              <a:off x="3923952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9" name="Rechteck 1168"/>
            <p:cNvSpPr>
              <a:spLocks noChangeAspect="1"/>
            </p:cNvSpPr>
            <p:nvPr/>
          </p:nvSpPr>
          <p:spPr>
            <a:xfrm>
              <a:off x="3923952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0" name="Rechteck 1169"/>
            <p:cNvSpPr>
              <a:spLocks noChangeAspect="1"/>
            </p:cNvSpPr>
            <p:nvPr/>
          </p:nvSpPr>
          <p:spPr>
            <a:xfrm>
              <a:off x="3599952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1" name="Rechteck 1170"/>
            <p:cNvSpPr>
              <a:spLocks noChangeAspect="1"/>
            </p:cNvSpPr>
            <p:nvPr/>
          </p:nvSpPr>
          <p:spPr>
            <a:xfrm>
              <a:off x="3599952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2" name="Rechteck 1171"/>
            <p:cNvSpPr>
              <a:spLocks noChangeAspect="1"/>
            </p:cNvSpPr>
            <p:nvPr/>
          </p:nvSpPr>
          <p:spPr>
            <a:xfrm>
              <a:off x="3707952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3" name="Rechteck 1172"/>
            <p:cNvSpPr>
              <a:spLocks noChangeAspect="1"/>
            </p:cNvSpPr>
            <p:nvPr/>
          </p:nvSpPr>
          <p:spPr>
            <a:xfrm>
              <a:off x="3707952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4" name="Rechteck 1173"/>
            <p:cNvSpPr>
              <a:spLocks noChangeAspect="1"/>
            </p:cNvSpPr>
            <p:nvPr/>
          </p:nvSpPr>
          <p:spPr>
            <a:xfrm>
              <a:off x="3815952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5" name="Rechteck 1174"/>
            <p:cNvSpPr>
              <a:spLocks noChangeAspect="1"/>
            </p:cNvSpPr>
            <p:nvPr/>
          </p:nvSpPr>
          <p:spPr>
            <a:xfrm>
              <a:off x="3815952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6" name="Rechteck 1175"/>
            <p:cNvSpPr>
              <a:spLocks noChangeAspect="1"/>
            </p:cNvSpPr>
            <p:nvPr/>
          </p:nvSpPr>
          <p:spPr>
            <a:xfrm>
              <a:off x="3923952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7" name="Rechteck 1176"/>
            <p:cNvSpPr>
              <a:spLocks noChangeAspect="1"/>
            </p:cNvSpPr>
            <p:nvPr/>
          </p:nvSpPr>
          <p:spPr>
            <a:xfrm>
              <a:off x="3923952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8" name="Rechteck 1177"/>
            <p:cNvSpPr>
              <a:spLocks noChangeAspect="1"/>
            </p:cNvSpPr>
            <p:nvPr/>
          </p:nvSpPr>
          <p:spPr>
            <a:xfrm>
              <a:off x="4032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9" name="Rechteck 1178"/>
            <p:cNvSpPr>
              <a:spLocks noChangeAspect="1"/>
            </p:cNvSpPr>
            <p:nvPr/>
          </p:nvSpPr>
          <p:spPr>
            <a:xfrm>
              <a:off x="4032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0" name="Rechteck 1179"/>
            <p:cNvSpPr>
              <a:spLocks noChangeAspect="1"/>
            </p:cNvSpPr>
            <p:nvPr/>
          </p:nvSpPr>
          <p:spPr>
            <a:xfrm>
              <a:off x="4140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1" name="Rechteck 1180"/>
            <p:cNvSpPr>
              <a:spLocks noChangeAspect="1"/>
            </p:cNvSpPr>
            <p:nvPr/>
          </p:nvSpPr>
          <p:spPr>
            <a:xfrm>
              <a:off x="4140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2" name="Rechteck 1181"/>
            <p:cNvSpPr>
              <a:spLocks noChangeAspect="1"/>
            </p:cNvSpPr>
            <p:nvPr/>
          </p:nvSpPr>
          <p:spPr>
            <a:xfrm>
              <a:off x="4248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3" name="Rechteck 1182"/>
            <p:cNvSpPr>
              <a:spLocks noChangeAspect="1"/>
            </p:cNvSpPr>
            <p:nvPr/>
          </p:nvSpPr>
          <p:spPr>
            <a:xfrm>
              <a:off x="4248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4" name="Rechteck 1183"/>
            <p:cNvSpPr>
              <a:spLocks noChangeAspect="1"/>
            </p:cNvSpPr>
            <p:nvPr/>
          </p:nvSpPr>
          <p:spPr>
            <a:xfrm>
              <a:off x="4356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5" name="Rechteck 1184"/>
            <p:cNvSpPr>
              <a:spLocks noChangeAspect="1"/>
            </p:cNvSpPr>
            <p:nvPr/>
          </p:nvSpPr>
          <p:spPr>
            <a:xfrm>
              <a:off x="4356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6" name="Rechteck 1185"/>
            <p:cNvSpPr>
              <a:spLocks noChangeAspect="1"/>
            </p:cNvSpPr>
            <p:nvPr/>
          </p:nvSpPr>
          <p:spPr>
            <a:xfrm>
              <a:off x="4032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7" name="Rechteck 1186"/>
            <p:cNvSpPr>
              <a:spLocks noChangeAspect="1"/>
            </p:cNvSpPr>
            <p:nvPr/>
          </p:nvSpPr>
          <p:spPr>
            <a:xfrm>
              <a:off x="4032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8" name="Rechteck 1187"/>
            <p:cNvSpPr>
              <a:spLocks noChangeAspect="1"/>
            </p:cNvSpPr>
            <p:nvPr/>
          </p:nvSpPr>
          <p:spPr>
            <a:xfrm>
              <a:off x="4140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9" name="Rechteck 1188"/>
            <p:cNvSpPr>
              <a:spLocks noChangeAspect="1"/>
            </p:cNvSpPr>
            <p:nvPr/>
          </p:nvSpPr>
          <p:spPr>
            <a:xfrm>
              <a:off x="4140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0" name="Rechteck 1189"/>
            <p:cNvSpPr>
              <a:spLocks noChangeAspect="1"/>
            </p:cNvSpPr>
            <p:nvPr/>
          </p:nvSpPr>
          <p:spPr>
            <a:xfrm>
              <a:off x="4248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1" name="Rechteck 1190"/>
            <p:cNvSpPr>
              <a:spLocks noChangeAspect="1"/>
            </p:cNvSpPr>
            <p:nvPr/>
          </p:nvSpPr>
          <p:spPr>
            <a:xfrm>
              <a:off x="4248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2" name="Rechteck 1191"/>
            <p:cNvSpPr>
              <a:spLocks noChangeAspect="1"/>
            </p:cNvSpPr>
            <p:nvPr/>
          </p:nvSpPr>
          <p:spPr>
            <a:xfrm>
              <a:off x="4356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3" name="Rechteck 1192"/>
            <p:cNvSpPr>
              <a:spLocks noChangeAspect="1"/>
            </p:cNvSpPr>
            <p:nvPr/>
          </p:nvSpPr>
          <p:spPr>
            <a:xfrm>
              <a:off x="4356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4" name="Rechteck 1193"/>
            <p:cNvSpPr>
              <a:spLocks noChangeAspect="1"/>
            </p:cNvSpPr>
            <p:nvPr/>
          </p:nvSpPr>
          <p:spPr>
            <a:xfrm>
              <a:off x="4464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5" name="Rechteck 1194"/>
            <p:cNvSpPr>
              <a:spLocks noChangeAspect="1"/>
            </p:cNvSpPr>
            <p:nvPr/>
          </p:nvSpPr>
          <p:spPr>
            <a:xfrm>
              <a:off x="4464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6" name="Rechteck 1195"/>
            <p:cNvSpPr>
              <a:spLocks noChangeAspect="1"/>
            </p:cNvSpPr>
            <p:nvPr/>
          </p:nvSpPr>
          <p:spPr>
            <a:xfrm>
              <a:off x="4464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7" name="Rechteck 1196"/>
            <p:cNvSpPr>
              <a:spLocks noChangeAspect="1"/>
            </p:cNvSpPr>
            <p:nvPr/>
          </p:nvSpPr>
          <p:spPr>
            <a:xfrm>
              <a:off x="4464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8" name="Rechteck 1197"/>
            <p:cNvSpPr>
              <a:spLocks noChangeAspect="1"/>
            </p:cNvSpPr>
            <p:nvPr/>
          </p:nvSpPr>
          <p:spPr>
            <a:xfrm>
              <a:off x="3599952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9" name="Rechteck 1198"/>
            <p:cNvSpPr>
              <a:spLocks noChangeAspect="1"/>
            </p:cNvSpPr>
            <p:nvPr/>
          </p:nvSpPr>
          <p:spPr>
            <a:xfrm>
              <a:off x="3707952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0" name="Rechteck 1199"/>
            <p:cNvSpPr>
              <a:spLocks noChangeAspect="1"/>
            </p:cNvSpPr>
            <p:nvPr/>
          </p:nvSpPr>
          <p:spPr>
            <a:xfrm>
              <a:off x="3815952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1" name="Rechteck 1200"/>
            <p:cNvSpPr>
              <a:spLocks noChangeAspect="1"/>
            </p:cNvSpPr>
            <p:nvPr/>
          </p:nvSpPr>
          <p:spPr>
            <a:xfrm>
              <a:off x="3923952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2" name="Rechteck 1201"/>
            <p:cNvSpPr>
              <a:spLocks noChangeAspect="1"/>
            </p:cNvSpPr>
            <p:nvPr/>
          </p:nvSpPr>
          <p:spPr>
            <a:xfrm>
              <a:off x="4032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3" name="Rechteck 1202"/>
            <p:cNvSpPr>
              <a:spLocks noChangeAspect="1"/>
            </p:cNvSpPr>
            <p:nvPr/>
          </p:nvSpPr>
          <p:spPr>
            <a:xfrm>
              <a:off x="4140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4" name="Rechteck 1203"/>
            <p:cNvSpPr>
              <a:spLocks noChangeAspect="1"/>
            </p:cNvSpPr>
            <p:nvPr/>
          </p:nvSpPr>
          <p:spPr>
            <a:xfrm>
              <a:off x="4248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5" name="Rechteck 1204"/>
            <p:cNvSpPr>
              <a:spLocks noChangeAspect="1"/>
            </p:cNvSpPr>
            <p:nvPr/>
          </p:nvSpPr>
          <p:spPr>
            <a:xfrm>
              <a:off x="4356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6" name="Rechteck 1205"/>
            <p:cNvSpPr>
              <a:spLocks noChangeAspect="1"/>
            </p:cNvSpPr>
            <p:nvPr/>
          </p:nvSpPr>
          <p:spPr>
            <a:xfrm>
              <a:off x="4464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7" name="Rechteck 1206"/>
            <p:cNvSpPr>
              <a:spLocks noChangeAspect="1"/>
            </p:cNvSpPr>
            <p:nvPr/>
          </p:nvSpPr>
          <p:spPr>
            <a:xfrm>
              <a:off x="4572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8" name="Rechteck 1207"/>
            <p:cNvSpPr>
              <a:spLocks noChangeAspect="1"/>
            </p:cNvSpPr>
            <p:nvPr/>
          </p:nvSpPr>
          <p:spPr>
            <a:xfrm>
              <a:off x="4572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9" name="Rechteck 1208"/>
            <p:cNvSpPr>
              <a:spLocks noChangeAspect="1"/>
            </p:cNvSpPr>
            <p:nvPr/>
          </p:nvSpPr>
          <p:spPr>
            <a:xfrm>
              <a:off x="4680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0" name="Rechteck 1209"/>
            <p:cNvSpPr>
              <a:spLocks noChangeAspect="1"/>
            </p:cNvSpPr>
            <p:nvPr/>
          </p:nvSpPr>
          <p:spPr>
            <a:xfrm>
              <a:off x="4680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1" name="Rechteck 1210"/>
            <p:cNvSpPr>
              <a:spLocks noChangeAspect="1"/>
            </p:cNvSpPr>
            <p:nvPr/>
          </p:nvSpPr>
          <p:spPr>
            <a:xfrm>
              <a:off x="4788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2" name="Rechteck 1211"/>
            <p:cNvSpPr>
              <a:spLocks noChangeAspect="1"/>
            </p:cNvSpPr>
            <p:nvPr/>
          </p:nvSpPr>
          <p:spPr>
            <a:xfrm>
              <a:off x="4788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3" name="Rechteck 1212"/>
            <p:cNvSpPr>
              <a:spLocks noChangeAspect="1"/>
            </p:cNvSpPr>
            <p:nvPr/>
          </p:nvSpPr>
          <p:spPr>
            <a:xfrm>
              <a:off x="4896072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4" name="Rechteck 1213"/>
            <p:cNvSpPr>
              <a:spLocks noChangeAspect="1"/>
            </p:cNvSpPr>
            <p:nvPr/>
          </p:nvSpPr>
          <p:spPr>
            <a:xfrm>
              <a:off x="4896072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5" name="Rechteck 1214"/>
            <p:cNvSpPr>
              <a:spLocks noChangeAspect="1"/>
            </p:cNvSpPr>
            <p:nvPr/>
          </p:nvSpPr>
          <p:spPr>
            <a:xfrm>
              <a:off x="4572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6" name="Rechteck 1215"/>
            <p:cNvSpPr>
              <a:spLocks noChangeAspect="1"/>
            </p:cNvSpPr>
            <p:nvPr/>
          </p:nvSpPr>
          <p:spPr>
            <a:xfrm>
              <a:off x="4680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7" name="Rechteck 1216"/>
            <p:cNvSpPr>
              <a:spLocks noChangeAspect="1"/>
            </p:cNvSpPr>
            <p:nvPr/>
          </p:nvSpPr>
          <p:spPr>
            <a:xfrm>
              <a:off x="4788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8" name="Rechteck 1217"/>
            <p:cNvSpPr>
              <a:spLocks noChangeAspect="1"/>
            </p:cNvSpPr>
            <p:nvPr/>
          </p:nvSpPr>
          <p:spPr>
            <a:xfrm>
              <a:off x="4896072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9" name="Rechteck 1218"/>
            <p:cNvSpPr>
              <a:spLocks noChangeAspect="1"/>
            </p:cNvSpPr>
            <p:nvPr/>
          </p:nvSpPr>
          <p:spPr>
            <a:xfrm>
              <a:off x="5004120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0" name="Rechteck 1219"/>
            <p:cNvSpPr>
              <a:spLocks noChangeAspect="1"/>
            </p:cNvSpPr>
            <p:nvPr/>
          </p:nvSpPr>
          <p:spPr>
            <a:xfrm>
              <a:off x="5004120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1" name="Rechteck 1220"/>
            <p:cNvSpPr>
              <a:spLocks noChangeAspect="1"/>
            </p:cNvSpPr>
            <p:nvPr/>
          </p:nvSpPr>
          <p:spPr>
            <a:xfrm>
              <a:off x="5112120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2" name="Rechteck 1221"/>
            <p:cNvSpPr>
              <a:spLocks noChangeAspect="1"/>
            </p:cNvSpPr>
            <p:nvPr/>
          </p:nvSpPr>
          <p:spPr>
            <a:xfrm>
              <a:off x="5112120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3" name="Rechteck 1222"/>
            <p:cNvSpPr>
              <a:spLocks noChangeAspect="1"/>
            </p:cNvSpPr>
            <p:nvPr/>
          </p:nvSpPr>
          <p:spPr>
            <a:xfrm>
              <a:off x="5220120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4" name="Rechteck 1223"/>
            <p:cNvSpPr>
              <a:spLocks noChangeAspect="1"/>
            </p:cNvSpPr>
            <p:nvPr/>
          </p:nvSpPr>
          <p:spPr>
            <a:xfrm>
              <a:off x="5220120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5" name="Rechteck 1224"/>
            <p:cNvSpPr>
              <a:spLocks noChangeAspect="1"/>
            </p:cNvSpPr>
            <p:nvPr/>
          </p:nvSpPr>
          <p:spPr>
            <a:xfrm>
              <a:off x="5004120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6" name="Rechteck 1225"/>
            <p:cNvSpPr>
              <a:spLocks noChangeAspect="1"/>
            </p:cNvSpPr>
            <p:nvPr/>
          </p:nvSpPr>
          <p:spPr>
            <a:xfrm>
              <a:off x="5112120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7" name="Rechteck 1226"/>
            <p:cNvSpPr>
              <a:spLocks noChangeAspect="1"/>
            </p:cNvSpPr>
            <p:nvPr/>
          </p:nvSpPr>
          <p:spPr>
            <a:xfrm>
              <a:off x="5220120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8" name="Rechteck 1227"/>
            <p:cNvSpPr>
              <a:spLocks noChangeAspect="1"/>
            </p:cNvSpPr>
            <p:nvPr/>
          </p:nvSpPr>
          <p:spPr>
            <a:xfrm>
              <a:off x="3600024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9" name="Rechteck 1228"/>
            <p:cNvSpPr>
              <a:spLocks noChangeAspect="1"/>
            </p:cNvSpPr>
            <p:nvPr/>
          </p:nvSpPr>
          <p:spPr>
            <a:xfrm>
              <a:off x="3600024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0" name="Rechteck 1229"/>
            <p:cNvSpPr>
              <a:spLocks noChangeAspect="1"/>
            </p:cNvSpPr>
            <p:nvPr/>
          </p:nvSpPr>
          <p:spPr>
            <a:xfrm>
              <a:off x="3708024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1" name="Rechteck 1230"/>
            <p:cNvSpPr>
              <a:spLocks noChangeAspect="1"/>
            </p:cNvSpPr>
            <p:nvPr/>
          </p:nvSpPr>
          <p:spPr>
            <a:xfrm>
              <a:off x="3708024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2" name="Rechteck 1231"/>
            <p:cNvSpPr>
              <a:spLocks noChangeAspect="1"/>
            </p:cNvSpPr>
            <p:nvPr/>
          </p:nvSpPr>
          <p:spPr>
            <a:xfrm>
              <a:off x="3816024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3" name="Rechteck 1232"/>
            <p:cNvSpPr>
              <a:spLocks noChangeAspect="1"/>
            </p:cNvSpPr>
            <p:nvPr/>
          </p:nvSpPr>
          <p:spPr>
            <a:xfrm>
              <a:off x="3816024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4" name="Rechteck 1233"/>
            <p:cNvSpPr>
              <a:spLocks noChangeAspect="1"/>
            </p:cNvSpPr>
            <p:nvPr/>
          </p:nvSpPr>
          <p:spPr>
            <a:xfrm>
              <a:off x="3924024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5" name="Rechteck 1234"/>
            <p:cNvSpPr>
              <a:spLocks noChangeAspect="1"/>
            </p:cNvSpPr>
            <p:nvPr/>
          </p:nvSpPr>
          <p:spPr>
            <a:xfrm>
              <a:off x="3924024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6" name="Rechteck 1235"/>
            <p:cNvSpPr>
              <a:spLocks noChangeAspect="1"/>
            </p:cNvSpPr>
            <p:nvPr/>
          </p:nvSpPr>
          <p:spPr>
            <a:xfrm>
              <a:off x="3600024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7" name="Rechteck 1236"/>
            <p:cNvSpPr>
              <a:spLocks noChangeAspect="1"/>
            </p:cNvSpPr>
            <p:nvPr/>
          </p:nvSpPr>
          <p:spPr>
            <a:xfrm>
              <a:off x="3708024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8" name="Rechteck 1237"/>
            <p:cNvSpPr>
              <a:spLocks noChangeAspect="1"/>
            </p:cNvSpPr>
            <p:nvPr/>
          </p:nvSpPr>
          <p:spPr>
            <a:xfrm>
              <a:off x="3816024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9" name="Rechteck 1238"/>
            <p:cNvSpPr>
              <a:spLocks noChangeAspect="1"/>
            </p:cNvSpPr>
            <p:nvPr/>
          </p:nvSpPr>
          <p:spPr>
            <a:xfrm>
              <a:off x="3924024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0" name="Rechteck 1239"/>
            <p:cNvSpPr>
              <a:spLocks noChangeAspect="1"/>
            </p:cNvSpPr>
            <p:nvPr/>
          </p:nvSpPr>
          <p:spPr>
            <a:xfrm>
              <a:off x="4032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1" name="Rechteck 1240"/>
            <p:cNvSpPr>
              <a:spLocks noChangeAspect="1"/>
            </p:cNvSpPr>
            <p:nvPr/>
          </p:nvSpPr>
          <p:spPr>
            <a:xfrm>
              <a:off x="4032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2" name="Rechteck 1241"/>
            <p:cNvSpPr>
              <a:spLocks noChangeAspect="1"/>
            </p:cNvSpPr>
            <p:nvPr/>
          </p:nvSpPr>
          <p:spPr>
            <a:xfrm>
              <a:off x="4140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3" name="Rechteck 1242"/>
            <p:cNvSpPr>
              <a:spLocks noChangeAspect="1"/>
            </p:cNvSpPr>
            <p:nvPr/>
          </p:nvSpPr>
          <p:spPr>
            <a:xfrm>
              <a:off x="4140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4" name="Rechteck 1243"/>
            <p:cNvSpPr>
              <a:spLocks noChangeAspect="1"/>
            </p:cNvSpPr>
            <p:nvPr/>
          </p:nvSpPr>
          <p:spPr>
            <a:xfrm>
              <a:off x="4248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5" name="Rechteck 1244"/>
            <p:cNvSpPr>
              <a:spLocks noChangeAspect="1"/>
            </p:cNvSpPr>
            <p:nvPr/>
          </p:nvSpPr>
          <p:spPr>
            <a:xfrm>
              <a:off x="4248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6" name="Rechteck 1245"/>
            <p:cNvSpPr>
              <a:spLocks noChangeAspect="1"/>
            </p:cNvSpPr>
            <p:nvPr/>
          </p:nvSpPr>
          <p:spPr>
            <a:xfrm>
              <a:off x="4356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7" name="Rechteck 1246"/>
            <p:cNvSpPr>
              <a:spLocks noChangeAspect="1"/>
            </p:cNvSpPr>
            <p:nvPr/>
          </p:nvSpPr>
          <p:spPr>
            <a:xfrm>
              <a:off x="4356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8" name="Rechteck 1247"/>
            <p:cNvSpPr>
              <a:spLocks noChangeAspect="1"/>
            </p:cNvSpPr>
            <p:nvPr/>
          </p:nvSpPr>
          <p:spPr>
            <a:xfrm>
              <a:off x="4032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9" name="Rechteck 1248"/>
            <p:cNvSpPr>
              <a:spLocks noChangeAspect="1"/>
            </p:cNvSpPr>
            <p:nvPr/>
          </p:nvSpPr>
          <p:spPr>
            <a:xfrm>
              <a:off x="4140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0" name="Rechteck 1249"/>
            <p:cNvSpPr>
              <a:spLocks noChangeAspect="1"/>
            </p:cNvSpPr>
            <p:nvPr/>
          </p:nvSpPr>
          <p:spPr>
            <a:xfrm>
              <a:off x="4248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1" name="Rechteck 1250"/>
            <p:cNvSpPr>
              <a:spLocks noChangeAspect="1"/>
            </p:cNvSpPr>
            <p:nvPr/>
          </p:nvSpPr>
          <p:spPr>
            <a:xfrm>
              <a:off x="4356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2" name="Rechteck 1251"/>
            <p:cNvSpPr>
              <a:spLocks noChangeAspect="1"/>
            </p:cNvSpPr>
            <p:nvPr/>
          </p:nvSpPr>
          <p:spPr>
            <a:xfrm>
              <a:off x="4464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3" name="Rechteck 1252"/>
            <p:cNvSpPr>
              <a:spLocks noChangeAspect="1"/>
            </p:cNvSpPr>
            <p:nvPr/>
          </p:nvSpPr>
          <p:spPr>
            <a:xfrm>
              <a:off x="4464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4" name="Rechteck 1253"/>
            <p:cNvSpPr>
              <a:spLocks noChangeAspect="1"/>
            </p:cNvSpPr>
            <p:nvPr/>
          </p:nvSpPr>
          <p:spPr>
            <a:xfrm>
              <a:off x="4464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5" name="Rechteck 1254"/>
            <p:cNvSpPr>
              <a:spLocks noChangeAspect="1"/>
            </p:cNvSpPr>
            <p:nvPr/>
          </p:nvSpPr>
          <p:spPr>
            <a:xfrm>
              <a:off x="4572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6" name="Rechteck 1255"/>
            <p:cNvSpPr>
              <a:spLocks noChangeAspect="1"/>
            </p:cNvSpPr>
            <p:nvPr/>
          </p:nvSpPr>
          <p:spPr>
            <a:xfrm>
              <a:off x="4572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7" name="Rechteck 1256"/>
            <p:cNvSpPr>
              <a:spLocks noChangeAspect="1"/>
            </p:cNvSpPr>
            <p:nvPr/>
          </p:nvSpPr>
          <p:spPr>
            <a:xfrm>
              <a:off x="4680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8" name="Rechteck 1257"/>
            <p:cNvSpPr>
              <a:spLocks noChangeAspect="1"/>
            </p:cNvSpPr>
            <p:nvPr/>
          </p:nvSpPr>
          <p:spPr>
            <a:xfrm>
              <a:off x="4680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9" name="Rechteck 1258"/>
            <p:cNvSpPr>
              <a:spLocks noChangeAspect="1"/>
            </p:cNvSpPr>
            <p:nvPr/>
          </p:nvSpPr>
          <p:spPr>
            <a:xfrm>
              <a:off x="4788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0" name="Rechteck 1259"/>
            <p:cNvSpPr>
              <a:spLocks noChangeAspect="1"/>
            </p:cNvSpPr>
            <p:nvPr/>
          </p:nvSpPr>
          <p:spPr>
            <a:xfrm>
              <a:off x="4788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1" name="Rechteck 1260"/>
            <p:cNvSpPr>
              <a:spLocks noChangeAspect="1"/>
            </p:cNvSpPr>
            <p:nvPr/>
          </p:nvSpPr>
          <p:spPr>
            <a:xfrm>
              <a:off x="4896000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2" name="Rechteck 1261"/>
            <p:cNvSpPr>
              <a:spLocks noChangeAspect="1"/>
            </p:cNvSpPr>
            <p:nvPr/>
          </p:nvSpPr>
          <p:spPr>
            <a:xfrm>
              <a:off x="4896000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3" name="Rechteck 1262"/>
            <p:cNvSpPr>
              <a:spLocks noChangeAspect="1"/>
            </p:cNvSpPr>
            <p:nvPr/>
          </p:nvSpPr>
          <p:spPr>
            <a:xfrm>
              <a:off x="4572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4" name="Rechteck 1263"/>
            <p:cNvSpPr>
              <a:spLocks noChangeAspect="1"/>
            </p:cNvSpPr>
            <p:nvPr/>
          </p:nvSpPr>
          <p:spPr>
            <a:xfrm>
              <a:off x="4572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5" name="Rechteck 1264"/>
            <p:cNvSpPr>
              <a:spLocks noChangeAspect="1"/>
            </p:cNvSpPr>
            <p:nvPr/>
          </p:nvSpPr>
          <p:spPr>
            <a:xfrm>
              <a:off x="4680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6" name="Rechteck 1265"/>
            <p:cNvSpPr>
              <a:spLocks noChangeAspect="1"/>
            </p:cNvSpPr>
            <p:nvPr/>
          </p:nvSpPr>
          <p:spPr>
            <a:xfrm>
              <a:off x="4680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7" name="Rechteck 1266"/>
            <p:cNvSpPr>
              <a:spLocks noChangeAspect="1"/>
            </p:cNvSpPr>
            <p:nvPr/>
          </p:nvSpPr>
          <p:spPr>
            <a:xfrm>
              <a:off x="4788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8" name="Rechteck 1267"/>
            <p:cNvSpPr>
              <a:spLocks noChangeAspect="1"/>
            </p:cNvSpPr>
            <p:nvPr/>
          </p:nvSpPr>
          <p:spPr>
            <a:xfrm>
              <a:off x="4788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9" name="Rechteck 1268"/>
            <p:cNvSpPr>
              <a:spLocks noChangeAspect="1"/>
            </p:cNvSpPr>
            <p:nvPr/>
          </p:nvSpPr>
          <p:spPr>
            <a:xfrm>
              <a:off x="4896000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0" name="Rechteck 1269"/>
            <p:cNvSpPr>
              <a:spLocks noChangeAspect="1"/>
            </p:cNvSpPr>
            <p:nvPr/>
          </p:nvSpPr>
          <p:spPr>
            <a:xfrm>
              <a:off x="4896000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1" name="Rechteck 1270"/>
            <p:cNvSpPr>
              <a:spLocks noChangeAspect="1"/>
            </p:cNvSpPr>
            <p:nvPr/>
          </p:nvSpPr>
          <p:spPr>
            <a:xfrm>
              <a:off x="5004048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2" name="Rechteck 1271"/>
            <p:cNvSpPr>
              <a:spLocks noChangeAspect="1"/>
            </p:cNvSpPr>
            <p:nvPr/>
          </p:nvSpPr>
          <p:spPr>
            <a:xfrm>
              <a:off x="5004048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3" name="Rechteck 1272"/>
            <p:cNvSpPr>
              <a:spLocks noChangeAspect="1"/>
            </p:cNvSpPr>
            <p:nvPr/>
          </p:nvSpPr>
          <p:spPr>
            <a:xfrm>
              <a:off x="5112048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4" name="Rechteck 1273"/>
            <p:cNvSpPr>
              <a:spLocks noChangeAspect="1"/>
            </p:cNvSpPr>
            <p:nvPr/>
          </p:nvSpPr>
          <p:spPr>
            <a:xfrm>
              <a:off x="5112048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5" name="Rechteck 1274"/>
            <p:cNvSpPr>
              <a:spLocks noChangeAspect="1"/>
            </p:cNvSpPr>
            <p:nvPr/>
          </p:nvSpPr>
          <p:spPr>
            <a:xfrm>
              <a:off x="5220048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6" name="Rechteck 1275"/>
            <p:cNvSpPr>
              <a:spLocks noChangeAspect="1"/>
            </p:cNvSpPr>
            <p:nvPr/>
          </p:nvSpPr>
          <p:spPr>
            <a:xfrm>
              <a:off x="5220048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7" name="Rechteck 1276"/>
            <p:cNvSpPr>
              <a:spLocks noChangeAspect="1"/>
            </p:cNvSpPr>
            <p:nvPr/>
          </p:nvSpPr>
          <p:spPr>
            <a:xfrm>
              <a:off x="5004048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8" name="Rechteck 1277"/>
            <p:cNvSpPr>
              <a:spLocks noChangeAspect="1"/>
            </p:cNvSpPr>
            <p:nvPr/>
          </p:nvSpPr>
          <p:spPr>
            <a:xfrm>
              <a:off x="5004048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9" name="Rechteck 1278"/>
            <p:cNvSpPr>
              <a:spLocks noChangeAspect="1"/>
            </p:cNvSpPr>
            <p:nvPr/>
          </p:nvSpPr>
          <p:spPr>
            <a:xfrm>
              <a:off x="5112048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0" name="Rechteck 1279"/>
            <p:cNvSpPr>
              <a:spLocks noChangeAspect="1"/>
            </p:cNvSpPr>
            <p:nvPr/>
          </p:nvSpPr>
          <p:spPr>
            <a:xfrm>
              <a:off x="5112048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1" name="Rechteck 1280"/>
            <p:cNvSpPr>
              <a:spLocks noChangeAspect="1"/>
            </p:cNvSpPr>
            <p:nvPr/>
          </p:nvSpPr>
          <p:spPr>
            <a:xfrm>
              <a:off x="5220048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2" name="Rechteck 1281"/>
            <p:cNvSpPr>
              <a:spLocks noChangeAspect="1"/>
            </p:cNvSpPr>
            <p:nvPr/>
          </p:nvSpPr>
          <p:spPr>
            <a:xfrm>
              <a:off x="5220048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3" name="Rechteck 1282"/>
            <p:cNvSpPr>
              <a:spLocks noChangeAspect="1"/>
            </p:cNvSpPr>
            <p:nvPr/>
          </p:nvSpPr>
          <p:spPr>
            <a:xfrm>
              <a:off x="4572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4" name="Rechteck 1283"/>
            <p:cNvSpPr>
              <a:spLocks noChangeAspect="1"/>
            </p:cNvSpPr>
            <p:nvPr/>
          </p:nvSpPr>
          <p:spPr>
            <a:xfrm>
              <a:off x="4680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5" name="Rechteck 1284"/>
            <p:cNvSpPr>
              <a:spLocks noChangeAspect="1"/>
            </p:cNvSpPr>
            <p:nvPr/>
          </p:nvSpPr>
          <p:spPr>
            <a:xfrm>
              <a:off x="4788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6" name="Rechteck 1285"/>
            <p:cNvSpPr>
              <a:spLocks noChangeAspect="1"/>
            </p:cNvSpPr>
            <p:nvPr/>
          </p:nvSpPr>
          <p:spPr>
            <a:xfrm>
              <a:off x="4896000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7" name="Rechteck 1286"/>
            <p:cNvSpPr>
              <a:spLocks noChangeAspect="1"/>
            </p:cNvSpPr>
            <p:nvPr/>
          </p:nvSpPr>
          <p:spPr>
            <a:xfrm>
              <a:off x="5004048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8" name="Rechteck 1287"/>
            <p:cNvSpPr>
              <a:spLocks noChangeAspect="1"/>
            </p:cNvSpPr>
            <p:nvPr/>
          </p:nvSpPr>
          <p:spPr>
            <a:xfrm>
              <a:off x="5112048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9" name="Rechteck 1288"/>
            <p:cNvSpPr>
              <a:spLocks noChangeAspect="1"/>
            </p:cNvSpPr>
            <p:nvPr/>
          </p:nvSpPr>
          <p:spPr>
            <a:xfrm>
              <a:off x="5220048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0" name="Rechteck 1289"/>
            <p:cNvSpPr>
              <a:spLocks noChangeAspect="1"/>
            </p:cNvSpPr>
            <p:nvPr/>
          </p:nvSpPr>
          <p:spPr>
            <a:xfrm>
              <a:off x="3599952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1" name="Rechteck 1290"/>
            <p:cNvSpPr>
              <a:spLocks noChangeAspect="1"/>
            </p:cNvSpPr>
            <p:nvPr/>
          </p:nvSpPr>
          <p:spPr>
            <a:xfrm>
              <a:off x="3599952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2" name="Rechteck 1291"/>
            <p:cNvSpPr>
              <a:spLocks noChangeAspect="1"/>
            </p:cNvSpPr>
            <p:nvPr/>
          </p:nvSpPr>
          <p:spPr>
            <a:xfrm>
              <a:off x="3707952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3" name="Rechteck 1292"/>
            <p:cNvSpPr>
              <a:spLocks noChangeAspect="1"/>
            </p:cNvSpPr>
            <p:nvPr/>
          </p:nvSpPr>
          <p:spPr>
            <a:xfrm>
              <a:off x="3707952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4" name="Rechteck 1293"/>
            <p:cNvSpPr>
              <a:spLocks noChangeAspect="1"/>
            </p:cNvSpPr>
            <p:nvPr/>
          </p:nvSpPr>
          <p:spPr>
            <a:xfrm>
              <a:off x="3815952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5" name="Rechteck 1294"/>
            <p:cNvSpPr>
              <a:spLocks noChangeAspect="1"/>
            </p:cNvSpPr>
            <p:nvPr/>
          </p:nvSpPr>
          <p:spPr>
            <a:xfrm>
              <a:off x="3815952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6" name="Rechteck 1295"/>
            <p:cNvSpPr>
              <a:spLocks noChangeAspect="1"/>
            </p:cNvSpPr>
            <p:nvPr/>
          </p:nvSpPr>
          <p:spPr>
            <a:xfrm>
              <a:off x="3923952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7" name="Rechteck 1296"/>
            <p:cNvSpPr>
              <a:spLocks noChangeAspect="1"/>
            </p:cNvSpPr>
            <p:nvPr/>
          </p:nvSpPr>
          <p:spPr>
            <a:xfrm>
              <a:off x="3923952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8" name="Rechteck 1297"/>
            <p:cNvSpPr>
              <a:spLocks noChangeAspect="1"/>
            </p:cNvSpPr>
            <p:nvPr/>
          </p:nvSpPr>
          <p:spPr>
            <a:xfrm>
              <a:off x="3599952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9" name="Rechteck 1298"/>
            <p:cNvSpPr>
              <a:spLocks noChangeAspect="1"/>
            </p:cNvSpPr>
            <p:nvPr/>
          </p:nvSpPr>
          <p:spPr>
            <a:xfrm>
              <a:off x="3599952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0" name="Rechteck 1299"/>
            <p:cNvSpPr>
              <a:spLocks noChangeAspect="1"/>
            </p:cNvSpPr>
            <p:nvPr/>
          </p:nvSpPr>
          <p:spPr>
            <a:xfrm>
              <a:off x="3707952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1" name="Rechteck 1300"/>
            <p:cNvSpPr>
              <a:spLocks noChangeAspect="1"/>
            </p:cNvSpPr>
            <p:nvPr/>
          </p:nvSpPr>
          <p:spPr>
            <a:xfrm>
              <a:off x="3707952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2" name="Rechteck 1301"/>
            <p:cNvSpPr>
              <a:spLocks noChangeAspect="1"/>
            </p:cNvSpPr>
            <p:nvPr/>
          </p:nvSpPr>
          <p:spPr>
            <a:xfrm>
              <a:off x="3815952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3" name="Rechteck 1302"/>
            <p:cNvSpPr>
              <a:spLocks noChangeAspect="1"/>
            </p:cNvSpPr>
            <p:nvPr/>
          </p:nvSpPr>
          <p:spPr>
            <a:xfrm>
              <a:off x="3815952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4" name="Rechteck 1303"/>
            <p:cNvSpPr>
              <a:spLocks noChangeAspect="1"/>
            </p:cNvSpPr>
            <p:nvPr/>
          </p:nvSpPr>
          <p:spPr>
            <a:xfrm>
              <a:off x="3923952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5" name="Rechteck 1304"/>
            <p:cNvSpPr>
              <a:spLocks noChangeAspect="1"/>
            </p:cNvSpPr>
            <p:nvPr/>
          </p:nvSpPr>
          <p:spPr>
            <a:xfrm>
              <a:off x="3923952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6" name="Rechteck 1305"/>
            <p:cNvSpPr>
              <a:spLocks noChangeAspect="1"/>
            </p:cNvSpPr>
            <p:nvPr/>
          </p:nvSpPr>
          <p:spPr>
            <a:xfrm>
              <a:off x="4032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7" name="Rechteck 1306"/>
            <p:cNvSpPr>
              <a:spLocks noChangeAspect="1"/>
            </p:cNvSpPr>
            <p:nvPr/>
          </p:nvSpPr>
          <p:spPr>
            <a:xfrm>
              <a:off x="4032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8" name="Rechteck 1307"/>
            <p:cNvSpPr>
              <a:spLocks noChangeAspect="1"/>
            </p:cNvSpPr>
            <p:nvPr/>
          </p:nvSpPr>
          <p:spPr>
            <a:xfrm>
              <a:off x="4140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9" name="Rechteck 1308"/>
            <p:cNvSpPr>
              <a:spLocks noChangeAspect="1"/>
            </p:cNvSpPr>
            <p:nvPr/>
          </p:nvSpPr>
          <p:spPr>
            <a:xfrm>
              <a:off x="4140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0" name="Rechteck 1309"/>
            <p:cNvSpPr>
              <a:spLocks noChangeAspect="1"/>
            </p:cNvSpPr>
            <p:nvPr/>
          </p:nvSpPr>
          <p:spPr>
            <a:xfrm>
              <a:off x="4248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1" name="Rechteck 1310"/>
            <p:cNvSpPr>
              <a:spLocks noChangeAspect="1"/>
            </p:cNvSpPr>
            <p:nvPr/>
          </p:nvSpPr>
          <p:spPr>
            <a:xfrm>
              <a:off x="4248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2" name="Rechteck 1311"/>
            <p:cNvSpPr>
              <a:spLocks noChangeAspect="1"/>
            </p:cNvSpPr>
            <p:nvPr/>
          </p:nvSpPr>
          <p:spPr>
            <a:xfrm>
              <a:off x="4356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3" name="Rechteck 1312"/>
            <p:cNvSpPr>
              <a:spLocks noChangeAspect="1"/>
            </p:cNvSpPr>
            <p:nvPr/>
          </p:nvSpPr>
          <p:spPr>
            <a:xfrm>
              <a:off x="4356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4" name="Rechteck 1313"/>
            <p:cNvSpPr>
              <a:spLocks noChangeAspect="1"/>
            </p:cNvSpPr>
            <p:nvPr/>
          </p:nvSpPr>
          <p:spPr>
            <a:xfrm>
              <a:off x="4032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5" name="Rechteck 1314"/>
            <p:cNvSpPr>
              <a:spLocks noChangeAspect="1"/>
            </p:cNvSpPr>
            <p:nvPr/>
          </p:nvSpPr>
          <p:spPr>
            <a:xfrm>
              <a:off x="4032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6" name="Rechteck 1315"/>
            <p:cNvSpPr>
              <a:spLocks noChangeAspect="1"/>
            </p:cNvSpPr>
            <p:nvPr/>
          </p:nvSpPr>
          <p:spPr>
            <a:xfrm>
              <a:off x="4140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7" name="Rechteck 1316"/>
            <p:cNvSpPr>
              <a:spLocks noChangeAspect="1"/>
            </p:cNvSpPr>
            <p:nvPr/>
          </p:nvSpPr>
          <p:spPr>
            <a:xfrm>
              <a:off x="4140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8" name="Rechteck 1317"/>
            <p:cNvSpPr>
              <a:spLocks noChangeAspect="1"/>
            </p:cNvSpPr>
            <p:nvPr/>
          </p:nvSpPr>
          <p:spPr>
            <a:xfrm>
              <a:off x="4248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9" name="Rechteck 1318"/>
            <p:cNvSpPr>
              <a:spLocks noChangeAspect="1"/>
            </p:cNvSpPr>
            <p:nvPr/>
          </p:nvSpPr>
          <p:spPr>
            <a:xfrm>
              <a:off x="4248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0" name="Rechteck 1319"/>
            <p:cNvSpPr>
              <a:spLocks noChangeAspect="1"/>
            </p:cNvSpPr>
            <p:nvPr/>
          </p:nvSpPr>
          <p:spPr>
            <a:xfrm>
              <a:off x="4356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1" name="Rechteck 1320"/>
            <p:cNvSpPr>
              <a:spLocks noChangeAspect="1"/>
            </p:cNvSpPr>
            <p:nvPr/>
          </p:nvSpPr>
          <p:spPr>
            <a:xfrm>
              <a:off x="4356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2" name="Rechteck 1321"/>
            <p:cNvSpPr>
              <a:spLocks noChangeAspect="1"/>
            </p:cNvSpPr>
            <p:nvPr/>
          </p:nvSpPr>
          <p:spPr>
            <a:xfrm>
              <a:off x="4464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3" name="Rechteck 1322"/>
            <p:cNvSpPr>
              <a:spLocks noChangeAspect="1"/>
            </p:cNvSpPr>
            <p:nvPr/>
          </p:nvSpPr>
          <p:spPr>
            <a:xfrm>
              <a:off x="4464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4" name="Rechteck 1323"/>
            <p:cNvSpPr>
              <a:spLocks noChangeAspect="1"/>
            </p:cNvSpPr>
            <p:nvPr/>
          </p:nvSpPr>
          <p:spPr>
            <a:xfrm>
              <a:off x="4464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5" name="Rechteck 1324"/>
            <p:cNvSpPr>
              <a:spLocks noChangeAspect="1"/>
            </p:cNvSpPr>
            <p:nvPr/>
          </p:nvSpPr>
          <p:spPr>
            <a:xfrm>
              <a:off x="4464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6" name="Rechteck 1325"/>
            <p:cNvSpPr>
              <a:spLocks noChangeAspect="1"/>
            </p:cNvSpPr>
            <p:nvPr/>
          </p:nvSpPr>
          <p:spPr>
            <a:xfrm>
              <a:off x="3599952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7" name="Rechteck 1326"/>
            <p:cNvSpPr>
              <a:spLocks noChangeAspect="1"/>
            </p:cNvSpPr>
            <p:nvPr/>
          </p:nvSpPr>
          <p:spPr>
            <a:xfrm>
              <a:off x="3707952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8" name="Rechteck 1327"/>
            <p:cNvSpPr>
              <a:spLocks noChangeAspect="1"/>
            </p:cNvSpPr>
            <p:nvPr/>
          </p:nvSpPr>
          <p:spPr>
            <a:xfrm>
              <a:off x="3815952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9" name="Rechteck 1328"/>
            <p:cNvSpPr>
              <a:spLocks noChangeAspect="1"/>
            </p:cNvSpPr>
            <p:nvPr/>
          </p:nvSpPr>
          <p:spPr>
            <a:xfrm>
              <a:off x="3923952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0" name="Rechteck 1329"/>
            <p:cNvSpPr>
              <a:spLocks noChangeAspect="1"/>
            </p:cNvSpPr>
            <p:nvPr/>
          </p:nvSpPr>
          <p:spPr>
            <a:xfrm>
              <a:off x="4032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1" name="Rechteck 1330"/>
            <p:cNvSpPr>
              <a:spLocks noChangeAspect="1"/>
            </p:cNvSpPr>
            <p:nvPr/>
          </p:nvSpPr>
          <p:spPr>
            <a:xfrm>
              <a:off x="4140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2" name="Rechteck 1331"/>
            <p:cNvSpPr>
              <a:spLocks noChangeAspect="1"/>
            </p:cNvSpPr>
            <p:nvPr/>
          </p:nvSpPr>
          <p:spPr>
            <a:xfrm>
              <a:off x="4248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3" name="Rechteck 1332"/>
            <p:cNvSpPr>
              <a:spLocks noChangeAspect="1"/>
            </p:cNvSpPr>
            <p:nvPr/>
          </p:nvSpPr>
          <p:spPr>
            <a:xfrm>
              <a:off x="4356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4" name="Rechteck 1333"/>
            <p:cNvSpPr>
              <a:spLocks noChangeAspect="1"/>
            </p:cNvSpPr>
            <p:nvPr/>
          </p:nvSpPr>
          <p:spPr>
            <a:xfrm>
              <a:off x="4464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5" name="Rechteck 1334"/>
            <p:cNvSpPr>
              <a:spLocks noChangeAspect="1"/>
            </p:cNvSpPr>
            <p:nvPr/>
          </p:nvSpPr>
          <p:spPr>
            <a:xfrm>
              <a:off x="4572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6" name="Rechteck 1335"/>
            <p:cNvSpPr>
              <a:spLocks noChangeAspect="1"/>
            </p:cNvSpPr>
            <p:nvPr/>
          </p:nvSpPr>
          <p:spPr>
            <a:xfrm>
              <a:off x="4572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7" name="Rechteck 1336"/>
            <p:cNvSpPr>
              <a:spLocks noChangeAspect="1"/>
            </p:cNvSpPr>
            <p:nvPr/>
          </p:nvSpPr>
          <p:spPr>
            <a:xfrm>
              <a:off x="4680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8" name="Rechteck 1337"/>
            <p:cNvSpPr>
              <a:spLocks noChangeAspect="1"/>
            </p:cNvSpPr>
            <p:nvPr/>
          </p:nvSpPr>
          <p:spPr>
            <a:xfrm>
              <a:off x="4680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9" name="Rechteck 1338"/>
            <p:cNvSpPr>
              <a:spLocks noChangeAspect="1"/>
            </p:cNvSpPr>
            <p:nvPr/>
          </p:nvSpPr>
          <p:spPr>
            <a:xfrm>
              <a:off x="4788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0" name="Rechteck 1339"/>
            <p:cNvSpPr>
              <a:spLocks noChangeAspect="1"/>
            </p:cNvSpPr>
            <p:nvPr/>
          </p:nvSpPr>
          <p:spPr>
            <a:xfrm>
              <a:off x="4788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1" name="Rechteck 1340"/>
            <p:cNvSpPr>
              <a:spLocks noChangeAspect="1"/>
            </p:cNvSpPr>
            <p:nvPr/>
          </p:nvSpPr>
          <p:spPr>
            <a:xfrm>
              <a:off x="4896072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2" name="Rechteck 1341"/>
            <p:cNvSpPr>
              <a:spLocks noChangeAspect="1"/>
            </p:cNvSpPr>
            <p:nvPr/>
          </p:nvSpPr>
          <p:spPr>
            <a:xfrm>
              <a:off x="4896072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3" name="Rechteck 1342"/>
            <p:cNvSpPr>
              <a:spLocks noChangeAspect="1"/>
            </p:cNvSpPr>
            <p:nvPr/>
          </p:nvSpPr>
          <p:spPr>
            <a:xfrm>
              <a:off x="4572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4" name="Rechteck 1343"/>
            <p:cNvSpPr>
              <a:spLocks noChangeAspect="1"/>
            </p:cNvSpPr>
            <p:nvPr/>
          </p:nvSpPr>
          <p:spPr>
            <a:xfrm>
              <a:off x="4680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5" name="Rechteck 1344"/>
            <p:cNvSpPr>
              <a:spLocks noChangeAspect="1"/>
            </p:cNvSpPr>
            <p:nvPr/>
          </p:nvSpPr>
          <p:spPr>
            <a:xfrm>
              <a:off x="4788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6" name="Rechteck 1345"/>
            <p:cNvSpPr>
              <a:spLocks noChangeAspect="1"/>
            </p:cNvSpPr>
            <p:nvPr/>
          </p:nvSpPr>
          <p:spPr>
            <a:xfrm>
              <a:off x="4896072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7" name="Rechteck 1346"/>
            <p:cNvSpPr>
              <a:spLocks noChangeAspect="1"/>
            </p:cNvSpPr>
            <p:nvPr/>
          </p:nvSpPr>
          <p:spPr>
            <a:xfrm>
              <a:off x="5004120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8" name="Rechteck 1347"/>
            <p:cNvSpPr>
              <a:spLocks noChangeAspect="1"/>
            </p:cNvSpPr>
            <p:nvPr/>
          </p:nvSpPr>
          <p:spPr>
            <a:xfrm>
              <a:off x="5004120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9" name="Rechteck 1348"/>
            <p:cNvSpPr>
              <a:spLocks noChangeAspect="1"/>
            </p:cNvSpPr>
            <p:nvPr/>
          </p:nvSpPr>
          <p:spPr>
            <a:xfrm>
              <a:off x="5112120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0" name="Rechteck 1349"/>
            <p:cNvSpPr>
              <a:spLocks noChangeAspect="1"/>
            </p:cNvSpPr>
            <p:nvPr/>
          </p:nvSpPr>
          <p:spPr>
            <a:xfrm>
              <a:off x="5112120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1" name="Rechteck 1350"/>
            <p:cNvSpPr>
              <a:spLocks noChangeAspect="1"/>
            </p:cNvSpPr>
            <p:nvPr/>
          </p:nvSpPr>
          <p:spPr>
            <a:xfrm>
              <a:off x="5220120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2" name="Rechteck 1351"/>
            <p:cNvSpPr>
              <a:spLocks noChangeAspect="1"/>
            </p:cNvSpPr>
            <p:nvPr/>
          </p:nvSpPr>
          <p:spPr>
            <a:xfrm>
              <a:off x="5220120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3" name="Rechteck 1352"/>
            <p:cNvSpPr>
              <a:spLocks noChangeAspect="1"/>
            </p:cNvSpPr>
            <p:nvPr/>
          </p:nvSpPr>
          <p:spPr>
            <a:xfrm>
              <a:off x="5004120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4" name="Rechteck 1353"/>
            <p:cNvSpPr>
              <a:spLocks noChangeAspect="1"/>
            </p:cNvSpPr>
            <p:nvPr/>
          </p:nvSpPr>
          <p:spPr>
            <a:xfrm>
              <a:off x="5112120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5" name="Rechteck 1354"/>
            <p:cNvSpPr>
              <a:spLocks noChangeAspect="1"/>
            </p:cNvSpPr>
            <p:nvPr/>
          </p:nvSpPr>
          <p:spPr>
            <a:xfrm>
              <a:off x="5220120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6" name="Rechteck 1355"/>
            <p:cNvSpPr>
              <a:spLocks noChangeAspect="1"/>
            </p:cNvSpPr>
            <p:nvPr/>
          </p:nvSpPr>
          <p:spPr>
            <a:xfrm>
              <a:off x="3600024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7" name="Rechteck 1356"/>
            <p:cNvSpPr>
              <a:spLocks noChangeAspect="1"/>
            </p:cNvSpPr>
            <p:nvPr/>
          </p:nvSpPr>
          <p:spPr>
            <a:xfrm>
              <a:off x="3600024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8" name="Rechteck 1357"/>
            <p:cNvSpPr>
              <a:spLocks noChangeAspect="1"/>
            </p:cNvSpPr>
            <p:nvPr/>
          </p:nvSpPr>
          <p:spPr>
            <a:xfrm>
              <a:off x="3708024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9" name="Rechteck 1358"/>
            <p:cNvSpPr>
              <a:spLocks noChangeAspect="1"/>
            </p:cNvSpPr>
            <p:nvPr/>
          </p:nvSpPr>
          <p:spPr>
            <a:xfrm>
              <a:off x="3708024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0" name="Rechteck 1359"/>
            <p:cNvSpPr>
              <a:spLocks noChangeAspect="1"/>
            </p:cNvSpPr>
            <p:nvPr/>
          </p:nvSpPr>
          <p:spPr>
            <a:xfrm>
              <a:off x="3816024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1" name="Rechteck 1360"/>
            <p:cNvSpPr>
              <a:spLocks noChangeAspect="1"/>
            </p:cNvSpPr>
            <p:nvPr/>
          </p:nvSpPr>
          <p:spPr>
            <a:xfrm>
              <a:off x="3816024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2" name="Rechteck 1361"/>
            <p:cNvSpPr>
              <a:spLocks noChangeAspect="1"/>
            </p:cNvSpPr>
            <p:nvPr/>
          </p:nvSpPr>
          <p:spPr>
            <a:xfrm>
              <a:off x="3924024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3" name="Rechteck 1362"/>
            <p:cNvSpPr>
              <a:spLocks noChangeAspect="1"/>
            </p:cNvSpPr>
            <p:nvPr/>
          </p:nvSpPr>
          <p:spPr>
            <a:xfrm>
              <a:off x="3924024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4" name="Rechteck 1363"/>
            <p:cNvSpPr>
              <a:spLocks noChangeAspect="1"/>
            </p:cNvSpPr>
            <p:nvPr/>
          </p:nvSpPr>
          <p:spPr>
            <a:xfrm>
              <a:off x="3600024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5" name="Rechteck 1364"/>
            <p:cNvSpPr>
              <a:spLocks noChangeAspect="1"/>
            </p:cNvSpPr>
            <p:nvPr/>
          </p:nvSpPr>
          <p:spPr>
            <a:xfrm>
              <a:off x="3708024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6" name="Rechteck 1365"/>
            <p:cNvSpPr>
              <a:spLocks noChangeAspect="1"/>
            </p:cNvSpPr>
            <p:nvPr/>
          </p:nvSpPr>
          <p:spPr>
            <a:xfrm>
              <a:off x="3816024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7" name="Rechteck 1366"/>
            <p:cNvSpPr>
              <a:spLocks noChangeAspect="1"/>
            </p:cNvSpPr>
            <p:nvPr/>
          </p:nvSpPr>
          <p:spPr>
            <a:xfrm>
              <a:off x="3924024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8" name="Rechteck 1367"/>
            <p:cNvSpPr>
              <a:spLocks noChangeAspect="1"/>
            </p:cNvSpPr>
            <p:nvPr/>
          </p:nvSpPr>
          <p:spPr>
            <a:xfrm>
              <a:off x="4032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9" name="Rechteck 1368"/>
            <p:cNvSpPr>
              <a:spLocks noChangeAspect="1"/>
            </p:cNvSpPr>
            <p:nvPr/>
          </p:nvSpPr>
          <p:spPr>
            <a:xfrm>
              <a:off x="4032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0" name="Rechteck 1369"/>
            <p:cNvSpPr>
              <a:spLocks noChangeAspect="1"/>
            </p:cNvSpPr>
            <p:nvPr/>
          </p:nvSpPr>
          <p:spPr>
            <a:xfrm>
              <a:off x="4140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1" name="Rechteck 1370"/>
            <p:cNvSpPr>
              <a:spLocks noChangeAspect="1"/>
            </p:cNvSpPr>
            <p:nvPr/>
          </p:nvSpPr>
          <p:spPr>
            <a:xfrm>
              <a:off x="4140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2" name="Rechteck 1371"/>
            <p:cNvSpPr>
              <a:spLocks noChangeAspect="1"/>
            </p:cNvSpPr>
            <p:nvPr/>
          </p:nvSpPr>
          <p:spPr>
            <a:xfrm>
              <a:off x="4248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3" name="Rechteck 1372"/>
            <p:cNvSpPr>
              <a:spLocks noChangeAspect="1"/>
            </p:cNvSpPr>
            <p:nvPr/>
          </p:nvSpPr>
          <p:spPr>
            <a:xfrm>
              <a:off x="4248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4" name="Rechteck 1373"/>
            <p:cNvSpPr>
              <a:spLocks noChangeAspect="1"/>
            </p:cNvSpPr>
            <p:nvPr/>
          </p:nvSpPr>
          <p:spPr>
            <a:xfrm>
              <a:off x="4356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5" name="Rechteck 1374"/>
            <p:cNvSpPr>
              <a:spLocks noChangeAspect="1"/>
            </p:cNvSpPr>
            <p:nvPr/>
          </p:nvSpPr>
          <p:spPr>
            <a:xfrm>
              <a:off x="4356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6" name="Rechteck 1375"/>
            <p:cNvSpPr>
              <a:spLocks noChangeAspect="1"/>
            </p:cNvSpPr>
            <p:nvPr/>
          </p:nvSpPr>
          <p:spPr>
            <a:xfrm>
              <a:off x="4032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7" name="Rechteck 1376"/>
            <p:cNvSpPr>
              <a:spLocks noChangeAspect="1"/>
            </p:cNvSpPr>
            <p:nvPr/>
          </p:nvSpPr>
          <p:spPr>
            <a:xfrm>
              <a:off x="4140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8" name="Rechteck 1377"/>
            <p:cNvSpPr>
              <a:spLocks noChangeAspect="1"/>
            </p:cNvSpPr>
            <p:nvPr/>
          </p:nvSpPr>
          <p:spPr>
            <a:xfrm>
              <a:off x="4248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9" name="Rechteck 1378"/>
            <p:cNvSpPr>
              <a:spLocks noChangeAspect="1"/>
            </p:cNvSpPr>
            <p:nvPr/>
          </p:nvSpPr>
          <p:spPr>
            <a:xfrm>
              <a:off x="4356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80" name="Rechteck 1379"/>
            <p:cNvSpPr>
              <a:spLocks noChangeAspect="1"/>
            </p:cNvSpPr>
            <p:nvPr/>
          </p:nvSpPr>
          <p:spPr>
            <a:xfrm>
              <a:off x="4464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81" name="Rechteck 1380"/>
            <p:cNvSpPr>
              <a:spLocks noChangeAspect="1"/>
            </p:cNvSpPr>
            <p:nvPr/>
          </p:nvSpPr>
          <p:spPr>
            <a:xfrm>
              <a:off x="4464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82" name="Rechteck 1381"/>
            <p:cNvSpPr>
              <a:spLocks noChangeAspect="1"/>
            </p:cNvSpPr>
            <p:nvPr/>
          </p:nvSpPr>
          <p:spPr>
            <a:xfrm>
              <a:off x="4464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383" name="Gruppieren 1382"/>
          <p:cNvGrpSpPr/>
          <p:nvPr/>
        </p:nvGrpSpPr>
        <p:grpSpPr>
          <a:xfrm>
            <a:off x="7072330" y="4920180"/>
            <a:ext cx="792088" cy="648072"/>
            <a:chOff x="2987824" y="1844824"/>
            <a:chExt cx="792088" cy="648072"/>
          </a:xfrm>
        </p:grpSpPr>
        <p:sp>
          <p:nvSpPr>
            <p:cNvPr id="1384" name="Ellipse 1383"/>
            <p:cNvSpPr/>
            <p:nvPr/>
          </p:nvSpPr>
          <p:spPr>
            <a:xfrm>
              <a:off x="2987824" y="1844824"/>
              <a:ext cx="648072" cy="648072"/>
            </a:xfrm>
            <a:prstGeom prst="ellipse">
              <a:avLst/>
            </a:prstGeom>
            <a:noFill/>
            <a:ln w="127000">
              <a:solidFill>
                <a:srgbClr val="D703DC"/>
              </a:solidFill>
            </a:ln>
            <a:scene3d>
              <a:camera prst="orthographicFront">
                <a:rot lat="0" lon="27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5" name="Ellipse 1384"/>
            <p:cNvSpPr/>
            <p:nvPr/>
          </p:nvSpPr>
          <p:spPr>
            <a:xfrm>
              <a:off x="3059832" y="1844824"/>
              <a:ext cx="648072" cy="648072"/>
            </a:xfrm>
            <a:prstGeom prst="ellipse">
              <a:avLst/>
            </a:prstGeom>
            <a:noFill/>
            <a:ln w="127000">
              <a:solidFill>
                <a:srgbClr val="07B97E"/>
              </a:solidFill>
            </a:ln>
            <a:scene3d>
              <a:camera prst="orthographicFront">
                <a:rot lat="0" lon="27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6" name="Ellipse 1385"/>
            <p:cNvSpPr/>
            <p:nvPr/>
          </p:nvSpPr>
          <p:spPr>
            <a:xfrm>
              <a:off x="3131840" y="1844824"/>
              <a:ext cx="648072" cy="648072"/>
            </a:xfrm>
            <a:prstGeom prst="ellipse">
              <a:avLst/>
            </a:prstGeom>
            <a:noFill/>
            <a:ln w="127000">
              <a:solidFill>
                <a:srgbClr val="D703DC"/>
              </a:solidFill>
            </a:ln>
            <a:scene3d>
              <a:camera prst="orthographicFront">
                <a:rot lat="0" lon="27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5359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fit on a module 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3205590" cy="5811558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 smtClean="0"/>
              <a:t>AdvancedTCA</a:t>
            </a:r>
            <a:r>
              <a:rPr lang="en-GB" dirty="0" smtClean="0"/>
              <a:t> format</a:t>
            </a:r>
          </a:p>
          <a:p>
            <a:endParaRPr lang="en-GB" dirty="0" smtClean="0"/>
          </a:p>
          <a:p>
            <a:r>
              <a:rPr lang="en-GB" dirty="0" smtClean="0"/>
              <a:t>8 processors (~XC</a:t>
            </a:r>
            <a:r>
              <a:rPr lang="en-GB" b="1" dirty="0" smtClean="0">
                <a:solidFill>
                  <a:srgbClr val="FF0000"/>
                </a:solidFill>
              </a:rPr>
              <a:t>7V</a:t>
            </a:r>
            <a:r>
              <a:rPr lang="en-GB" dirty="0" smtClean="0"/>
              <a:t>X690T)</a:t>
            </a:r>
          </a:p>
          <a:p>
            <a:endParaRPr lang="en-GB" dirty="0" smtClean="0"/>
          </a:p>
          <a:p>
            <a:r>
              <a:rPr lang="en-GB" dirty="0" smtClean="0"/>
              <a:t>4 </a:t>
            </a:r>
            <a:r>
              <a:rPr lang="en-GB" dirty="0" err="1" smtClean="0"/>
              <a:t>microPOD</a:t>
            </a:r>
            <a:r>
              <a:rPr lang="en-GB" dirty="0" smtClean="0"/>
              <a:t> sockets </a:t>
            </a:r>
            <a:r>
              <a:rPr lang="en-GB" dirty="0"/>
              <a:t>each </a:t>
            </a:r>
            <a:r>
              <a:rPr lang="el-GR" b="1" dirty="0" smtClean="0">
                <a:solidFill>
                  <a:srgbClr val="FF0000"/>
                </a:solidFill>
              </a:rPr>
              <a:t>μ</a:t>
            </a:r>
            <a:r>
              <a:rPr lang="de-DE" b="1" dirty="0" smtClean="0">
                <a:solidFill>
                  <a:srgbClr val="FF0000"/>
                </a:solidFill>
              </a:rPr>
              <a:t/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en-GB" sz="1800" dirty="0" smtClean="0"/>
              <a:t>(including spare output) </a:t>
            </a:r>
            <a:endParaRPr lang="en-GB" sz="1800" b="1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err="1"/>
              <a:t>Opto</a:t>
            </a:r>
            <a:r>
              <a:rPr lang="en-GB" dirty="0"/>
              <a:t> connectors in </a:t>
            </a:r>
            <a:br>
              <a:rPr lang="en-GB" dirty="0"/>
            </a:br>
            <a:r>
              <a:rPr lang="en-GB" dirty="0"/>
              <a:t>Zone 3</a:t>
            </a:r>
          </a:p>
          <a:p>
            <a:endParaRPr lang="en-GB" dirty="0" smtClean="0"/>
          </a:p>
          <a:p>
            <a:r>
              <a:rPr lang="en-GB" dirty="0" smtClean="0"/>
              <a:t>Fibre bundles from rear </a:t>
            </a:r>
            <a:r>
              <a:rPr lang="en-GB" b="1" dirty="0" smtClean="0">
                <a:solidFill>
                  <a:srgbClr val="FF0000"/>
                </a:solidFill>
              </a:rPr>
              <a:t>F</a:t>
            </a:r>
          </a:p>
          <a:p>
            <a:endParaRPr lang="en-GB" dirty="0" smtClean="0"/>
          </a:p>
          <a:p>
            <a:r>
              <a:rPr lang="en-GB" dirty="0" smtClean="0"/>
              <a:t>fan-out via “far end PMA loopback” </a:t>
            </a:r>
            <a:r>
              <a:rPr lang="en-GB" b="1" dirty="0" smtClean="0">
                <a:solidFill>
                  <a:srgbClr val="FF0000"/>
                </a:solidFill>
              </a:rPr>
              <a:t>P</a:t>
            </a:r>
          </a:p>
          <a:p>
            <a:endParaRPr lang="en-GB" dirty="0" smtClean="0"/>
          </a:p>
          <a:p>
            <a:r>
              <a:rPr lang="en-GB" dirty="0" smtClean="0"/>
              <a:t>consolidation of results on one of the processors </a:t>
            </a:r>
            <a:r>
              <a:rPr lang="en-GB" b="1" dirty="0" smtClean="0">
                <a:solidFill>
                  <a:srgbClr val="FF0000"/>
                </a:solidFill>
              </a:rPr>
              <a:t>Q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sz="1800" dirty="0" smtClean="0"/>
              <a:t>(alternatively direct output)</a:t>
            </a:r>
            <a:endParaRPr lang="en-GB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Output to front panel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Small amount of module control logic / non-</a:t>
            </a:r>
            <a:r>
              <a:rPr lang="en-GB" dirty="0" err="1"/>
              <a:t>realtime</a:t>
            </a:r>
            <a:r>
              <a:rPr lang="en-GB" dirty="0"/>
              <a:t> (ROD)</a:t>
            </a:r>
          </a:p>
          <a:p>
            <a:endParaRPr lang="en-GB" dirty="0"/>
          </a:p>
          <a:p>
            <a:r>
              <a:rPr lang="en-GB" dirty="0" smtClean="0"/>
              <a:t>Maximise module payload with help of small-footprint ATCA power brick and tiny IPMC mini-DIMM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855039"/>
            <a:ext cx="5226071" cy="561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ihandform 7"/>
          <p:cNvSpPr/>
          <p:nvPr/>
        </p:nvSpPr>
        <p:spPr>
          <a:xfrm>
            <a:off x="6606540" y="2748672"/>
            <a:ext cx="1485900" cy="478458"/>
          </a:xfrm>
          <a:custGeom>
            <a:avLst/>
            <a:gdLst>
              <a:gd name="connsiteX0" fmla="*/ 1485900 w 1485900"/>
              <a:gd name="connsiteY0" fmla="*/ 17388 h 478458"/>
              <a:gd name="connsiteX1" fmla="*/ 1211580 w 1485900"/>
              <a:gd name="connsiteY1" fmla="*/ 32628 h 478458"/>
              <a:gd name="connsiteX2" fmla="*/ 1104900 w 1485900"/>
              <a:gd name="connsiteY2" fmla="*/ 314568 h 478458"/>
              <a:gd name="connsiteX3" fmla="*/ 891540 w 1485900"/>
              <a:gd name="connsiteY3" fmla="*/ 459348 h 478458"/>
              <a:gd name="connsiteX4" fmla="*/ 403860 w 1485900"/>
              <a:gd name="connsiteY4" fmla="*/ 466968 h 478458"/>
              <a:gd name="connsiteX5" fmla="*/ 167640 w 1485900"/>
              <a:gd name="connsiteY5" fmla="*/ 367908 h 478458"/>
              <a:gd name="connsiteX6" fmla="*/ 0 w 1485900"/>
              <a:gd name="connsiteY6" fmla="*/ 390768 h 47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5900" h="478458">
                <a:moveTo>
                  <a:pt x="1485900" y="17388"/>
                </a:moveTo>
                <a:cubicBezTo>
                  <a:pt x="1380490" y="243"/>
                  <a:pt x="1275080" y="-16902"/>
                  <a:pt x="1211580" y="32628"/>
                </a:cubicBezTo>
                <a:cubicBezTo>
                  <a:pt x="1148080" y="82158"/>
                  <a:pt x="1158240" y="243448"/>
                  <a:pt x="1104900" y="314568"/>
                </a:cubicBezTo>
                <a:cubicBezTo>
                  <a:pt x="1051560" y="385688"/>
                  <a:pt x="1008380" y="433948"/>
                  <a:pt x="891540" y="459348"/>
                </a:cubicBezTo>
                <a:cubicBezTo>
                  <a:pt x="774700" y="484748"/>
                  <a:pt x="524510" y="482208"/>
                  <a:pt x="403860" y="466968"/>
                </a:cubicBezTo>
                <a:cubicBezTo>
                  <a:pt x="283210" y="451728"/>
                  <a:pt x="234950" y="380608"/>
                  <a:pt x="167640" y="367908"/>
                </a:cubicBezTo>
                <a:cubicBezTo>
                  <a:pt x="100330" y="355208"/>
                  <a:pt x="101600" y="355208"/>
                  <a:pt x="0" y="390768"/>
                </a:cubicBezTo>
              </a:path>
            </a:pathLst>
          </a:custGeom>
          <a:noFill/>
          <a:ln w="444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ihandform 9"/>
          <p:cNvSpPr/>
          <p:nvPr/>
        </p:nvSpPr>
        <p:spPr>
          <a:xfrm>
            <a:off x="6614492" y="2748672"/>
            <a:ext cx="1477948" cy="663026"/>
          </a:xfrm>
          <a:custGeom>
            <a:avLst/>
            <a:gdLst>
              <a:gd name="connsiteX0" fmla="*/ 1485900 w 1485900"/>
              <a:gd name="connsiteY0" fmla="*/ 17388 h 478458"/>
              <a:gd name="connsiteX1" fmla="*/ 1211580 w 1485900"/>
              <a:gd name="connsiteY1" fmla="*/ 32628 h 478458"/>
              <a:gd name="connsiteX2" fmla="*/ 1104900 w 1485900"/>
              <a:gd name="connsiteY2" fmla="*/ 314568 h 478458"/>
              <a:gd name="connsiteX3" fmla="*/ 891540 w 1485900"/>
              <a:gd name="connsiteY3" fmla="*/ 459348 h 478458"/>
              <a:gd name="connsiteX4" fmla="*/ 403860 w 1485900"/>
              <a:gd name="connsiteY4" fmla="*/ 466968 h 478458"/>
              <a:gd name="connsiteX5" fmla="*/ 167640 w 1485900"/>
              <a:gd name="connsiteY5" fmla="*/ 367908 h 478458"/>
              <a:gd name="connsiteX6" fmla="*/ 0 w 1485900"/>
              <a:gd name="connsiteY6" fmla="*/ 390768 h 47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5900" h="478458">
                <a:moveTo>
                  <a:pt x="1485900" y="17388"/>
                </a:moveTo>
                <a:cubicBezTo>
                  <a:pt x="1380490" y="243"/>
                  <a:pt x="1275080" y="-16902"/>
                  <a:pt x="1211580" y="32628"/>
                </a:cubicBezTo>
                <a:cubicBezTo>
                  <a:pt x="1148080" y="82158"/>
                  <a:pt x="1158240" y="243448"/>
                  <a:pt x="1104900" y="314568"/>
                </a:cubicBezTo>
                <a:cubicBezTo>
                  <a:pt x="1051560" y="385688"/>
                  <a:pt x="1008380" y="433948"/>
                  <a:pt x="891540" y="459348"/>
                </a:cubicBezTo>
                <a:cubicBezTo>
                  <a:pt x="774700" y="484748"/>
                  <a:pt x="524510" y="482208"/>
                  <a:pt x="403860" y="466968"/>
                </a:cubicBezTo>
                <a:cubicBezTo>
                  <a:pt x="283210" y="451728"/>
                  <a:pt x="234950" y="380608"/>
                  <a:pt x="167640" y="367908"/>
                </a:cubicBezTo>
                <a:cubicBezTo>
                  <a:pt x="100330" y="355208"/>
                  <a:pt x="101600" y="355208"/>
                  <a:pt x="0" y="390768"/>
                </a:cubicBezTo>
              </a:path>
            </a:pathLst>
          </a:custGeom>
          <a:noFill/>
          <a:ln w="444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ihandform 10"/>
          <p:cNvSpPr/>
          <p:nvPr/>
        </p:nvSpPr>
        <p:spPr>
          <a:xfrm>
            <a:off x="3563887" y="4129378"/>
            <a:ext cx="1470365" cy="216024"/>
          </a:xfrm>
          <a:custGeom>
            <a:avLst/>
            <a:gdLst>
              <a:gd name="connsiteX0" fmla="*/ 1485900 w 1485900"/>
              <a:gd name="connsiteY0" fmla="*/ 17388 h 478458"/>
              <a:gd name="connsiteX1" fmla="*/ 1211580 w 1485900"/>
              <a:gd name="connsiteY1" fmla="*/ 32628 h 478458"/>
              <a:gd name="connsiteX2" fmla="*/ 1104900 w 1485900"/>
              <a:gd name="connsiteY2" fmla="*/ 314568 h 478458"/>
              <a:gd name="connsiteX3" fmla="*/ 891540 w 1485900"/>
              <a:gd name="connsiteY3" fmla="*/ 459348 h 478458"/>
              <a:gd name="connsiteX4" fmla="*/ 403860 w 1485900"/>
              <a:gd name="connsiteY4" fmla="*/ 466968 h 478458"/>
              <a:gd name="connsiteX5" fmla="*/ 167640 w 1485900"/>
              <a:gd name="connsiteY5" fmla="*/ 367908 h 478458"/>
              <a:gd name="connsiteX6" fmla="*/ 0 w 1485900"/>
              <a:gd name="connsiteY6" fmla="*/ 390768 h 47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5900" h="478458">
                <a:moveTo>
                  <a:pt x="1485900" y="17388"/>
                </a:moveTo>
                <a:cubicBezTo>
                  <a:pt x="1380490" y="243"/>
                  <a:pt x="1275080" y="-16902"/>
                  <a:pt x="1211580" y="32628"/>
                </a:cubicBezTo>
                <a:cubicBezTo>
                  <a:pt x="1148080" y="82158"/>
                  <a:pt x="1158240" y="243448"/>
                  <a:pt x="1104900" y="314568"/>
                </a:cubicBezTo>
                <a:cubicBezTo>
                  <a:pt x="1051560" y="385688"/>
                  <a:pt x="1008380" y="433948"/>
                  <a:pt x="891540" y="459348"/>
                </a:cubicBezTo>
                <a:cubicBezTo>
                  <a:pt x="774700" y="484748"/>
                  <a:pt x="524510" y="482208"/>
                  <a:pt x="403860" y="466968"/>
                </a:cubicBezTo>
                <a:cubicBezTo>
                  <a:pt x="283210" y="451728"/>
                  <a:pt x="234950" y="380608"/>
                  <a:pt x="167640" y="367908"/>
                </a:cubicBezTo>
                <a:cubicBezTo>
                  <a:pt x="100330" y="355208"/>
                  <a:pt x="101600" y="355208"/>
                  <a:pt x="0" y="390768"/>
                </a:cubicBezTo>
              </a:path>
            </a:pathLst>
          </a:custGeom>
          <a:noFill/>
          <a:ln w="444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3563886" y="4129378"/>
            <a:ext cx="7200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feld 11"/>
          <p:cNvSpPr txBox="1"/>
          <p:nvPr/>
        </p:nvSpPr>
        <p:spPr>
          <a:xfrm>
            <a:off x="8425003" y="2973083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rear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3563655" y="3042366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front</a:t>
            </a:r>
            <a:endParaRPr lang="en-GB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6516216" y="3418049"/>
            <a:ext cx="216024" cy="2252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5652120" y="4991985"/>
            <a:ext cx="288032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463187" y="4645066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739381" y="2961494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14691" y="4268459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out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273591" y="2287630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μ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034252" y="1311774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7V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4818228" y="3721139"/>
            <a:ext cx="216024" cy="2924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6552649" y="2796561"/>
            <a:ext cx="186732" cy="1913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4608365" y="3080185"/>
            <a:ext cx="69008" cy="2930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 flipV="1">
            <a:off x="4783724" y="4237390"/>
            <a:ext cx="142516" cy="2486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4152330" y="3616467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7903507" y="2795442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8457010" y="1829746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Z3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776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…and 3-d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987"/>
            <a:ext cx="91440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54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jFEX system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6791337" cy="5715040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GB" dirty="0" smtClean="0"/>
              <a:t>Need to handle both fine granularity and large jet environment </a:t>
            </a:r>
            <a:r>
              <a:rPr lang="en-GB" dirty="0"/>
              <a:t>(minimum </a:t>
            </a:r>
            <a:r>
              <a:rPr lang="en-GB" dirty="0" smtClean="0"/>
              <a:t>0.9</a:t>
            </a:r>
            <a:r>
              <a:rPr lang="en-GB" dirty="0" smtClean="0">
                <a:sym typeface="Wingdings" pitchFamily="2" charset="2"/>
              </a:rPr>
              <a:t>×0.9)</a:t>
            </a:r>
            <a:endParaRPr lang="en-GB" dirty="0">
              <a:sym typeface="Wingdings" pitchFamily="2" charset="2"/>
            </a:endParaRPr>
          </a:p>
          <a:p>
            <a:pPr marL="342900" lvl="1" indent="-342900"/>
            <a:r>
              <a:rPr lang="en-GB" dirty="0" smtClean="0"/>
              <a:t>Require high density / high bandwidth to </a:t>
            </a:r>
            <a:r>
              <a:rPr lang="en-GB" dirty="0"/>
              <a:t>keep input replication factor at </a:t>
            </a:r>
            <a:r>
              <a:rPr lang="en-GB" dirty="0" smtClean="0"/>
              <a:t>acceptable level (3/4 of all FPGA inputs are duplicates)</a:t>
            </a:r>
          </a:p>
          <a:p>
            <a:pPr marL="342900" lvl="1" indent="-342900"/>
            <a:r>
              <a:rPr lang="en-GB" dirty="0" smtClean="0"/>
              <a:t>Fit in ~ 8 modules (+FCAL ?)       </a:t>
            </a:r>
          </a:p>
          <a:p>
            <a:r>
              <a:rPr lang="en-GB" dirty="0" smtClean="0"/>
              <a:t>Single </a:t>
            </a:r>
            <a:r>
              <a:rPr lang="en-GB" dirty="0"/>
              <a:t>crate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go for ATCA </a:t>
            </a:r>
            <a:r>
              <a:rPr lang="en-GB" dirty="0"/>
              <a:t>shelf / blades:</a:t>
            </a:r>
          </a:p>
          <a:p>
            <a:r>
              <a:rPr lang="en-GB" dirty="0"/>
              <a:t>Sharing infrastructure with eFEX</a:t>
            </a:r>
          </a:p>
          <a:p>
            <a:pPr lvl="1"/>
            <a:r>
              <a:rPr lang="en-GB" dirty="0"/>
              <a:t>Handling / splitting of fibre bundles</a:t>
            </a:r>
          </a:p>
          <a:p>
            <a:pPr lvl="1"/>
            <a:r>
              <a:rPr lang="en-GB" dirty="0"/>
              <a:t>ROD design</a:t>
            </a:r>
          </a:p>
          <a:p>
            <a:pPr lvl="1"/>
            <a:r>
              <a:rPr lang="en-GB" dirty="0"/>
              <a:t>Hub </a:t>
            </a:r>
            <a:r>
              <a:rPr lang="en-GB" dirty="0" smtClean="0"/>
              <a:t>design</a:t>
            </a:r>
          </a:p>
          <a:p>
            <a:pPr lvl="1"/>
            <a:r>
              <a:rPr lang="en-GB" dirty="0" smtClean="0"/>
              <a:t>RTM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18</a:t>
            </a:fld>
            <a:endParaRPr lang="en-GB" dirty="0"/>
          </a:p>
        </p:txBody>
      </p:sp>
      <p:grpSp>
        <p:nvGrpSpPr>
          <p:cNvPr id="266" name="Gruppieren 265"/>
          <p:cNvGrpSpPr/>
          <p:nvPr/>
        </p:nvGrpSpPr>
        <p:grpSpPr>
          <a:xfrm>
            <a:off x="7023128" y="1618841"/>
            <a:ext cx="2027230" cy="2027991"/>
            <a:chOff x="5868144" y="2780928"/>
            <a:chExt cx="2027230" cy="2027991"/>
          </a:xfrm>
        </p:grpSpPr>
        <p:sp>
          <p:nvSpPr>
            <p:cNvPr id="267" name="Rechteck 266"/>
            <p:cNvSpPr>
              <a:spLocks noChangeAspect="1"/>
            </p:cNvSpPr>
            <p:nvPr/>
          </p:nvSpPr>
          <p:spPr>
            <a:xfrm>
              <a:off x="6840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8" name="Rechteck 267"/>
            <p:cNvSpPr>
              <a:spLocks noChangeAspect="1"/>
            </p:cNvSpPr>
            <p:nvPr/>
          </p:nvSpPr>
          <p:spPr>
            <a:xfrm>
              <a:off x="6840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9" name="Rechteck 268"/>
            <p:cNvSpPr>
              <a:spLocks noChangeAspect="1"/>
            </p:cNvSpPr>
            <p:nvPr/>
          </p:nvSpPr>
          <p:spPr>
            <a:xfrm>
              <a:off x="6948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0" name="Rechteck 269"/>
            <p:cNvSpPr>
              <a:spLocks noChangeAspect="1"/>
            </p:cNvSpPr>
            <p:nvPr/>
          </p:nvSpPr>
          <p:spPr>
            <a:xfrm>
              <a:off x="6948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1" name="Rechteck 270"/>
            <p:cNvSpPr>
              <a:spLocks noChangeAspect="1"/>
            </p:cNvSpPr>
            <p:nvPr/>
          </p:nvSpPr>
          <p:spPr>
            <a:xfrm>
              <a:off x="7056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2" name="Rechteck 271"/>
            <p:cNvSpPr>
              <a:spLocks noChangeAspect="1"/>
            </p:cNvSpPr>
            <p:nvPr/>
          </p:nvSpPr>
          <p:spPr>
            <a:xfrm>
              <a:off x="7056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Rechteck 272"/>
            <p:cNvSpPr>
              <a:spLocks noChangeAspect="1"/>
            </p:cNvSpPr>
            <p:nvPr/>
          </p:nvSpPr>
          <p:spPr>
            <a:xfrm>
              <a:off x="7164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4" name="Rechteck 273"/>
            <p:cNvSpPr>
              <a:spLocks noChangeAspect="1"/>
            </p:cNvSpPr>
            <p:nvPr/>
          </p:nvSpPr>
          <p:spPr>
            <a:xfrm>
              <a:off x="7164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5" name="Rechteck 274"/>
            <p:cNvSpPr>
              <a:spLocks noChangeAspect="1"/>
            </p:cNvSpPr>
            <p:nvPr/>
          </p:nvSpPr>
          <p:spPr>
            <a:xfrm>
              <a:off x="6840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6" name="Rechteck 275"/>
            <p:cNvSpPr>
              <a:spLocks noChangeAspect="1"/>
            </p:cNvSpPr>
            <p:nvPr/>
          </p:nvSpPr>
          <p:spPr>
            <a:xfrm>
              <a:off x="6840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7" name="Rechteck 276"/>
            <p:cNvSpPr>
              <a:spLocks noChangeAspect="1"/>
            </p:cNvSpPr>
            <p:nvPr/>
          </p:nvSpPr>
          <p:spPr>
            <a:xfrm>
              <a:off x="6948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Rechteck 277"/>
            <p:cNvSpPr>
              <a:spLocks noChangeAspect="1"/>
            </p:cNvSpPr>
            <p:nvPr/>
          </p:nvSpPr>
          <p:spPr>
            <a:xfrm>
              <a:off x="6948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9" name="Rechteck 278"/>
            <p:cNvSpPr>
              <a:spLocks noChangeAspect="1"/>
            </p:cNvSpPr>
            <p:nvPr/>
          </p:nvSpPr>
          <p:spPr>
            <a:xfrm>
              <a:off x="7056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0" name="Rechteck 279"/>
            <p:cNvSpPr>
              <a:spLocks noChangeAspect="1"/>
            </p:cNvSpPr>
            <p:nvPr/>
          </p:nvSpPr>
          <p:spPr>
            <a:xfrm>
              <a:off x="7056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1" name="Rechteck 280"/>
            <p:cNvSpPr>
              <a:spLocks noChangeAspect="1"/>
            </p:cNvSpPr>
            <p:nvPr/>
          </p:nvSpPr>
          <p:spPr>
            <a:xfrm>
              <a:off x="7164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2" name="Rechteck 281"/>
            <p:cNvSpPr>
              <a:spLocks noChangeAspect="1"/>
            </p:cNvSpPr>
            <p:nvPr/>
          </p:nvSpPr>
          <p:spPr>
            <a:xfrm>
              <a:off x="7164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3" name="Rechteck 282"/>
            <p:cNvSpPr>
              <a:spLocks noChangeAspect="1"/>
            </p:cNvSpPr>
            <p:nvPr/>
          </p:nvSpPr>
          <p:spPr>
            <a:xfrm>
              <a:off x="7272240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4" name="Rechteck 283"/>
            <p:cNvSpPr>
              <a:spLocks noChangeAspect="1"/>
            </p:cNvSpPr>
            <p:nvPr/>
          </p:nvSpPr>
          <p:spPr>
            <a:xfrm>
              <a:off x="7272240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5" name="Rechteck 284"/>
            <p:cNvSpPr>
              <a:spLocks noChangeAspect="1"/>
            </p:cNvSpPr>
            <p:nvPr/>
          </p:nvSpPr>
          <p:spPr>
            <a:xfrm>
              <a:off x="7380240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6" name="Rechteck 285"/>
            <p:cNvSpPr>
              <a:spLocks noChangeAspect="1"/>
            </p:cNvSpPr>
            <p:nvPr/>
          </p:nvSpPr>
          <p:spPr>
            <a:xfrm>
              <a:off x="7380240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7" name="Rechteck 286"/>
            <p:cNvSpPr>
              <a:spLocks noChangeAspect="1"/>
            </p:cNvSpPr>
            <p:nvPr/>
          </p:nvSpPr>
          <p:spPr>
            <a:xfrm>
              <a:off x="7488240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8" name="Rechteck 287"/>
            <p:cNvSpPr>
              <a:spLocks noChangeAspect="1"/>
            </p:cNvSpPr>
            <p:nvPr/>
          </p:nvSpPr>
          <p:spPr>
            <a:xfrm>
              <a:off x="7488240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9" name="Rechteck 288"/>
            <p:cNvSpPr>
              <a:spLocks noChangeAspect="1"/>
            </p:cNvSpPr>
            <p:nvPr/>
          </p:nvSpPr>
          <p:spPr>
            <a:xfrm>
              <a:off x="7272240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0" name="Rechteck 289"/>
            <p:cNvSpPr>
              <a:spLocks noChangeAspect="1"/>
            </p:cNvSpPr>
            <p:nvPr/>
          </p:nvSpPr>
          <p:spPr>
            <a:xfrm>
              <a:off x="7272240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1" name="Rechteck 290"/>
            <p:cNvSpPr>
              <a:spLocks noChangeAspect="1"/>
            </p:cNvSpPr>
            <p:nvPr/>
          </p:nvSpPr>
          <p:spPr>
            <a:xfrm>
              <a:off x="7380240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2" name="Rechteck 291"/>
            <p:cNvSpPr>
              <a:spLocks noChangeAspect="1"/>
            </p:cNvSpPr>
            <p:nvPr/>
          </p:nvSpPr>
          <p:spPr>
            <a:xfrm>
              <a:off x="7380240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3" name="Rechteck 292"/>
            <p:cNvSpPr>
              <a:spLocks noChangeAspect="1"/>
            </p:cNvSpPr>
            <p:nvPr/>
          </p:nvSpPr>
          <p:spPr>
            <a:xfrm>
              <a:off x="7488240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4" name="Rechteck 293"/>
            <p:cNvSpPr>
              <a:spLocks noChangeAspect="1"/>
            </p:cNvSpPr>
            <p:nvPr/>
          </p:nvSpPr>
          <p:spPr>
            <a:xfrm>
              <a:off x="7488240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5" name="Rechteck 294"/>
            <p:cNvSpPr>
              <a:spLocks noChangeAspect="1"/>
            </p:cNvSpPr>
            <p:nvPr/>
          </p:nvSpPr>
          <p:spPr>
            <a:xfrm>
              <a:off x="6840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6" name="Rechteck 295"/>
            <p:cNvSpPr>
              <a:spLocks noChangeAspect="1"/>
            </p:cNvSpPr>
            <p:nvPr/>
          </p:nvSpPr>
          <p:spPr>
            <a:xfrm>
              <a:off x="6840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7" name="Rechteck 296"/>
            <p:cNvSpPr>
              <a:spLocks noChangeAspect="1"/>
            </p:cNvSpPr>
            <p:nvPr/>
          </p:nvSpPr>
          <p:spPr>
            <a:xfrm>
              <a:off x="6948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8" name="Rechteck 297"/>
            <p:cNvSpPr>
              <a:spLocks noChangeAspect="1"/>
            </p:cNvSpPr>
            <p:nvPr/>
          </p:nvSpPr>
          <p:spPr>
            <a:xfrm>
              <a:off x="6948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9" name="Rechteck 298"/>
            <p:cNvSpPr>
              <a:spLocks noChangeAspect="1"/>
            </p:cNvSpPr>
            <p:nvPr/>
          </p:nvSpPr>
          <p:spPr>
            <a:xfrm>
              <a:off x="7056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0" name="Rechteck 299"/>
            <p:cNvSpPr>
              <a:spLocks noChangeAspect="1"/>
            </p:cNvSpPr>
            <p:nvPr/>
          </p:nvSpPr>
          <p:spPr>
            <a:xfrm>
              <a:off x="7056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1" name="Rechteck 300"/>
            <p:cNvSpPr>
              <a:spLocks noChangeAspect="1"/>
            </p:cNvSpPr>
            <p:nvPr/>
          </p:nvSpPr>
          <p:spPr>
            <a:xfrm>
              <a:off x="7164192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2" name="Rechteck 301"/>
            <p:cNvSpPr>
              <a:spLocks noChangeAspect="1"/>
            </p:cNvSpPr>
            <p:nvPr/>
          </p:nvSpPr>
          <p:spPr>
            <a:xfrm>
              <a:off x="7164192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3" name="Rechteck 302"/>
            <p:cNvSpPr>
              <a:spLocks noChangeAspect="1"/>
            </p:cNvSpPr>
            <p:nvPr/>
          </p:nvSpPr>
          <p:spPr>
            <a:xfrm>
              <a:off x="6840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4" name="Rechteck 303"/>
            <p:cNvSpPr>
              <a:spLocks noChangeAspect="1"/>
            </p:cNvSpPr>
            <p:nvPr/>
          </p:nvSpPr>
          <p:spPr>
            <a:xfrm>
              <a:off x="6840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5" name="Rechteck 304"/>
            <p:cNvSpPr>
              <a:spLocks noChangeAspect="1"/>
            </p:cNvSpPr>
            <p:nvPr/>
          </p:nvSpPr>
          <p:spPr>
            <a:xfrm>
              <a:off x="6948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6" name="Rechteck 305"/>
            <p:cNvSpPr>
              <a:spLocks noChangeAspect="1"/>
            </p:cNvSpPr>
            <p:nvPr/>
          </p:nvSpPr>
          <p:spPr>
            <a:xfrm>
              <a:off x="6948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7" name="Rechteck 306"/>
            <p:cNvSpPr>
              <a:spLocks noChangeAspect="1"/>
            </p:cNvSpPr>
            <p:nvPr/>
          </p:nvSpPr>
          <p:spPr>
            <a:xfrm>
              <a:off x="7056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8" name="Rechteck 307"/>
            <p:cNvSpPr>
              <a:spLocks noChangeAspect="1"/>
            </p:cNvSpPr>
            <p:nvPr/>
          </p:nvSpPr>
          <p:spPr>
            <a:xfrm>
              <a:off x="7056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9" name="Rechteck 308"/>
            <p:cNvSpPr>
              <a:spLocks noChangeAspect="1"/>
            </p:cNvSpPr>
            <p:nvPr/>
          </p:nvSpPr>
          <p:spPr>
            <a:xfrm>
              <a:off x="7164192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0" name="Rechteck 309"/>
            <p:cNvSpPr>
              <a:spLocks noChangeAspect="1"/>
            </p:cNvSpPr>
            <p:nvPr/>
          </p:nvSpPr>
          <p:spPr>
            <a:xfrm>
              <a:off x="7164192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1" name="Rechteck 310"/>
            <p:cNvSpPr>
              <a:spLocks noChangeAspect="1"/>
            </p:cNvSpPr>
            <p:nvPr/>
          </p:nvSpPr>
          <p:spPr>
            <a:xfrm>
              <a:off x="7272240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2" name="Rechteck 311"/>
            <p:cNvSpPr>
              <a:spLocks noChangeAspect="1"/>
            </p:cNvSpPr>
            <p:nvPr/>
          </p:nvSpPr>
          <p:spPr>
            <a:xfrm>
              <a:off x="7272240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3" name="Rechteck 312"/>
            <p:cNvSpPr>
              <a:spLocks noChangeAspect="1"/>
            </p:cNvSpPr>
            <p:nvPr/>
          </p:nvSpPr>
          <p:spPr>
            <a:xfrm>
              <a:off x="7380240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4" name="Rechteck 313"/>
            <p:cNvSpPr>
              <a:spLocks noChangeAspect="1"/>
            </p:cNvSpPr>
            <p:nvPr/>
          </p:nvSpPr>
          <p:spPr>
            <a:xfrm>
              <a:off x="7380240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5" name="Rechteck 314"/>
            <p:cNvSpPr>
              <a:spLocks noChangeAspect="1"/>
            </p:cNvSpPr>
            <p:nvPr/>
          </p:nvSpPr>
          <p:spPr>
            <a:xfrm>
              <a:off x="7488240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6" name="Rechteck 315"/>
            <p:cNvSpPr>
              <a:spLocks noChangeAspect="1"/>
            </p:cNvSpPr>
            <p:nvPr/>
          </p:nvSpPr>
          <p:spPr>
            <a:xfrm>
              <a:off x="7488240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7" name="Rechteck 316"/>
            <p:cNvSpPr>
              <a:spLocks noChangeAspect="1"/>
            </p:cNvSpPr>
            <p:nvPr/>
          </p:nvSpPr>
          <p:spPr>
            <a:xfrm>
              <a:off x="7272240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8" name="Rechteck 317"/>
            <p:cNvSpPr>
              <a:spLocks noChangeAspect="1"/>
            </p:cNvSpPr>
            <p:nvPr/>
          </p:nvSpPr>
          <p:spPr>
            <a:xfrm>
              <a:off x="7272240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9" name="Rechteck 318"/>
            <p:cNvSpPr>
              <a:spLocks noChangeAspect="1"/>
            </p:cNvSpPr>
            <p:nvPr/>
          </p:nvSpPr>
          <p:spPr>
            <a:xfrm>
              <a:off x="7380240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0" name="Rechteck 319"/>
            <p:cNvSpPr>
              <a:spLocks noChangeAspect="1"/>
            </p:cNvSpPr>
            <p:nvPr/>
          </p:nvSpPr>
          <p:spPr>
            <a:xfrm>
              <a:off x="7380240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1" name="Rechteck 320"/>
            <p:cNvSpPr>
              <a:spLocks noChangeAspect="1"/>
            </p:cNvSpPr>
            <p:nvPr/>
          </p:nvSpPr>
          <p:spPr>
            <a:xfrm>
              <a:off x="7488240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2" name="Rechteck 321"/>
            <p:cNvSpPr>
              <a:spLocks noChangeAspect="1"/>
            </p:cNvSpPr>
            <p:nvPr/>
          </p:nvSpPr>
          <p:spPr>
            <a:xfrm>
              <a:off x="7488240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3" name="Rechteck 322"/>
            <p:cNvSpPr>
              <a:spLocks noChangeAspect="1"/>
            </p:cNvSpPr>
            <p:nvPr/>
          </p:nvSpPr>
          <p:spPr>
            <a:xfrm>
              <a:off x="6840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4" name="Rechteck 323"/>
            <p:cNvSpPr>
              <a:spLocks noChangeAspect="1"/>
            </p:cNvSpPr>
            <p:nvPr/>
          </p:nvSpPr>
          <p:spPr>
            <a:xfrm>
              <a:off x="6948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5" name="Rechteck 324"/>
            <p:cNvSpPr>
              <a:spLocks noChangeAspect="1"/>
            </p:cNvSpPr>
            <p:nvPr/>
          </p:nvSpPr>
          <p:spPr>
            <a:xfrm>
              <a:off x="7056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6" name="Rechteck 325"/>
            <p:cNvSpPr>
              <a:spLocks noChangeAspect="1"/>
            </p:cNvSpPr>
            <p:nvPr/>
          </p:nvSpPr>
          <p:spPr>
            <a:xfrm>
              <a:off x="7164192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7" name="Rechteck 326"/>
            <p:cNvSpPr>
              <a:spLocks noChangeAspect="1"/>
            </p:cNvSpPr>
            <p:nvPr/>
          </p:nvSpPr>
          <p:spPr>
            <a:xfrm>
              <a:off x="7272240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8" name="Rechteck 327"/>
            <p:cNvSpPr>
              <a:spLocks noChangeAspect="1"/>
            </p:cNvSpPr>
            <p:nvPr/>
          </p:nvSpPr>
          <p:spPr>
            <a:xfrm>
              <a:off x="7380240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9" name="Rechteck 328"/>
            <p:cNvSpPr>
              <a:spLocks noChangeAspect="1"/>
            </p:cNvSpPr>
            <p:nvPr/>
          </p:nvSpPr>
          <p:spPr>
            <a:xfrm>
              <a:off x="7488240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0" name="Rechteck 329"/>
            <p:cNvSpPr>
              <a:spLocks noChangeAspect="1"/>
            </p:cNvSpPr>
            <p:nvPr/>
          </p:nvSpPr>
          <p:spPr>
            <a:xfrm>
              <a:off x="5868144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1" name="Rechteck 330"/>
            <p:cNvSpPr>
              <a:spLocks noChangeAspect="1"/>
            </p:cNvSpPr>
            <p:nvPr/>
          </p:nvSpPr>
          <p:spPr>
            <a:xfrm>
              <a:off x="5868144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2" name="Rechteck 331"/>
            <p:cNvSpPr>
              <a:spLocks noChangeAspect="1"/>
            </p:cNvSpPr>
            <p:nvPr/>
          </p:nvSpPr>
          <p:spPr>
            <a:xfrm>
              <a:off x="5976144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3" name="Rechteck 332"/>
            <p:cNvSpPr>
              <a:spLocks noChangeAspect="1"/>
            </p:cNvSpPr>
            <p:nvPr/>
          </p:nvSpPr>
          <p:spPr>
            <a:xfrm>
              <a:off x="5976144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4" name="Rechteck 333"/>
            <p:cNvSpPr>
              <a:spLocks noChangeAspect="1"/>
            </p:cNvSpPr>
            <p:nvPr/>
          </p:nvSpPr>
          <p:spPr>
            <a:xfrm>
              <a:off x="6084144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5" name="Rechteck 334"/>
            <p:cNvSpPr>
              <a:spLocks noChangeAspect="1"/>
            </p:cNvSpPr>
            <p:nvPr/>
          </p:nvSpPr>
          <p:spPr>
            <a:xfrm>
              <a:off x="6084144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6" name="Rechteck 335"/>
            <p:cNvSpPr>
              <a:spLocks noChangeAspect="1"/>
            </p:cNvSpPr>
            <p:nvPr/>
          </p:nvSpPr>
          <p:spPr>
            <a:xfrm>
              <a:off x="6192144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7" name="Rechteck 336"/>
            <p:cNvSpPr>
              <a:spLocks noChangeAspect="1"/>
            </p:cNvSpPr>
            <p:nvPr/>
          </p:nvSpPr>
          <p:spPr>
            <a:xfrm>
              <a:off x="6192144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8" name="Rechteck 337"/>
            <p:cNvSpPr>
              <a:spLocks noChangeAspect="1"/>
            </p:cNvSpPr>
            <p:nvPr/>
          </p:nvSpPr>
          <p:spPr>
            <a:xfrm>
              <a:off x="5868144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9" name="Rechteck 338"/>
            <p:cNvSpPr>
              <a:spLocks noChangeAspect="1"/>
            </p:cNvSpPr>
            <p:nvPr/>
          </p:nvSpPr>
          <p:spPr>
            <a:xfrm>
              <a:off x="5868144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0" name="Rechteck 339"/>
            <p:cNvSpPr>
              <a:spLocks noChangeAspect="1"/>
            </p:cNvSpPr>
            <p:nvPr/>
          </p:nvSpPr>
          <p:spPr>
            <a:xfrm>
              <a:off x="5976144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1" name="Rechteck 340"/>
            <p:cNvSpPr>
              <a:spLocks noChangeAspect="1"/>
            </p:cNvSpPr>
            <p:nvPr/>
          </p:nvSpPr>
          <p:spPr>
            <a:xfrm>
              <a:off x="5976144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2" name="Rechteck 341"/>
            <p:cNvSpPr>
              <a:spLocks noChangeAspect="1"/>
            </p:cNvSpPr>
            <p:nvPr/>
          </p:nvSpPr>
          <p:spPr>
            <a:xfrm>
              <a:off x="6084144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3" name="Rechteck 342"/>
            <p:cNvSpPr>
              <a:spLocks noChangeAspect="1"/>
            </p:cNvSpPr>
            <p:nvPr/>
          </p:nvSpPr>
          <p:spPr>
            <a:xfrm>
              <a:off x="6084144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4" name="Rechteck 343"/>
            <p:cNvSpPr>
              <a:spLocks noChangeAspect="1"/>
            </p:cNvSpPr>
            <p:nvPr/>
          </p:nvSpPr>
          <p:spPr>
            <a:xfrm>
              <a:off x="6192144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5" name="Rechteck 344"/>
            <p:cNvSpPr>
              <a:spLocks noChangeAspect="1"/>
            </p:cNvSpPr>
            <p:nvPr/>
          </p:nvSpPr>
          <p:spPr>
            <a:xfrm>
              <a:off x="6192144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6" name="Rechteck 345"/>
            <p:cNvSpPr>
              <a:spLocks noChangeAspect="1"/>
            </p:cNvSpPr>
            <p:nvPr/>
          </p:nvSpPr>
          <p:spPr>
            <a:xfrm>
              <a:off x="6300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7" name="Rechteck 346"/>
            <p:cNvSpPr>
              <a:spLocks noChangeAspect="1"/>
            </p:cNvSpPr>
            <p:nvPr/>
          </p:nvSpPr>
          <p:spPr>
            <a:xfrm>
              <a:off x="6300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8" name="Rechteck 347"/>
            <p:cNvSpPr>
              <a:spLocks noChangeAspect="1"/>
            </p:cNvSpPr>
            <p:nvPr/>
          </p:nvSpPr>
          <p:spPr>
            <a:xfrm>
              <a:off x="6408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9" name="Rechteck 348"/>
            <p:cNvSpPr>
              <a:spLocks noChangeAspect="1"/>
            </p:cNvSpPr>
            <p:nvPr/>
          </p:nvSpPr>
          <p:spPr>
            <a:xfrm>
              <a:off x="6408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0" name="Rechteck 349"/>
            <p:cNvSpPr>
              <a:spLocks noChangeAspect="1"/>
            </p:cNvSpPr>
            <p:nvPr/>
          </p:nvSpPr>
          <p:spPr>
            <a:xfrm>
              <a:off x="6516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1" name="Rechteck 350"/>
            <p:cNvSpPr>
              <a:spLocks noChangeAspect="1"/>
            </p:cNvSpPr>
            <p:nvPr/>
          </p:nvSpPr>
          <p:spPr>
            <a:xfrm>
              <a:off x="6516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2" name="Rechteck 351"/>
            <p:cNvSpPr>
              <a:spLocks noChangeAspect="1"/>
            </p:cNvSpPr>
            <p:nvPr/>
          </p:nvSpPr>
          <p:spPr>
            <a:xfrm>
              <a:off x="6624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3" name="Rechteck 352"/>
            <p:cNvSpPr>
              <a:spLocks noChangeAspect="1"/>
            </p:cNvSpPr>
            <p:nvPr/>
          </p:nvSpPr>
          <p:spPr>
            <a:xfrm>
              <a:off x="6624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4" name="Rechteck 353"/>
            <p:cNvSpPr>
              <a:spLocks noChangeAspect="1"/>
            </p:cNvSpPr>
            <p:nvPr/>
          </p:nvSpPr>
          <p:spPr>
            <a:xfrm>
              <a:off x="6300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5" name="Rechteck 354"/>
            <p:cNvSpPr>
              <a:spLocks noChangeAspect="1"/>
            </p:cNvSpPr>
            <p:nvPr/>
          </p:nvSpPr>
          <p:spPr>
            <a:xfrm>
              <a:off x="6300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6" name="Rechteck 355"/>
            <p:cNvSpPr>
              <a:spLocks noChangeAspect="1"/>
            </p:cNvSpPr>
            <p:nvPr/>
          </p:nvSpPr>
          <p:spPr>
            <a:xfrm>
              <a:off x="6408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Rechteck 356"/>
            <p:cNvSpPr>
              <a:spLocks noChangeAspect="1"/>
            </p:cNvSpPr>
            <p:nvPr/>
          </p:nvSpPr>
          <p:spPr>
            <a:xfrm>
              <a:off x="6408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Rechteck 357"/>
            <p:cNvSpPr>
              <a:spLocks noChangeAspect="1"/>
            </p:cNvSpPr>
            <p:nvPr/>
          </p:nvSpPr>
          <p:spPr>
            <a:xfrm>
              <a:off x="6516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9" name="Rechteck 358"/>
            <p:cNvSpPr>
              <a:spLocks noChangeAspect="1"/>
            </p:cNvSpPr>
            <p:nvPr/>
          </p:nvSpPr>
          <p:spPr>
            <a:xfrm>
              <a:off x="6516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Rechteck 359"/>
            <p:cNvSpPr>
              <a:spLocks noChangeAspect="1"/>
            </p:cNvSpPr>
            <p:nvPr/>
          </p:nvSpPr>
          <p:spPr>
            <a:xfrm>
              <a:off x="6624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Rechteck 360"/>
            <p:cNvSpPr>
              <a:spLocks noChangeAspect="1"/>
            </p:cNvSpPr>
            <p:nvPr/>
          </p:nvSpPr>
          <p:spPr>
            <a:xfrm>
              <a:off x="6624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2" name="Rechteck 361"/>
            <p:cNvSpPr>
              <a:spLocks noChangeAspect="1"/>
            </p:cNvSpPr>
            <p:nvPr/>
          </p:nvSpPr>
          <p:spPr>
            <a:xfrm>
              <a:off x="5868144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Rechteck 362"/>
            <p:cNvSpPr>
              <a:spLocks noChangeAspect="1"/>
            </p:cNvSpPr>
            <p:nvPr/>
          </p:nvSpPr>
          <p:spPr>
            <a:xfrm>
              <a:off x="5868144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Rechteck 363"/>
            <p:cNvSpPr>
              <a:spLocks noChangeAspect="1"/>
            </p:cNvSpPr>
            <p:nvPr/>
          </p:nvSpPr>
          <p:spPr>
            <a:xfrm>
              <a:off x="5976144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5" name="Rechteck 364"/>
            <p:cNvSpPr>
              <a:spLocks noChangeAspect="1"/>
            </p:cNvSpPr>
            <p:nvPr/>
          </p:nvSpPr>
          <p:spPr>
            <a:xfrm>
              <a:off x="5976144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Rechteck 365"/>
            <p:cNvSpPr>
              <a:spLocks noChangeAspect="1"/>
            </p:cNvSpPr>
            <p:nvPr/>
          </p:nvSpPr>
          <p:spPr>
            <a:xfrm>
              <a:off x="6084144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Rechteck 366"/>
            <p:cNvSpPr>
              <a:spLocks noChangeAspect="1"/>
            </p:cNvSpPr>
            <p:nvPr/>
          </p:nvSpPr>
          <p:spPr>
            <a:xfrm>
              <a:off x="6084144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8" name="Rechteck 367"/>
            <p:cNvSpPr>
              <a:spLocks noChangeAspect="1"/>
            </p:cNvSpPr>
            <p:nvPr/>
          </p:nvSpPr>
          <p:spPr>
            <a:xfrm>
              <a:off x="6192144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Rechteck 368"/>
            <p:cNvSpPr>
              <a:spLocks noChangeAspect="1"/>
            </p:cNvSpPr>
            <p:nvPr/>
          </p:nvSpPr>
          <p:spPr>
            <a:xfrm>
              <a:off x="6192144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Rechteck 369"/>
            <p:cNvSpPr>
              <a:spLocks noChangeAspect="1"/>
            </p:cNvSpPr>
            <p:nvPr/>
          </p:nvSpPr>
          <p:spPr>
            <a:xfrm>
              <a:off x="5868144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1" name="Rechteck 370"/>
            <p:cNvSpPr>
              <a:spLocks noChangeAspect="1"/>
            </p:cNvSpPr>
            <p:nvPr/>
          </p:nvSpPr>
          <p:spPr>
            <a:xfrm>
              <a:off x="5868144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2" name="Rechteck 371"/>
            <p:cNvSpPr>
              <a:spLocks noChangeAspect="1"/>
            </p:cNvSpPr>
            <p:nvPr/>
          </p:nvSpPr>
          <p:spPr>
            <a:xfrm>
              <a:off x="5976144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3" name="Rechteck 372"/>
            <p:cNvSpPr>
              <a:spLocks noChangeAspect="1"/>
            </p:cNvSpPr>
            <p:nvPr/>
          </p:nvSpPr>
          <p:spPr>
            <a:xfrm>
              <a:off x="5976144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4" name="Rechteck 373"/>
            <p:cNvSpPr>
              <a:spLocks noChangeAspect="1"/>
            </p:cNvSpPr>
            <p:nvPr/>
          </p:nvSpPr>
          <p:spPr>
            <a:xfrm>
              <a:off x="6084144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5" name="Rechteck 374"/>
            <p:cNvSpPr>
              <a:spLocks noChangeAspect="1"/>
            </p:cNvSpPr>
            <p:nvPr/>
          </p:nvSpPr>
          <p:spPr>
            <a:xfrm>
              <a:off x="6084144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6" name="Rechteck 375"/>
            <p:cNvSpPr>
              <a:spLocks noChangeAspect="1"/>
            </p:cNvSpPr>
            <p:nvPr/>
          </p:nvSpPr>
          <p:spPr>
            <a:xfrm>
              <a:off x="6192144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7" name="Rechteck 376"/>
            <p:cNvSpPr>
              <a:spLocks noChangeAspect="1"/>
            </p:cNvSpPr>
            <p:nvPr/>
          </p:nvSpPr>
          <p:spPr>
            <a:xfrm>
              <a:off x="6192144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8" name="Rechteck 377"/>
            <p:cNvSpPr>
              <a:spLocks noChangeAspect="1"/>
            </p:cNvSpPr>
            <p:nvPr/>
          </p:nvSpPr>
          <p:spPr>
            <a:xfrm>
              <a:off x="6300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9" name="Rechteck 378"/>
            <p:cNvSpPr>
              <a:spLocks noChangeAspect="1"/>
            </p:cNvSpPr>
            <p:nvPr/>
          </p:nvSpPr>
          <p:spPr>
            <a:xfrm>
              <a:off x="6300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0" name="Rechteck 379"/>
            <p:cNvSpPr>
              <a:spLocks noChangeAspect="1"/>
            </p:cNvSpPr>
            <p:nvPr/>
          </p:nvSpPr>
          <p:spPr>
            <a:xfrm>
              <a:off x="6408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1" name="Rechteck 380"/>
            <p:cNvSpPr>
              <a:spLocks noChangeAspect="1"/>
            </p:cNvSpPr>
            <p:nvPr/>
          </p:nvSpPr>
          <p:spPr>
            <a:xfrm>
              <a:off x="6408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2" name="Rechteck 381"/>
            <p:cNvSpPr>
              <a:spLocks noChangeAspect="1"/>
            </p:cNvSpPr>
            <p:nvPr/>
          </p:nvSpPr>
          <p:spPr>
            <a:xfrm>
              <a:off x="6516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3" name="Rechteck 382"/>
            <p:cNvSpPr>
              <a:spLocks noChangeAspect="1"/>
            </p:cNvSpPr>
            <p:nvPr/>
          </p:nvSpPr>
          <p:spPr>
            <a:xfrm>
              <a:off x="6516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4" name="Rechteck 383"/>
            <p:cNvSpPr>
              <a:spLocks noChangeAspect="1"/>
            </p:cNvSpPr>
            <p:nvPr/>
          </p:nvSpPr>
          <p:spPr>
            <a:xfrm>
              <a:off x="6624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5" name="Rechteck 384"/>
            <p:cNvSpPr>
              <a:spLocks noChangeAspect="1"/>
            </p:cNvSpPr>
            <p:nvPr/>
          </p:nvSpPr>
          <p:spPr>
            <a:xfrm>
              <a:off x="6624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6" name="Rechteck 385"/>
            <p:cNvSpPr>
              <a:spLocks noChangeAspect="1"/>
            </p:cNvSpPr>
            <p:nvPr/>
          </p:nvSpPr>
          <p:spPr>
            <a:xfrm>
              <a:off x="6300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7" name="Rechteck 386"/>
            <p:cNvSpPr>
              <a:spLocks noChangeAspect="1"/>
            </p:cNvSpPr>
            <p:nvPr/>
          </p:nvSpPr>
          <p:spPr>
            <a:xfrm>
              <a:off x="6300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8" name="Rechteck 387"/>
            <p:cNvSpPr>
              <a:spLocks noChangeAspect="1"/>
            </p:cNvSpPr>
            <p:nvPr/>
          </p:nvSpPr>
          <p:spPr>
            <a:xfrm>
              <a:off x="6408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" name="Rechteck 388"/>
            <p:cNvSpPr>
              <a:spLocks noChangeAspect="1"/>
            </p:cNvSpPr>
            <p:nvPr/>
          </p:nvSpPr>
          <p:spPr>
            <a:xfrm>
              <a:off x="6408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0" name="Rechteck 389"/>
            <p:cNvSpPr>
              <a:spLocks noChangeAspect="1"/>
            </p:cNvSpPr>
            <p:nvPr/>
          </p:nvSpPr>
          <p:spPr>
            <a:xfrm>
              <a:off x="6516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1" name="Rechteck 390"/>
            <p:cNvSpPr>
              <a:spLocks noChangeAspect="1"/>
            </p:cNvSpPr>
            <p:nvPr/>
          </p:nvSpPr>
          <p:spPr>
            <a:xfrm>
              <a:off x="6516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2" name="Rechteck 391"/>
            <p:cNvSpPr>
              <a:spLocks noChangeAspect="1"/>
            </p:cNvSpPr>
            <p:nvPr/>
          </p:nvSpPr>
          <p:spPr>
            <a:xfrm>
              <a:off x="6624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3" name="Rechteck 392"/>
            <p:cNvSpPr>
              <a:spLocks noChangeAspect="1"/>
            </p:cNvSpPr>
            <p:nvPr/>
          </p:nvSpPr>
          <p:spPr>
            <a:xfrm>
              <a:off x="6624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4" name="Rechteck 393"/>
            <p:cNvSpPr>
              <a:spLocks noChangeAspect="1"/>
            </p:cNvSpPr>
            <p:nvPr/>
          </p:nvSpPr>
          <p:spPr>
            <a:xfrm>
              <a:off x="6732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5" name="Rechteck 394"/>
            <p:cNvSpPr>
              <a:spLocks noChangeAspect="1"/>
            </p:cNvSpPr>
            <p:nvPr/>
          </p:nvSpPr>
          <p:spPr>
            <a:xfrm>
              <a:off x="6732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6" name="Rechteck 395"/>
            <p:cNvSpPr>
              <a:spLocks noChangeAspect="1"/>
            </p:cNvSpPr>
            <p:nvPr/>
          </p:nvSpPr>
          <p:spPr>
            <a:xfrm>
              <a:off x="6732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7" name="Rechteck 396"/>
            <p:cNvSpPr>
              <a:spLocks noChangeAspect="1"/>
            </p:cNvSpPr>
            <p:nvPr/>
          </p:nvSpPr>
          <p:spPr>
            <a:xfrm>
              <a:off x="6732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8" name="Rechteck 397"/>
            <p:cNvSpPr>
              <a:spLocks noChangeAspect="1"/>
            </p:cNvSpPr>
            <p:nvPr/>
          </p:nvSpPr>
          <p:spPr>
            <a:xfrm>
              <a:off x="6732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9" name="Rechteck 398"/>
            <p:cNvSpPr>
              <a:spLocks noChangeAspect="1"/>
            </p:cNvSpPr>
            <p:nvPr/>
          </p:nvSpPr>
          <p:spPr>
            <a:xfrm>
              <a:off x="6732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0" name="Rechteck 399"/>
            <p:cNvSpPr>
              <a:spLocks noChangeAspect="1"/>
            </p:cNvSpPr>
            <p:nvPr/>
          </p:nvSpPr>
          <p:spPr>
            <a:xfrm>
              <a:off x="6732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1" name="Rechteck 400"/>
            <p:cNvSpPr>
              <a:spLocks noChangeAspect="1"/>
            </p:cNvSpPr>
            <p:nvPr/>
          </p:nvSpPr>
          <p:spPr>
            <a:xfrm>
              <a:off x="6732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2" name="Rechteck 401"/>
            <p:cNvSpPr>
              <a:spLocks noChangeAspect="1"/>
            </p:cNvSpPr>
            <p:nvPr/>
          </p:nvSpPr>
          <p:spPr>
            <a:xfrm>
              <a:off x="5868144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3" name="Rechteck 402"/>
            <p:cNvSpPr>
              <a:spLocks noChangeAspect="1"/>
            </p:cNvSpPr>
            <p:nvPr/>
          </p:nvSpPr>
          <p:spPr>
            <a:xfrm>
              <a:off x="5976144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4" name="Rechteck 403"/>
            <p:cNvSpPr>
              <a:spLocks noChangeAspect="1"/>
            </p:cNvSpPr>
            <p:nvPr/>
          </p:nvSpPr>
          <p:spPr>
            <a:xfrm>
              <a:off x="6084144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5" name="Rechteck 404"/>
            <p:cNvSpPr>
              <a:spLocks noChangeAspect="1"/>
            </p:cNvSpPr>
            <p:nvPr/>
          </p:nvSpPr>
          <p:spPr>
            <a:xfrm>
              <a:off x="6192144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6" name="Rechteck 405"/>
            <p:cNvSpPr>
              <a:spLocks noChangeAspect="1"/>
            </p:cNvSpPr>
            <p:nvPr/>
          </p:nvSpPr>
          <p:spPr>
            <a:xfrm>
              <a:off x="6300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7" name="Rechteck 406"/>
            <p:cNvSpPr>
              <a:spLocks noChangeAspect="1"/>
            </p:cNvSpPr>
            <p:nvPr/>
          </p:nvSpPr>
          <p:spPr>
            <a:xfrm>
              <a:off x="6408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8" name="Rechteck 407"/>
            <p:cNvSpPr>
              <a:spLocks noChangeAspect="1"/>
            </p:cNvSpPr>
            <p:nvPr/>
          </p:nvSpPr>
          <p:spPr>
            <a:xfrm>
              <a:off x="6516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9" name="Rechteck 408"/>
            <p:cNvSpPr>
              <a:spLocks noChangeAspect="1"/>
            </p:cNvSpPr>
            <p:nvPr/>
          </p:nvSpPr>
          <p:spPr>
            <a:xfrm>
              <a:off x="6624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0" name="Rechteck 409"/>
            <p:cNvSpPr>
              <a:spLocks noChangeAspect="1"/>
            </p:cNvSpPr>
            <p:nvPr/>
          </p:nvSpPr>
          <p:spPr>
            <a:xfrm>
              <a:off x="6732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1" name="Rechteck 410"/>
            <p:cNvSpPr>
              <a:spLocks noChangeAspect="1"/>
            </p:cNvSpPr>
            <p:nvPr/>
          </p:nvSpPr>
          <p:spPr>
            <a:xfrm>
              <a:off x="6840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2" name="Rechteck 411"/>
            <p:cNvSpPr>
              <a:spLocks noChangeAspect="1"/>
            </p:cNvSpPr>
            <p:nvPr/>
          </p:nvSpPr>
          <p:spPr>
            <a:xfrm>
              <a:off x="6840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3" name="Rechteck 412"/>
            <p:cNvSpPr>
              <a:spLocks noChangeAspect="1"/>
            </p:cNvSpPr>
            <p:nvPr/>
          </p:nvSpPr>
          <p:spPr>
            <a:xfrm>
              <a:off x="6948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4" name="Rechteck 413"/>
            <p:cNvSpPr>
              <a:spLocks noChangeAspect="1"/>
            </p:cNvSpPr>
            <p:nvPr/>
          </p:nvSpPr>
          <p:spPr>
            <a:xfrm>
              <a:off x="6948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5" name="Rechteck 414"/>
            <p:cNvSpPr>
              <a:spLocks noChangeAspect="1"/>
            </p:cNvSpPr>
            <p:nvPr/>
          </p:nvSpPr>
          <p:spPr>
            <a:xfrm>
              <a:off x="7056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6" name="Rechteck 415"/>
            <p:cNvSpPr>
              <a:spLocks noChangeAspect="1"/>
            </p:cNvSpPr>
            <p:nvPr/>
          </p:nvSpPr>
          <p:spPr>
            <a:xfrm>
              <a:off x="7056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7" name="Rechteck 416"/>
            <p:cNvSpPr>
              <a:spLocks noChangeAspect="1"/>
            </p:cNvSpPr>
            <p:nvPr/>
          </p:nvSpPr>
          <p:spPr>
            <a:xfrm>
              <a:off x="7164264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8" name="Rechteck 417"/>
            <p:cNvSpPr>
              <a:spLocks noChangeAspect="1"/>
            </p:cNvSpPr>
            <p:nvPr/>
          </p:nvSpPr>
          <p:spPr>
            <a:xfrm>
              <a:off x="7164264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9" name="Rechteck 418"/>
            <p:cNvSpPr>
              <a:spLocks noChangeAspect="1"/>
            </p:cNvSpPr>
            <p:nvPr/>
          </p:nvSpPr>
          <p:spPr>
            <a:xfrm>
              <a:off x="6840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0" name="Rechteck 419"/>
            <p:cNvSpPr>
              <a:spLocks noChangeAspect="1"/>
            </p:cNvSpPr>
            <p:nvPr/>
          </p:nvSpPr>
          <p:spPr>
            <a:xfrm>
              <a:off x="6840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1" name="Rechteck 420"/>
            <p:cNvSpPr>
              <a:spLocks noChangeAspect="1"/>
            </p:cNvSpPr>
            <p:nvPr/>
          </p:nvSpPr>
          <p:spPr>
            <a:xfrm>
              <a:off x="6948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2" name="Rechteck 421"/>
            <p:cNvSpPr>
              <a:spLocks noChangeAspect="1"/>
            </p:cNvSpPr>
            <p:nvPr/>
          </p:nvSpPr>
          <p:spPr>
            <a:xfrm>
              <a:off x="6948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3" name="Rechteck 422"/>
            <p:cNvSpPr>
              <a:spLocks noChangeAspect="1"/>
            </p:cNvSpPr>
            <p:nvPr/>
          </p:nvSpPr>
          <p:spPr>
            <a:xfrm>
              <a:off x="7056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4" name="Rechteck 423"/>
            <p:cNvSpPr>
              <a:spLocks noChangeAspect="1"/>
            </p:cNvSpPr>
            <p:nvPr/>
          </p:nvSpPr>
          <p:spPr>
            <a:xfrm>
              <a:off x="7056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5" name="Rechteck 424"/>
            <p:cNvSpPr>
              <a:spLocks noChangeAspect="1"/>
            </p:cNvSpPr>
            <p:nvPr/>
          </p:nvSpPr>
          <p:spPr>
            <a:xfrm>
              <a:off x="7164264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6" name="Rechteck 425"/>
            <p:cNvSpPr>
              <a:spLocks noChangeAspect="1"/>
            </p:cNvSpPr>
            <p:nvPr/>
          </p:nvSpPr>
          <p:spPr>
            <a:xfrm>
              <a:off x="7164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7" name="Rechteck 426"/>
            <p:cNvSpPr>
              <a:spLocks noChangeAspect="1"/>
            </p:cNvSpPr>
            <p:nvPr/>
          </p:nvSpPr>
          <p:spPr>
            <a:xfrm>
              <a:off x="7272312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8" name="Rechteck 427"/>
            <p:cNvSpPr>
              <a:spLocks noChangeAspect="1"/>
            </p:cNvSpPr>
            <p:nvPr/>
          </p:nvSpPr>
          <p:spPr>
            <a:xfrm>
              <a:off x="7272312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9" name="Rechteck 428"/>
            <p:cNvSpPr>
              <a:spLocks noChangeAspect="1"/>
            </p:cNvSpPr>
            <p:nvPr/>
          </p:nvSpPr>
          <p:spPr>
            <a:xfrm>
              <a:off x="7380312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0" name="Rechteck 429"/>
            <p:cNvSpPr>
              <a:spLocks noChangeAspect="1"/>
            </p:cNvSpPr>
            <p:nvPr/>
          </p:nvSpPr>
          <p:spPr>
            <a:xfrm>
              <a:off x="7380312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1" name="Rechteck 430"/>
            <p:cNvSpPr>
              <a:spLocks noChangeAspect="1"/>
            </p:cNvSpPr>
            <p:nvPr/>
          </p:nvSpPr>
          <p:spPr>
            <a:xfrm>
              <a:off x="7488312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2" name="Rechteck 431"/>
            <p:cNvSpPr>
              <a:spLocks noChangeAspect="1"/>
            </p:cNvSpPr>
            <p:nvPr/>
          </p:nvSpPr>
          <p:spPr>
            <a:xfrm>
              <a:off x="7488312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3" name="Rechteck 432"/>
            <p:cNvSpPr>
              <a:spLocks noChangeAspect="1"/>
            </p:cNvSpPr>
            <p:nvPr/>
          </p:nvSpPr>
          <p:spPr>
            <a:xfrm>
              <a:off x="7272312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4" name="Rechteck 433"/>
            <p:cNvSpPr>
              <a:spLocks noChangeAspect="1"/>
            </p:cNvSpPr>
            <p:nvPr/>
          </p:nvSpPr>
          <p:spPr>
            <a:xfrm>
              <a:off x="7272312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5" name="Rechteck 434"/>
            <p:cNvSpPr>
              <a:spLocks noChangeAspect="1"/>
            </p:cNvSpPr>
            <p:nvPr/>
          </p:nvSpPr>
          <p:spPr>
            <a:xfrm>
              <a:off x="7380312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6" name="Rechteck 435"/>
            <p:cNvSpPr>
              <a:spLocks noChangeAspect="1"/>
            </p:cNvSpPr>
            <p:nvPr/>
          </p:nvSpPr>
          <p:spPr>
            <a:xfrm>
              <a:off x="7380312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7" name="Rechteck 436"/>
            <p:cNvSpPr>
              <a:spLocks noChangeAspect="1"/>
            </p:cNvSpPr>
            <p:nvPr/>
          </p:nvSpPr>
          <p:spPr>
            <a:xfrm>
              <a:off x="7488312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8" name="Rechteck 437"/>
            <p:cNvSpPr>
              <a:spLocks noChangeAspect="1"/>
            </p:cNvSpPr>
            <p:nvPr/>
          </p:nvSpPr>
          <p:spPr>
            <a:xfrm>
              <a:off x="7488312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9" name="Rechteck 438"/>
            <p:cNvSpPr>
              <a:spLocks noChangeAspect="1"/>
            </p:cNvSpPr>
            <p:nvPr/>
          </p:nvSpPr>
          <p:spPr>
            <a:xfrm>
              <a:off x="6840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0" name="Rechteck 439"/>
            <p:cNvSpPr>
              <a:spLocks noChangeAspect="1"/>
            </p:cNvSpPr>
            <p:nvPr/>
          </p:nvSpPr>
          <p:spPr>
            <a:xfrm>
              <a:off x="6840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1" name="Rechteck 440"/>
            <p:cNvSpPr>
              <a:spLocks noChangeAspect="1"/>
            </p:cNvSpPr>
            <p:nvPr/>
          </p:nvSpPr>
          <p:spPr>
            <a:xfrm>
              <a:off x="6948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2" name="Rechteck 441"/>
            <p:cNvSpPr>
              <a:spLocks noChangeAspect="1"/>
            </p:cNvSpPr>
            <p:nvPr/>
          </p:nvSpPr>
          <p:spPr>
            <a:xfrm>
              <a:off x="6948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3" name="Rechteck 442"/>
            <p:cNvSpPr>
              <a:spLocks noChangeAspect="1"/>
            </p:cNvSpPr>
            <p:nvPr/>
          </p:nvSpPr>
          <p:spPr>
            <a:xfrm>
              <a:off x="7056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4" name="Rechteck 443"/>
            <p:cNvSpPr>
              <a:spLocks noChangeAspect="1"/>
            </p:cNvSpPr>
            <p:nvPr/>
          </p:nvSpPr>
          <p:spPr>
            <a:xfrm>
              <a:off x="7056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5" name="Rechteck 444"/>
            <p:cNvSpPr>
              <a:spLocks noChangeAspect="1"/>
            </p:cNvSpPr>
            <p:nvPr/>
          </p:nvSpPr>
          <p:spPr>
            <a:xfrm>
              <a:off x="7164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6" name="Rechteck 445"/>
            <p:cNvSpPr>
              <a:spLocks noChangeAspect="1"/>
            </p:cNvSpPr>
            <p:nvPr/>
          </p:nvSpPr>
          <p:spPr>
            <a:xfrm>
              <a:off x="7164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7" name="Rechteck 446"/>
            <p:cNvSpPr>
              <a:spLocks noChangeAspect="1"/>
            </p:cNvSpPr>
            <p:nvPr/>
          </p:nvSpPr>
          <p:spPr>
            <a:xfrm>
              <a:off x="6840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8" name="Rechteck 447"/>
            <p:cNvSpPr>
              <a:spLocks noChangeAspect="1"/>
            </p:cNvSpPr>
            <p:nvPr/>
          </p:nvSpPr>
          <p:spPr>
            <a:xfrm>
              <a:off x="6948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9" name="Rechteck 448"/>
            <p:cNvSpPr>
              <a:spLocks noChangeAspect="1"/>
            </p:cNvSpPr>
            <p:nvPr/>
          </p:nvSpPr>
          <p:spPr>
            <a:xfrm>
              <a:off x="7056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0" name="Rechteck 449"/>
            <p:cNvSpPr>
              <a:spLocks noChangeAspect="1"/>
            </p:cNvSpPr>
            <p:nvPr/>
          </p:nvSpPr>
          <p:spPr>
            <a:xfrm>
              <a:off x="7164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1" name="Rechteck 450"/>
            <p:cNvSpPr>
              <a:spLocks noChangeAspect="1"/>
            </p:cNvSpPr>
            <p:nvPr/>
          </p:nvSpPr>
          <p:spPr>
            <a:xfrm>
              <a:off x="7272312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2" name="Rechteck 451"/>
            <p:cNvSpPr>
              <a:spLocks noChangeAspect="1"/>
            </p:cNvSpPr>
            <p:nvPr/>
          </p:nvSpPr>
          <p:spPr>
            <a:xfrm>
              <a:off x="7272312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3" name="Rechteck 452"/>
            <p:cNvSpPr>
              <a:spLocks noChangeAspect="1"/>
            </p:cNvSpPr>
            <p:nvPr/>
          </p:nvSpPr>
          <p:spPr>
            <a:xfrm>
              <a:off x="7380312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4" name="Rechteck 453"/>
            <p:cNvSpPr>
              <a:spLocks noChangeAspect="1"/>
            </p:cNvSpPr>
            <p:nvPr/>
          </p:nvSpPr>
          <p:spPr>
            <a:xfrm>
              <a:off x="7380312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5" name="Rechteck 454"/>
            <p:cNvSpPr>
              <a:spLocks noChangeAspect="1"/>
            </p:cNvSpPr>
            <p:nvPr/>
          </p:nvSpPr>
          <p:spPr>
            <a:xfrm>
              <a:off x="7488312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6" name="Rechteck 455"/>
            <p:cNvSpPr>
              <a:spLocks noChangeAspect="1"/>
            </p:cNvSpPr>
            <p:nvPr/>
          </p:nvSpPr>
          <p:spPr>
            <a:xfrm>
              <a:off x="7488312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7" name="Rechteck 456"/>
            <p:cNvSpPr>
              <a:spLocks noChangeAspect="1"/>
            </p:cNvSpPr>
            <p:nvPr/>
          </p:nvSpPr>
          <p:spPr>
            <a:xfrm>
              <a:off x="7272312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8" name="Rechteck 457"/>
            <p:cNvSpPr>
              <a:spLocks noChangeAspect="1"/>
            </p:cNvSpPr>
            <p:nvPr/>
          </p:nvSpPr>
          <p:spPr>
            <a:xfrm>
              <a:off x="7380312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9" name="Rechteck 458"/>
            <p:cNvSpPr>
              <a:spLocks noChangeAspect="1"/>
            </p:cNvSpPr>
            <p:nvPr/>
          </p:nvSpPr>
          <p:spPr>
            <a:xfrm>
              <a:off x="7488312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0" name="Rechteck 459"/>
            <p:cNvSpPr>
              <a:spLocks noChangeAspect="1"/>
            </p:cNvSpPr>
            <p:nvPr/>
          </p:nvSpPr>
          <p:spPr>
            <a:xfrm>
              <a:off x="5868216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1" name="Rechteck 460"/>
            <p:cNvSpPr>
              <a:spLocks noChangeAspect="1"/>
            </p:cNvSpPr>
            <p:nvPr/>
          </p:nvSpPr>
          <p:spPr>
            <a:xfrm>
              <a:off x="5868216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2" name="Rechteck 461"/>
            <p:cNvSpPr>
              <a:spLocks noChangeAspect="1"/>
            </p:cNvSpPr>
            <p:nvPr/>
          </p:nvSpPr>
          <p:spPr>
            <a:xfrm>
              <a:off x="5976216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3" name="Rechteck 462"/>
            <p:cNvSpPr>
              <a:spLocks noChangeAspect="1"/>
            </p:cNvSpPr>
            <p:nvPr/>
          </p:nvSpPr>
          <p:spPr>
            <a:xfrm>
              <a:off x="5976216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4" name="Rechteck 463"/>
            <p:cNvSpPr>
              <a:spLocks noChangeAspect="1"/>
            </p:cNvSpPr>
            <p:nvPr/>
          </p:nvSpPr>
          <p:spPr>
            <a:xfrm>
              <a:off x="6084216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5" name="Rechteck 464"/>
            <p:cNvSpPr>
              <a:spLocks noChangeAspect="1"/>
            </p:cNvSpPr>
            <p:nvPr/>
          </p:nvSpPr>
          <p:spPr>
            <a:xfrm>
              <a:off x="6084216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6" name="Rechteck 465"/>
            <p:cNvSpPr>
              <a:spLocks noChangeAspect="1"/>
            </p:cNvSpPr>
            <p:nvPr/>
          </p:nvSpPr>
          <p:spPr>
            <a:xfrm>
              <a:off x="6192216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7" name="Rechteck 466"/>
            <p:cNvSpPr>
              <a:spLocks noChangeAspect="1"/>
            </p:cNvSpPr>
            <p:nvPr/>
          </p:nvSpPr>
          <p:spPr>
            <a:xfrm>
              <a:off x="6192216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8" name="Rechteck 467"/>
            <p:cNvSpPr>
              <a:spLocks noChangeAspect="1"/>
            </p:cNvSpPr>
            <p:nvPr/>
          </p:nvSpPr>
          <p:spPr>
            <a:xfrm>
              <a:off x="5868216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9" name="Rechteck 468"/>
            <p:cNvSpPr>
              <a:spLocks noChangeAspect="1"/>
            </p:cNvSpPr>
            <p:nvPr/>
          </p:nvSpPr>
          <p:spPr>
            <a:xfrm>
              <a:off x="5868216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0" name="Rechteck 469"/>
            <p:cNvSpPr>
              <a:spLocks noChangeAspect="1"/>
            </p:cNvSpPr>
            <p:nvPr/>
          </p:nvSpPr>
          <p:spPr>
            <a:xfrm>
              <a:off x="5976216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1" name="Rechteck 470"/>
            <p:cNvSpPr>
              <a:spLocks noChangeAspect="1"/>
            </p:cNvSpPr>
            <p:nvPr/>
          </p:nvSpPr>
          <p:spPr>
            <a:xfrm>
              <a:off x="5976216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2" name="Rechteck 471"/>
            <p:cNvSpPr>
              <a:spLocks noChangeAspect="1"/>
            </p:cNvSpPr>
            <p:nvPr/>
          </p:nvSpPr>
          <p:spPr>
            <a:xfrm>
              <a:off x="6084216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3" name="Rechteck 472"/>
            <p:cNvSpPr>
              <a:spLocks noChangeAspect="1"/>
            </p:cNvSpPr>
            <p:nvPr/>
          </p:nvSpPr>
          <p:spPr>
            <a:xfrm>
              <a:off x="6084216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Rechteck 473"/>
            <p:cNvSpPr>
              <a:spLocks noChangeAspect="1"/>
            </p:cNvSpPr>
            <p:nvPr/>
          </p:nvSpPr>
          <p:spPr>
            <a:xfrm>
              <a:off x="6192216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5" name="Rechteck 474"/>
            <p:cNvSpPr>
              <a:spLocks noChangeAspect="1"/>
            </p:cNvSpPr>
            <p:nvPr/>
          </p:nvSpPr>
          <p:spPr>
            <a:xfrm>
              <a:off x="6192216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6" name="Rechteck 475"/>
            <p:cNvSpPr>
              <a:spLocks noChangeAspect="1"/>
            </p:cNvSpPr>
            <p:nvPr/>
          </p:nvSpPr>
          <p:spPr>
            <a:xfrm>
              <a:off x="6300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7" name="Rechteck 476"/>
            <p:cNvSpPr>
              <a:spLocks noChangeAspect="1"/>
            </p:cNvSpPr>
            <p:nvPr/>
          </p:nvSpPr>
          <p:spPr>
            <a:xfrm>
              <a:off x="6300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8" name="Rechteck 477"/>
            <p:cNvSpPr>
              <a:spLocks noChangeAspect="1"/>
            </p:cNvSpPr>
            <p:nvPr/>
          </p:nvSpPr>
          <p:spPr>
            <a:xfrm>
              <a:off x="6408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9" name="Rechteck 478"/>
            <p:cNvSpPr>
              <a:spLocks noChangeAspect="1"/>
            </p:cNvSpPr>
            <p:nvPr/>
          </p:nvSpPr>
          <p:spPr>
            <a:xfrm>
              <a:off x="6408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0" name="Rechteck 479"/>
            <p:cNvSpPr>
              <a:spLocks noChangeAspect="1"/>
            </p:cNvSpPr>
            <p:nvPr/>
          </p:nvSpPr>
          <p:spPr>
            <a:xfrm>
              <a:off x="6516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1" name="Rechteck 480"/>
            <p:cNvSpPr>
              <a:spLocks noChangeAspect="1"/>
            </p:cNvSpPr>
            <p:nvPr/>
          </p:nvSpPr>
          <p:spPr>
            <a:xfrm>
              <a:off x="6516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2" name="Rechteck 481"/>
            <p:cNvSpPr>
              <a:spLocks noChangeAspect="1"/>
            </p:cNvSpPr>
            <p:nvPr/>
          </p:nvSpPr>
          <p:spPr>
            <a:xfrm>
              <a:off x="6624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3" name="Rechteck 482"/>
            <p:cNvSpPr>
              <a:spLocks noChangeAspect="1"/>
            </p:cNvSpPr>
            <p:nvPr/>
          </p:nvSpPr>
          <p:spPr>
            <a:xfrm>
              <a:off x="6624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4" name="Rechteck 483"/>
            <p:cNvSpPr>
              <a:spLocks noChangeAspect="1"/>
            </p:cNvSpPr>
            <p:nvPr/>
          </p:nvSpPr>
          <p:spPr>
            <a:xfrm>
              <a:off x="6300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5" name="Rechteck 484"/>
            <p:cNvSpPr>
              <a:spLocks noChangeAspect="1"/>
            </p:cNvSpPr>
            <p:nvPr/>
          </p:nvSpPr>
          <p:spPr>
            <a:xfrm>
              <a:off x="6300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6" name="Rechteck 485"/>
            <p:cNvSpPr>
              <a:spLocks noChangeAspect="1"/>
            </p:cNvSpPr>
            <p:nvPr/>
          </p:nvSpPr>
          <p:spPr>
            <a:xfrm>
              <a:off x="6408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7" name="Rechteck 486"/>
            <p:cNvSpPr>
              <a:spLocks noChangeAspect="1"/>
            </p:cNvSpPr>
            <p:nvPr/>
          </p:nvSpPr>
          <p:spPr>
            <a:xfrm>
              <a:off x="6408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8" name="Rechteck 487"/>
            <p:cNvSpPr>
              <a:spLocks noChangeAspect="1"/>
            </p:cNvSpPr>
            <p:nvPr/>
          </p:nvSpPr>
          <p:spPr>
            <a:xfrm>
              <a:off x="6516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9" name="Rechteck 488"/>
            <p:cNvSpPr>
              <a:spLocks noChangeAspect="1"/>
            </p:cNvSpPr>
            <p:nvPr/>
          </p:nvSpPr>
          <p:spPr>
            <a:xfrm>
              <a:off x="6516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0" name="Rechteck 489"/>
            <p:cNvSpPr>
              <a:spLocks noChangeAspect="1"/>
            </p:cNvSpPr>
            <p:nvPr/>
          </p:nvSpPr>
          <p:spPr>
            <a:xfrm>
              <a:off x="6624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1" name="Rechteck 490"/>
            <p:cNvSpPr>
              <a:spLocks noChangeAspect="1"/>
            </p:cNvSpPr>
            <p:nvPr/>
          </p:nvSpPr>
          <p:spPr>
            <a:xfrm>
              <a:off x="6624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2" name="Rechteck 491"/>
            <p:cNvSpPr>
              <a:spLocks noChangeAspect="1"/>
            </p:cNvSpPr>
            <p:nvPr/>
          </p:nvSpPr>
          <p:spPr>
            <a:xfrm>
              <a:off x="5868216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3" name="Rechteck 492"/>
            <p:cNvSpPr>
              <a:spLocks noChangeAspect="1"/>
            </p:cNvSpPr>
            <p:nvPr/>
          </p:nvSpPr>
          <p:spPr>
            <a:xfrm>
              <a:off x="5868216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4" name="Rechteck 493"/>
            <p:cNvSpPr>
              <a:spLocks noChangeAspect="1"/>
            </p:cNvSpPr>
            <p:nvPr/>
          </p:nvSpPr>
          <p:spPr>
            <a:xfrm>
              <a:off x="5976216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5" name="Rechteck 494"/>
            <p:cNvSpPr>
              <a:spLocks noChangeAspect="1"/>
            </p:cNvSpPr>
            <p:nvPr/>
          </p:nvSpPr>
          <p:spPr>
            <a:xfrm>
              <a:off x="5976216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6" name="Rechteck 495"/>
            <p:cNvSpPr>
              <a:spLocks noChangeAspect="1"/>
            </p:cNvSpPr>
            <p:nvPr/>
          </p:nvSpPr>
          <p:spPr>
            <a:xfrm>
              <a:off x="6084216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7" name="Rechteck 496"/>
            <p:cNvSpPr>
              <a:spLocks noChangeAspect="1"/>
            </p:cNvSpPr>
            <p:nvPr/>
          </p:nvSpPr>
          <p:spPr>
            <a:xfrm>
              <a:off x="6084216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8" name="Rechteck 497"/>
            <p:cNvSpPr>
              <a:spLocks noChangeAspect="1"/>
            </p:cNvSpPr>
            <p:nvPr/>
          </p:nvSpPr>
          <p:spPr>
            <a:xfrm>
              <a:off x="6192216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9" name="Rechteck 498"/>
            <p:cNvSpPr>
              <a:spLocks noChangeAspect="1"/>
            </p:cNvSpPr>
            <p:nvPr/>
          </p:nvSpPr>
          <p:spPr>
            <a:xfrm>
              <a:off x="6192216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0" name="Rechteck 499"/>
            <p:cNvSpPr>
              <a:spLocks noChangeAspect="1"/>
            </p:cNvSpPr>
            <p:nvPr/>
          </p:nvSpPr>
          <p:spPr>
            <a:xfrm>
              <a:off x="5868216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1" name="Rechteck 500"/>
            <p:cNvSpPr>
              <a:spLocks noChangeAspect="1"/>
            </p:cNvSpPr>
            <p:nvPr/>
          </p:nvSpPr>
          <p:spPr>
            <a:xfrm>
              <a:off x="5976216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2" name="Rechteck 501"/>
            <p:cNvSpPr>
              <a:spLocks noChangeAspect="1"/>
            </p:cNvSpPr>
            <p:nvPr/>
          </p:nvSpPr>
          <p:spPr>
            <a:xfrm>
              <a:off x="6084216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3" name="Rechteck 502"/>
            <p:cNvSpPr>
              <a:spLocks noChangeAspect="1"/>
            </p:cNvSpPr>
            <p:nvPr/>
          </p:nvSpPr>
          <p:spPr>
            <a:xfrm>
              <a:off x="6192216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4" name="Rechteck 503"/>
            <p:cNvSpPr>
              <a:spLocks noChangeAspect="1"/>
            </p:cNvSpPr>
            <p:nvPr/>
          </p:nvSpPr>
          <p:spPr>
            <a:xfrm>
              <a:off x="6300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5" name="Rechteck 504"/>
            <p:cNvSpPr>
              <a:spLocks noChangeAspect="1"/>
            </p:cNvSpPr>
            <p:nvPr/>
          </p:nvSpPr>
          <p:spPr>
            <a:xfrm>
              <a:off x="6300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6" name="Rechteck 505"/>
            <p:cNvSpPr>
              <a:spLocks noChangeAspect="1"/>
            </p:cNvSpPr>
            <p:nvPr/>
          </p:nvSpPr>
          <p:spPr>
            <a:xfrm>
              <a:off x="6408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7" name="Rechteck 506"/>
            <p:cNvSpPr>
              <a:spLocks noChangeAspect="1"/>
            </p:cNvSpPr>
            <p:nvPr/>
          </p:nvSpPr>
          <p:spPr>
            <a:xfrm>
              <a:off x="6408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8" name="Rechteck 507"/>
            <p:cNvSpPr>
              <a:spLocks noChangeAspect="1"/>
            </p:cNvSpPr>
            <p:nvPr/>
          </p:nvSpPr>
          <p:spPr>
            <a:xfrm>
              <a:off x="6516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9" name="Rechteck 508"/>
            <p:cNvSpPr>
              <a:spLocks noChangeAspect="1"/>
            </p:cNvSpPr>
            <p:nvPr/>
          </p:nvSpPr>
          <p:spPr>
            <a:xfrm>
              <a:off x="6516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0" name="Rechteck 509"/>
            <p:cNvSpPr>
              <a:spLocks noChangeAspect="1"/>
            </p:cNvSpPr>
            <p:nvPr/>
          </p:nvSpPr>
          <p:spPr>
            <a:xfrm>
              <a:off x="6624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1" name="Rechteck 510"/>
            <p:cNvSpPr>
              <a:spLocks noChangeAspect="1"/>
            </p:cNvSpPr>
            <p:nvPr/>
          </p:nvSpPr>
          <p:spPr>
            <a:xfrm>
              <a:off x="6624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2" name="Rechteck 511"/>
            <p:cNvSpPr>
              <a:spLocks noChangeAspect="1"/>
            </p:cNvSpPr>
            <p:nvPr/>
          </p:nvSpPr>
          <p:spPr>
            <a:xfrm>
              <a:off x="6300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3" name="Rechteck 512"/>
            <p:cNvSpPr>
              <a:spLocks noChangeAspect="1"/>
            </p:cNvSpPr>
            <p:nvPr/>
          </p:nvSpPr>
          <p:spPr>
            <a:xfrm>
              <a:off x="6408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4" name="Rechteck 513"/>
            <p:cNvSpPr>
              <a:spLocks noChangeAspect="1"/>
            </p:cNvSpPr>
            <p:nvPr/>
          </p:nvSpPr>
          <p:spPr>
            <a:xfrm>
              <a:off x="6516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5" name="Rechteck 514"/>
            <p:cNvSpPr>
              <a:spLocks noChangeAspect="1"/>
            </p:cNvSpPr>
            <p:nvPr/>
          </p:nvSpPr>
          <p:spPr>
            <a:xfrm>
              <a:off x="6624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6" name="Rechteck 515"/>
            <p:cNvSpPr>
              <a:spLocks noChangeAspect="1"/>
            </p:cNvSpPr>
            <p:nvPr/>
          </p:nvSpPr>
          <p:spPr>
            <a:xfrm>
              <a:off x="6732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7" name="Rechteck 516"/>
            <p:cNvSpPr>
              <a:spLocks noChangeAspect="1"/>
            </p:cNvSpPr>
            <p:nvPr/>
          </p:nvSpPr>
          <p:spPr>
            <a:xfrm>
              <a:off x="6732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8" name="Rechteck 517"/>
            <p:cNvSpPr>
              <a:spLocks noChangeAspect="1"/>
            </p:cNvSpPr>
            <p:nvPr/>
          </p:nvSpPr>
          <p:spPr>
            <a:xfrm>
              <a:off x="6732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9" name="Rechteck 518"/>
            <p:cNvSpPr>
              <a:spLocks noChangeAspect="1"/>
            </p:cNvSpPr>
            <p:nvPr/>
          </p:nvSpPr>
          <p:spPr>
            <a:xfrm>
              <a:off x="6732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0" name="Rechteck 519"/>
            <p:cNvSpPr>
              <a:spLocks noChangeAspect="1"/>
            </p:cNvSpPr>
            <p:nvPr/>
          </p:nvSpPr>
          <p:spPr>
            <a:xfrm>
              <a:off x="6732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1" name="Rechteck 520"/>
            <p:cNvSpPr>
              <a:spLocks noChangeAspect="1"/>
            </p:cNvSpPr>
            <p:nvPr/>
          </p:nvSpPr>
          <p:spPr>
            <a:xfrm>
              <a:off x="6732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2" name="Rechteck 521"/>
            <p:cNvSpPr>
              <a:spLocks noChangeAspect="1"/>
            </p:cNvSpPr>
            <p:nvPr/>
          </p:nvSpPr>
          <p:spPr>
            <a:xfrm>
              <a:off x="6732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3" name="Textfeld 522"/>
            <p:cNvSpPr txBox="1"/>
            <p:nvPr/>
          </p:nvSpPr>
          <p:spPr>
            <a:xfrm>
              <a:off x="6588003" y="4424936"/>
              <a:ext cx="285934" cy="38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η</a:t>
              </a:r>
              <a:endParaRPr lang="en-GB" dirty="0"/>
            </a:p>
          </p:txBody>
        </p:sp>
        <p:sp>
          <p:nvSpPr>
            <p:cNvPr id="524" name="Textfeld 523"/>
            <p:cNvSpPr txBox="1"/>
            <p:nvPr/>
          </p:nvSpPr>
          <p:spPr>
            <a:xfrm>
              <a:off x="7560026" y="3446383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ϕ</a:t>
              </a:r>
              <a:endParaRPr lang="en-GB" dirty="0"/>
            </a:p>
          </p:txBody>
        </p:sp>
      </p:grpSp>
      <p:grpSp>
        <p:nvGrpSpPr>
          <p:cNvPr id="525" name="Gruppieren 524"/>
          <p:cNvGrpSpPr/>
          <p:nvPr/>
        </p:nvGrpSpPr>
        <p:grpSpPr>
          <a:xfrm>
            <a:off x="4199501" y="4927833"/>
            <a:ext cx="4883371" cy="1657350"/>
            <a:chOff x="839567" y="1773238"/>
            <a:chExt cx="4883371" cy="1657350"/>
          </a:xfrm>
        </p:grpSpPr>
        <p:sp>
          <p:nvSpPr>
            <p:cNvPr id="526" name="Rectangle 19"/>
            <p:cNvSpPr>
              <a:spLocks noChangeArrowheads="1"/>
            </p:cNvSpPr>
            <p:nvPr/>
          </p:nvSpPr>
          <p:spPr bwMode="auto">
            <a:xfrm>
              <a:off x="4210050" y="2493963"/>
              <a:ext cx="360363" cy="57626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Hub</a:t>
              </a:r>
            </a:p>
          </p:txBody>
        </p:sp>
        <p:sp>
          <p:nvSpPr>
            <p:cNvPr id="527" name="Rectangle 21"/>
            <p:cNvSpPr>
              <a:spLocks noChangeArrowheads="1"/>
            </p:cNvSpPr>
            <p:nvPr/>
          </p:nvSpPr>
          <p:spPr bwMode="auto">
            <a:xfrm>
              <a:off x="4210050" y="1773238"/>
              <a:ext cx="360363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Hub</a:t>
              </a:r>
            </a:p>
          </p:txBody>
        </p:sp>
        <p:sp>
          <p:nvSpPr>
            <p:cNvPr id="528" name="Rectangle 24"/>
            <p:cNvSpPr>
              <a:spLocks noChangeArrowheads="1"/>
            </p:cNvSpPr>
            <p:nvPr/>
          </p:nvSpPr>
          <p:spPr bwMode="auto">
            <a:xfrm>
              <a:off x="5073650" y="2854325"/>
              <a:ext cx="649288" cy="5762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L1Topo</a:t>
              </a:r>
            </a:p>
          </p:txBody>
        </p:sp>
        <p:sp>
          <p:nvSpPr>
            <p:cNvPr id="529" name="Rectangle 26"/>
            <p:cNvSpPr>
              <a:spLocks noChangeArrowheads="1"/>
            </p:cNvSpPr>
            <p:nvPr/>
          </p:nvSpPr>
          <p:spPr bwMode="auto">
            <a:xfrm>
              <a:off x="3706813" y="2565400"/>
              <a:ext cx="431800" cy="2159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180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ROD</a:t>
              </a:r>
            </a:p>
          </p:txBody>
        </p:sp>
        <p:sp>
          <p:nvSpPr>
            <p:cNvPr id="530" name="Rectangle 28"/>
            <p:cNvSpPr>
              <a:spLocks noChangeArrowheads="1"/>
            </p:cNvSpPr>
            <p:nvPr/>
          </p:nvSpPr>
          <p:spPr bwMode="auto">
            <a:xfrm>
              <a:off x="3706813" y="1846263"/>
              <a:ext cx="431800" cy="215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180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ROD</a:t>
              </a:r>
            </a:p>
          </p:txBody>
        </p:sp>
        <p:sp>
          <p:nvSpPr>
            <p:cNvPr id="531" name="Line 47"/>
            <p:cNvSpPr>
              <a:spLocks noChangeShapeType="1"/>
            </p:cNvSpPr>
            <p:nvPr/>
          </p:nvSpPr>
          <p:spPr bwMode="auto">
            <a:xfrm>
              <a:off x="1749444" y="2278460"/>
              <a:ext cx="6113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32" name="Text Box 56"/>
            <p:cNvSpPr txBox="1">
              <a:spLocks noChangeArrowheads="1"/>
            </p:cNvSpPr>
            <p:nvPr/>
          </p:nvSpPr>
          <p:spPr bwMode="auto">
            <a:xfrm>
              <a:off x="839567" y="2370852"/>
              <a:ext cx="114666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dirty="0" smtClean="0">
                  <a:solidFill>
                    <a:srgbClr val="000000"/>
                  </a:solidFill>
                </a:rPr>
                <a:t>Optical inputs</a:t>
              </a:r>
            </a:p>
          </p:txBody>
        </p:sp>
        <p:sp>
          <p:nvSpPr>
            <p:cNvPr id="533" name="Rectangle 62"/>
            <p:cNvSpPr>
              <a:spLocks noChangeArrowheads="1"/>
            </p:cNvSpPr>
            <p:nvPr/>
          </p:nvSpPr>
          <p:spPr bwMode="auto">
            <a:xfrm>
              <a:off x="4210050" y="2493963"/>
              <a:ext cx="360363" cy="57626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Hub</a:t>
              </a:r>
            </a:p>
          </p:txBody>
        </p:sp>
        <p:sp>
          <p:nvSpPr>
            <p:cNvPr id="534" name="Rectangle 64"/>
            <p:cNvSpPr>
              <a:spLocks noChangeArrowheads="1"/>
            </p:cNvSpPr>
            <p:nvPr/>
          </p:nvSpPr>
          <p:spPr bwMode="auto">
            <a:xfrm>
              <a:off x="4210050" y="1773238"/>
              <a:ext cx="360363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Hub</a:t>
              </a:r>
            </a:p>
          </p:txBody>
        </p:sp>
        <p:sp>
          <p:nvSpPr>
            <p:cNvPr id="535" name="Rectangle 67"/>
            <p:cNvSpPr>
              <a:spLocks noChangeArrowheads="1"/>
            </p:cNvSpPr>
            <p:nvPr/>
          </p:nvSpPr>
          <p:spPr bwMode="auto">
            <a:xfrm>
              <a:off x="5073650" y="2854325"/>
              <a:ext cx="649288" cy="5762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L1Topo</a:t>
              </a:r>
            </a:p>
          </p:txBody>
        </p:sp>
        <p:sp>
          <p:nvSpPr>
            <p:cNvPr id="536" name="Rectangle 68"/>
            <p:cNvSpPr>
              <a:spLocks noChangeArrowheads="1"/>
            </p:cNvSpPr>
            <p:nvPr/>
          </p:nvSpPr>
          <p:spPr bwMode="auto">
            <a:xfrm>
              <a:off x="3706813" y="2565400"/>
              <a:ext cx="431800" cy="2159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180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ROD</a:t>
              </a:r>
            </a:p>
          </p:txBody>
        </p:sp>
        <p:sp>
          <p:nvSpPr>
            <p:cNvPr id="537" name="Rectangle 69"/>
            <p:cNvSpPr>
              <a:spLocks noChangeArrowheads="1"/>
            </p:cNvSpPr>
            <p:nvPr/>
          </p:nvSpPr>
          <p:spPr bwMode="auto">
            <a:xfrm>
              <a:off x="3706813" y="1846263"/>
              <a:ext cx="431800" cy="215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180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ROD</a:t>
              </a:r>
            </a:p>
          </p:txBody>
        </p:sp>
        <p:sp>
          <p:nvSpPr>
            <p:cNvPr id="538" name="Rectangle 82"/>
            <p:cNvSpPr>
              <a:spLocks noChangeArrowheads="1"/>
            </p:cNvSpPr>
            <p:nvPr/>
          </p:nvSpPr>
          <p:spPr bwMode="auto">
            <a:xfrm>
              <a:off x="3417888" y="2493963"/>
              <a:ext cx="792162" cy="57626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 smtClean="0">
                  <a:solidFill>
                    <a:srgbClr val="000000"/>
                  </a:solidFill>
                </a:rPr>
                <a:t>jFEX</a:t>
              </a:r>
            </a:p>
          </p:txBody>
        </p:sp>
        <p:sp>
          <p:nvSpPr>
            <p:cNvPr id="539" name="Rectangle 87"/>
            <p:cNvSpPr>
              <a:spLocks noChangeArrowheads="1"/>
            </p:cNvSpPr>
            <p:nvPr/>
          </p:nvSpPr>
          <p:spPr bwMode="auto">
            <a:xfrm>
              <a:off x="4210050" y="2493963"/>
              <a:ext cx="360363" cy="57626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Hub</a:t>
              </a:r>
            </a:p>
          </p:txBody>
        </p:sp>
        <p:sp>
          <p:nvSpPr>
            <p:cNvPr id="540" name="Rectangle 88"/>
            <p:cNvSpPr>
              <a:spLocks noChangeArrowheads="1"/>
            </p:cNvSpPr>
            <p:nvPr/>
          </p:nvSpPr>
          <p:spPr bwMode="auto">
            <a:xfrm>
              <a:off x="3417888" y="1773238"/>
              <a:ext cx="792162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 smtClean="0">
                  <a:solidFill>
                    <a:srgbClr val="000000"/>
                  </a:solidFill>
                </a:rPr>
                <a:t>eFEX</a:t>
              </a:r>
            </a:p>
          </p:txBody>
        </p:sp>
        <p:sp>
          <p:nvSpPr>
            <p:cNvPr id="541" name="Rectangle 89"/>
            <p:cNvSpPr>
              <a:spLocks noChangeArrowheads="1"/>
            </p:cNvSpPr>
            <p:nvPr/>
          </p:nvSpPr>
          <p:spPr bwMode="auto">
            <a:xfrm>
              <a:off x="4210050" y="1773238"/>
              <a:ext cx="360363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Hub</a:t>
              </a:r>
            </a:p>
          </p:txBody>
        </p:sp>
        <p:sp>
          <p:nvSpPr>
            <p:cNvPr id="542" name="Rectangle 90"/>
            <p:cNvSpPr>
              <a:spLocks noChangeArrowheads="1"/>
            </p:cNvSpPr>
            <p:nvPr/>
          </p:nvSpPr>
          <p:spPr bwMode="auto">
            <a:xfrm>
              <a:off x="2338388" y="1773239"/>
              <a:ext cx="360362" cy="1295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 smtClean="0">
                  <a:solidFill>
                    <a:srgbClr val="000000"/>
                  </a:solidFill>
                </a:rPr>
                <a:t>Opt.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b="1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 smtClean="0">
                  <a:solidFill>
                    <a:srgbClr val="000000"/>
                  </a:solidFill>
                </a:rPr>
                <a:t/>
              </a:r>
              <a:br>
                <a:rPr lang="en-GB" sz="1000" b="1" dirty="0" smtClean="0">
                  <a:solidFill>
                    <a:srgbClr val="000000"/>
                  </a:solidFill>
                </a:rPr>
              </a:br>
              <a:r>
                <a:rPr lang="en-GB" sz="1000" b="1" dirty="0" smtClean="0">
                  <a:solidFill>
                    <a:srgbClr val="000000"/>
                  </a:solidFill>
                </a:rPr>
                <a:t>Plant</a:t>
              </a:r>
            </a:p>
          </p:txBody>
        </p:sp>
        <p:sp>
          <p:nvSpPr>
            <p:cNvPr id="543" name="Rectangle 92"/>
            <p:cNvSpPr>
              <a:spLocks noChangeArrowheads="1"/>
            </p:cNvSpPr>
            <p:nvPr/>
          </p:nvSpPr>
          <p:spPr bwMode="auto">
            <a:xfrm>
              <a:off x="5073650" y="2854325"/>
              <a:ext cx="649288" cy="5762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L1Topo</a:t>
              </a:r>
            </a:p>
          </p:txBody>
        </p:sp>
        <p:sp>
          <p:nvSpPr>
            <p:cNvPr id="544" name="Rectangle 93"/>
            <p:cNvSpPr>
              <a:spLocks noChangeArrowheads="1"/>
            </p:cNvSpPr>
            <p:nvPr/>
          </p:nvSpPr>
          <p:spPr bwMode="auto">
            <a:xfrm>
              <a:off x="3706813" y="2565400"/>
              <a:ext cx="431800" cy="2159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180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ROD</a:t>
              </a:r>
            </a:p>
          </p:txBody>
        </p:sp>
        <p:sp>
          <p:nvSpPr>
            <p:cNvPr id="545" name="Rectangle 94"/>
            <p:cNvSpPr>
              <a:spLocks noChangeArrowheads="1"/>
            </p:cNvSpPr>
            <p:nvPr/>
          </p:nvSpPr>
          <p:spPr bwMode="auto">
            <a:xfrm>
              <a:off x="3706813" y="1846263"/>
              <a:ext cx="431800" cy="215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180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ROD</a:t>
              </a:r>
            </a:p>
          </p:txBody>
        </p:sp>
        <p:sp>
          <p:nvSpPr>
            <p:cNvPr id="546" name="Line 99"/>
            <p:cNvSpPr>
              <a:spLocks noChangeShapeType="1"/>
            </p:cNvSpPr>
            <p:nvPr/>
          </p:nvSpPr>
          <p:spPr bwMode="auto">
            <a:xfrm flipV="1">
              <a:off x="2698750" y="2060575"/>
              <a:ext cx="431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47" name="Line 107"/>
            <p:cNvSpPr>
              <a:spLocks noChangeShapeType="1"/>
            </p:cNvSpPr>
            <p:nvPr/>
          </p:nvSpPr>
          <p:spPr bwMode="auto">
            <a:xfrm>
              <a:off x="4930775" y="2925763"/>
              <a:ext cx="1428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48" name="Line 108"/>
            <p:cNvSpPr>
              <a:spLocks noChangeShapeType="1"/>
            </p:cNvSpPr>
            <p:nvPr/>
          </p:nvSpPr>
          <p:spPr bwMode="auto">
            <a:xfrm>
              <a:off x="4857750" y="3070225"/>
              <a:ext cx="215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49" name="Line 109"/>
            <p:cNvSpPr>
              <a:spLocks noChangeShapeType="1"/>
            </p:cNvSpPr>
            <p:nvPr/>
          </p:nvSpPr>
          <p:spPr bwMode="auto">
            <a:xfrm>
              <a:off x="4857750" y="3214688"/>
              <a:ext cx="215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0" name="Line 115"/>
            <p:cNvSpPr>
              <a:spLocks noChangeShapeType="1"/>
            </p:cNvSpPr>
            <p:nvPr/>
          </p:nvSpPr>
          <p:spPr bwMode="auto">
            <a:xfrm flipH="1" flipV="1">
              <a:off x="4570413" y="2062163"/>
              <a:ext cx="360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1" name="Line 116"/>
            <p:cNvSpPr>
              <a:spLocks noChangeShapeType="1"/>
            </p:cNvSpPr>
            <p:nvPr/>
          </p:nvSpPr>
          <p:spPr bwMode="auto">
            <a:xfrm flipH="1" flipV="1">
              <a:off x="4570413" y="2781300"/>
              <a:ext cx="287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2" name="Line 118"/>
            <p:cNvSpPr>
              <a:spLocks noChangeShapeType="1"/>
            </p:cNvSpPr>
            <p:nvPr/>
          </p:nvSpPr>
          <p:spPr bwMode="auto">
            <a:xfrm flipH="1">
              <a:off x="4857750" y="2781300"/>
              <a:ext cx="0" cy="287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3" name="Line 119"/>
            <p:cNvSpPr>
              <a:spLocks noChangeShapeType="1"/>
            </p:cNvSpPr>
            <p:nvPr/>
          </p:nvSpPr>
          <p:spPr bwMode="auto">
            <a:xfrm flipV="1">
              <a:off x="4930775" y="2062163"/>
              <a:ext cx="0" cy="863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4" name="Rectangle 125"/>
            <p:cNvSpPr>
              <a:spLocks noChangeArrowheads="1"/>
            </p:cNvSpPr>
            <p:nvPr/>
          </p:nvSpPr>
          <p:spPr bwMode="auto">
            <a:xfrm>
              <a:off x="3130550" y="1773238"/>
              <a:ext cx="360363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RTM</a:t>
              </a:r>
            </a:p>
          </p:txBody>
        </p:sp>
        <p:sp>
          <p:nvSpPr>
            <p:cNvPr id="555" name="Rectangle 126"/>
            <p:cNvSpPr>
              <a:spLocks noChangeArrowheads="1"/>
            </p:cNvSpPr>
            <p:nvPr/>
          </p:nvSpPr>
          <p:spPr bwMode="auto">
            <a:xfrm>
              <a:off x="3130550" y="2493963"/>
              <a:ext cx="360363" cy="57626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RTM</a:t>
              </a:r>
            </a:p>
          </p:txBody>
        </p:sp>
        <p:sp>
          <p:nvSpPr>
            <p:cNvPr id="556" name="Line 99"/>
            <p:cNvSpPr>
              <a:spLocks noChangeShapeType="1"/>
            </p:cNvSpPr>
            <p:nvPr/>
          </p:nvSpPr>
          <p:spPr bwMode="auto">
            <a:xfrm flipV="1">
              <a:off x="2693922" y="2778807"/>
              <a:ext cx="431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7" name="Line 116"/>
            <p:cNvSpPr>
              <a:spLocks noChangeShapeType="1"/>
            </p:cNvSpPr>
            <p:nvPr/>
          </p:nvSpPr>
          <p:spPr bwMode="auto">
            <a:xfrm>
              <a:off x="2341272" y="2420940"/>
              <a:ext cx="35747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8" name="Line 47"/>
            <p:cNvSpPr>
              <a:spLocks noChangeShapeType="1"/>
            </p:cNvSpPr>
            <p:nvPr/>
          </p:nvSpPr>
          <p:spPr bwMode="auto">
            <a:xfrm>
              <a:off x="1727001" y="2708920"/>
              <a:ext cx="6113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39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considerations…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908720"/>
            <a:ext cx="8715436" cy="5760640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jFEX</a:t>
            </a:r>
            <a:r>
              <a:rPr lang="en-GB" dirty="0" smtClean="0"/>
              <a:t> relies on “</a:t>
            </a:r>
            <a:r>
              <a:rPr lang="en-GB" dirty="0" err="1" smtClean="0"/>
              <a:t>MicroPOD</a:t>
            </a:r>
            <a:r>
              <a:rPr lang="en-GB" dirty="0" smtClean="0"/>
              <a:t>” high-density optical devices</a:t>
            </a:r>
          </a:p>
          <a:p>
            <a:pPr lvl="1"/>
            <a:r>
              <a:rPr lang="en-GB" dirty="0" smtClean="0"/>
              <a:t>Electro-optical engine identical to popular “</a:t>
            </a:r>
            <a:r>
              <a:rPr lang="en-GB" dirty="0" err="1" smtClean="0"/>
              <a:t>MiniPOD”s</a:t>
            </a:r>
            <a:endParaRPr lang="en-GB" dirty="0" smtClean="0"/>
          </a:p>
          <a:p>
            <a:pPr lvl="1"/>
            <a:r>
              <a:rPr lang="en-GB" dirty="0" smtClean="0"/>
              <a:t>Currently looking into mechanical and thermal issues</a:t>
            </a:r>
          </a:p>
          <a:p>
            <a:pPr lvl="1"/>
            <a:r>
              <a:rPr lang="en-GB" dirty="0" smtClean="0"/>
              <a:t>In contact to manufacturer to benefit from recent developments there</a:t>
            </a:r>
          </a:p>
          <a:p>
            <a:pPr lvl="1"/>
            <a:r>
              <a:rPr lang="en-GB" dirty="0" err="1" smtClean="0"/>
              <a:t>MicroPODs</a:t>
            </a:r>
            <a:r>
              <a:rPr lang="en-GB" dirty="0" smtClean="0"/>
              <a:t> small enough to provide additional direct output from each processor FPGA if required (for fat jet determination on L1Topo module)</a:t>
            </a:r>
          </a:p>
          <a:p>
            <a:endParaRPr lang="en-GB" dirty="0"/>
          </a:p>
          <a:p>
            <a:r>
              <a:rPr lang="en-GB" dirty="0" smtClean="0"/>
              <a:t>6.4 Gb/s baseline seems rock solid</a:t>
            </a:r>
          </a:p>
          <a:p>
            <a:r>
              <a:rPr lang="en-GB" dirty="0" smtClean="0"/>
              <a:t>Fibre and module density are high but feasible</a:t>
            </a:r>
          </a:p>
          <a:p>
            <a:r>
              <a:rPr lang="en-GB" dirty="0"/>
              <a:t>Aim at higher line rates (currently FPGAs support 13 Gb/s, </a:t>
            </a:r>
            <a:r>
              <a:rPr lang="en-GB" dirty="0" smtClean="0"/>
              <a:t>MicroPOD </a:t>
            </a:r>
            <a:r>
              <a:rPr lang="en-GB" dirty="0"/>
              <a:t>10 Gb/s)</a:t>
            </a:r>
          </a:p>
          <a:p>
            <a:pPr lvl="1"/>
            <a:r>
              <a:rPr lang="en-GB" dirty="0"/>
              <a:t>Allow for even finer granularity / larger jets / smaller FPGA devices :</a:t>
            </a:r>
          </a:p>
          <a:p>
            <a:pPr lvl="1"/>
            <a:r>
              <a:rPr lang="en-GB" dirty="0"/>
              <a:t>If digital processor baseline allows for full duplication of 6.4Gb/s signals, the spare capacity, when run at higher rate, can be used to achieve a replication of more than 2-fold, so as to support a larger jet environment.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 err="1" smtClean="0"/>
              <a:t>jFEX</a:t>
            </a:r>
            <a:r>
              <a:rPr lang="en-GB" dirty="0" smtClean="0"/>
              <a:t> shall be compatible to phase 2</a:t>
            </a:r>
          </a:p>
          <a:p>
            <a:pPr lvl="1"/>
            <a:r>
              <a:rPr lang="en-GB" dirty="0" smtClean="0"/>
              <a:t>might affect organisation of input links (eta strips vs. phi strips)</a:t>
            </a:r>
          </a:p>
          <a:p>
            <a:pPr lvl="1"/>
            <a:r>
              <a:rPr lang="en-GB" dirty="0" smtClean="0"/>
              <a:t>Organisation of input links to be sorted out anyway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8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Jet processing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Phase-0 jet system consisting of </a:t>
            </a:r>
          </a:p>
          <a:p>
            <a:r>
              <a:rPr lang="en-GB" dirty="0" smtClean="0"/>
              <a:t>Pre-Processor </a:t>
            </a:r>
          </a:p>
          <a:p>
            <a:pPr lvl="1"/>
            <a:r>
              <a:rPr lang="en-GB" dirty="0" smtClean="0"/>
              <a:t>Analogue signal conditioning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igitization </a:t>
            </a:r>
            <a:endParaRPr lang="en-GB" dirty="0"/>
          </a:p>
          <a:p>
            <a:pPr lvl="1"/>
            <a:r>
              <a:rPr lang="en-GB" dirty="0" smtClean="0"/>
              <a:t>Digital signal processing</a:t>
            </a:r>
          </a:p>
          <a:p>
            <a:pPr lvl="1"/>
            <a:r>
              <a:rPr lang="en-GB" dirty="0" smtClean="0"/>
              <a:t>Jet element pre-summation </a:t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/>
              <a:t>0.2 x </a:t>
            </a:r>
            <a:r>
              <a:rPr lang="en-GB" dirty="0" smtClean="0"/>
              <a:t>0.2 </a:t>
            </a:r>
            <a:r>
              <a:rPr lang="el-GR" dirty="0" smtClean="0"/>
              <a:t>(</a:t>
            </a:r>
            <a:r>
              <a:rPr lang="el-GR" dirty="0"/>
              <a:t>η×φ</a:t>
            </a:r>
            <a:r>
              <a:rPr lang="el-GR" dirty="0" smtClean="0"/>
              <a:t>)</a:t>
            </a:r>
            <a:endParaRPr lang="en-GB" dirty="0" smtClean="0"/>
          </a:p>
          <a:p>
            <a:r>
              <a:rPr lang="en-GB" dirty="0" smtClean="0"/>
              <a:t>Jet processor</a:t>
            </a:r>
          </a:p>
          <a:p>
            <a:pPr lvl="1"/>
            <a:r>
              <a:rPr lang="en-GB" dirty="0" smtClean="0"/>
              <a:t>Sliding window processor for jet finding</a:t>
            </a:r>
          </a:p>
          <a:p>
            <a:pPr lvl="1"/>
            <a:r>
              <a:rPr lang="en-GB" dirty="0" smtClean="0"/>
              <a:t>Jet multiplicity determination</a:t>
            </a:r>
          </a:p>
          <a:p>
            <a:pPr lvl="1"/>
            <a:r>
              <a:rPr lang="en-GB" dirty="0" smtClean="0"/>
              <a:t>Jet feature extraction into L1Topo (pre-phase1)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At phase-1: complement with jet feature extractor </a:t>
            </a:r>
            <a:r>
              <a:rPr lang="en-GB" dirty="0" err="1" smtClean="0"/>
              <a:t>jFEX</a:t>
            </a:r>
            <a:endParaRPr lang="en-GB" dirty="0" smtClean="0"/>
          </a:p>
          <a:p>
            <a:r>
              <a:rPr lang="en-GB" dirty="0" smtClean="0"/>
              <a:t>Improve on jet finding (and MET measurement)</a:t>
            </a:r>
          </a:p>
          <a:p>
            <a:r>
              <a:rPr lang="en-GB" dirty="0" err="1" smtClean="0"/>
              <a:t>LAr</a:t>
            </a:r>
            <a:r>
              <a:rPr lang="en-GB" dirty="0" smtClean="0"/>
              <a:t> signals optically from digital processor system</a:t>
            </a:r>
          </a:p>
          <a:p>
            <a:r>
              <a:rPr lang="en-GB" dirty="0" err="1" smtClean="0"/>
              <a:t>TileCal</a:t>
            </a:r>
            <a:r>
              <a:rPr lang="en-GB" dirty="0" smtClean="0"/>
              <a:t> signals three options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837261" y="2179016"/>
            <a:ext cx="830647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CPM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837261" y="1586443"/>
            <a:ext cx="830647" cy="47484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JEM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7667908" y="1586443"/>
            <a:ext cx="296940" cy="47484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7667908" y="2179016"/>
            <a:ext cx="296940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8379517" y="1052736"/>
            <a:ext cx="535016" cy="47484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6897434" y="1823211"/>
            <a:ext cx="355805" cy="17790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JMM</a:t>
            </a: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5769846" y="1823211"/>
            <a:ext cx="830647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PPR</a:t>
            </a:r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6362418" y="1942248"/>
            <a:ext cx="177902" cy="11903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 flipV="1">
            <a:off x="6540320" y="1883384"/>
            <a:ext cx="355805" cy="1177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5" name="Line 43"/>
          <p:cNvSpPr>
            <a:spLocks noChangeShapeType="1"/>
          </p:cNvSpPr>
          <p:nvPr/>
        </p:nvSpPr>
        <p:spPr bwMode="auto">
          <a:xfrm>
            <a:off x="6540320" y="2179016"/>
            <a:ext cx="296940" cy="23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6837261" y="2179016"/>
            <a:ext cx="830647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CPM</a:t>
            </a:r>
          </a:p>
        </p:txBody>
      </p:sp>
      <p:sp>
        <p:nvSpPr>
          <p:cNvPr id="17" name="Rectangle 59"/>
          <p:cNvSpPr>
            <a:spLocks noChangeArrowheads="1"/>
          </p:cNvSpPr>
          <p:nvPr/>
        </p:nvSpPr>
        <p:spPr bwMode="auto">
          <a:xfrm>
            <a:off x="6837261" y="1586443"/>
            <a:ext cx="830647" cy="47484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JEM</a:t>
            </a:r>
          </a:p>
        </p:txBody>
      </p:sp>
      <p:sp>
        <p:nvSpPr>
          <p:cNvPr id="18" name="Rectangle 60"/>
          <p:cNvSpPr>
            <a:spLocks noChangeArrowheads="1"/>
          </p:cNvSpPr>
          <p:nvPr/>
        </p:nvSpPr>
        <p:spPr bwMode="auto">
          <a:xfrm>
            <a:off x="7667908" y="1586443"/>
            <a:ext cx="296940" cy="47484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19" name="Rectangle 61"/>
          <p:cNvSpPr>
            <a:spLocks noChangeArrowheads="1"/>
          </p:cNvSpPr>
          <p:nvPr/>
        </p:nvSpPr>
        <p:spPr bwMode="auto">
          <a:xfrm>
            <a:off x="7667908" y="2179016"/>
            <a:ext cx="296940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20" name="Rectangle 67"/>
          <p:cNvSpPr>
            <a:spLocks noChangeArrowheads="1"/>
          </p:cNvSpPr>
          <p:nvPr/>
        </p:nvSpPr>
        <p:spPr bwMode="auto">
          <a:xfrm>
            <a:off x="8379517" y="1052736"/>
            <a:ext cx="535016" cy="47484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21" name="Rectangle 70"/>
          <p:cNvSpPr>
            <a:spLocks noChangeArrowheads="1"/>
          </p:cNvSpPr>
          <p:nvPr/>
        </p:nvSpPr>
        <p:spPr bwMode="auto">
          <a:xfrm>
            <a:off x="6897434" y="1823211"/>
            <a:ext cx="355805" cy="17790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JMM</a:t>
            </a:r>
          </a:p>
        </p:txBody>
      </p:sp>
      <p:sp>
        <p:nvSpPr>
          <p:cNvPr id="22" name="Rectangle 71"/>
          <p:cNvSpPr>
            <a:spLocks noChangeArrowheads="1"/>
          </p:cNvSpPr>
          <p:nvPr/>
        </p:nvSpPr>
        <p:spPr bwMode="auto">
          <a:xfrm>
            <a:off x="6362418" y="1942248"/>
            <a:ext cx="177902" cy="11903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23" name="Line 72"/>
          <p:cNvSpPr>
            <a:spLocks noChangeShapeType="1"/>
          </p:cNvSpPr>
          <p:nvPr/>
        </p:nvSpPr>
        <p:spPr bwMode="auto">
          <a:xfrm flipV="1">
            <a:off x="6540320" y="1883384"/>
            <a:ext cx="355805" cy="1177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24" name="Line 73"/>
          <p:cNvSpPr>
            <a:spLocks noChangeShapeType="1"/>
          </p:cNvSpPr>
          <p:nvPr/>
        </p:nvSpPr>
        <p:spPr bwMode="auto">
          <a:xfrm>
            <a:off x="6540320" y="2179016"/>
            <a:ext cx="296940" cy="23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25" name="Rectangle 81"/>
          <p:cNvSpPr>
            <a:spLocks noChangeArrowheads="1"/>
          </p:cNvSpPr>
          <p:nvPr/>
        </p:nvSpPr>
        <p:spPr bwMode="auto">
          <a:xfrm>
            <a:off x="5769846" y="1823211"/>
            <a:ext cx="830647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PPR</a:t>
            </a:r>
          </a:p>
        </p:txBody>
      </p:sp>
      <p:sp>
        <p:nvSpPr>
          <p:cNvPr id="26" name="Rectangle 83"/>
          <p:cNvSpPr>
            <a:spLocks noChangeArrowheads="1"/>
          </p:cNvSpPr>
          <p:nvPr/>
        </p:nvSpPr>
        <p:spPr bwMode="auto">
          <a:xfrm>
            <a:off x="6837261" y="2179016"/>
            <a:ext cx="830647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CPM</a:t>
            </a:r>
          </a:p>
        </p:txBody>
      </p:sp>
      <p:grpSp>
        <p:nvGrpSpPr>
          <p:cNvPr id="53" name="Gruppieren 52"/>
          <p:cNvGrpSpPr/>
          <p:nvPr/>
        </p:nvGrpSpPr>
        <p:grpSpPr>
          <a:xfrm>
            <a:off x="6837261" y="1586443"/>
            <a:ext cx="1127587" cy="474843"/>
            <a:chOff x="6837261" y="1586443"/>
            <a:chExt cx="1127587" cy="474843"/>
          </a:xfrm>
          <a:solidFill>
            <a:srgbClr val="FFC000"/>
          </a:solidFill>
        </p:grpSpPr>
        <p:sp>
          <p:nvSpPr>
            <p:cNvPr id="27" name="Rectangle 84"/>
            <p:cNvSpPr>
              <a:spLocks noChangeArrowheads="1"/>
            </p:cNvSpPr>
            <p:nvPr/>
          </p:nvSpPr>
          <p:spPr bwMode="auto">
            <a:xfrm>
              <a:off x="6837261" y="1586443"/>
              <a:ext cx="830647" cy="47484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 smtClean="0">
                  <a:solidFill>
                    <a:srgbClr val="000000"/>
                  </a:solidFill>
                </a:rPr>
                <a:t>JEM</a:t>
              </a:r>
            </a:p>
          </p:txBody>
        </p:sp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667908" y="1586443"/>
              <a:ext cx="296940" cy="47484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CMX</a:t>
              </a:r>
            </a:p>
          </p:txBody>
        </p:sp>
      </p:grp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7667908" y="2179016"/>
            <a:ext cx="296940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30" name="Rectangle 92"/>
          <p:cNvSpPr>
            <a:spLocks noChangeArrowheads="1"/>
          </p:cNvSpPr>
          <p:nvPr/>
        </p:nvSpPr>
        <p:spPr bwMode="auto">
          <a:xfrm>
            <a:off x="8379517" y="1052736"/>
            <a:ext cx="535016" cy="47484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33" name="Line 97"/>
          <p:cNvSpPr>
            <a:spLocks noChangeShapeType="1"/>
          </p:cNvSpPr>
          <p:nvPr/>
        </p:nvSpPr>
        <p:spPr bwMode="auto">
          <a:xfrm flipV="1">
            <a:off x="6540320" y="1883384"/>
            <a:ext cx="355805" cy="1177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34" name="Line 98"/>
          <p:cNvSpPr>
            <a:spLocks noChangeShapeType="1"/>
          </p:cNvSpPr>
          <p:nvPr/>
        </p:nvSpPr>
        <p:spPr bwMode="auto">
          <a:xfrm>
            <a:off x="6540320" y="2179016"/>
            <a:ext cx="296940" cy="238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38" name="Line 109"/>
          <p:cNvSpPr>
            <a:spLocks noChangeShapeType="1"/>
          </p:cNvSpPr>
          <p:nvPr/>
        </p:nvSpPr>
        <p:spPr bwMode="auto">
          <a:xfrm>
            <a:off x="8201615" y="1349677"/>
            <a:ext cx="17790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39" name="Line 110"/>
          <p:cNvSpPr>
            <a:spLocks noChangeShapeType="1"/>
          </p:cNvSpPr>
          <p:nvPr/>
        </p:nvSpPr>
        <p:spPr bwMode="auto">
          <a:xfrm>
            <a:off x="8261788" y="1467406"/>
            <a:ext cx="11773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40" name="Line 111"/>
          <p:cNvSpPr>
            <a:spLocks noChangeShapeType="1"/>
          </p:cNvSpPr>
          <p:nvPr/>
        </p:nvSpPr>
        <p:spPr bwMode="auto">
          <a:xfrm flipH="1">
            <a:off x="8201615" y="1349677"/>
            <a:ext cx="0" cy="4735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41" name="Line 112"/>
          <p:cNvSpPr>
            <a:spLocks noChangeShapeType="1"/>
          </p:cNvSpPr>
          <p:nvPr/>
        </p:nvSpPr>
        <p:spPr bwMode="auto">
          <a:xfrm flipH="1" flipV="1">
            <a:off x="7964848" y="1823211"/>
            <a:ext cx="2367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42" name="Line 113"/>
          <p:cNvSpPr>
            <a:spLocks noChangeShapeType="1"/>
          </p:cNvSpPr>
          <p:nvPr/>
        </p:nvSpPr>
        <p:spPr bwMode="auto">
          <a:xfrm flipH="1" flipV="1">
            <a:off x="7964848" y="2417091"/>
            <a:ext cx="2969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43" name="Line 114"/>
          <p:cNvSpPr>
            <a:spLocks noChangeShapeType="1"/>
          </p:cNvSpPr>
          <p:nvPr/>
        </p:nvSpPr>
        <p:spPr bwMode="auto">
          <a:xfrm flipH="1">
            <a:off x="8261788" y="1467406"/>
            <a:ext cx="0" cy="94968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49" name="Line 98"/>
          <p:cNvSpPr>
            <a:spLocks noChangeShapeType="1"/>
          </p:cNvSpPr>
          <p:nvPr/>
        </p:nvSpPr>
        <p:spPr bwMode="auto">
          <a:xfrm>
            <a:off x="5413225" y="2061286"/>
            <a:ext cx="35531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50" name="Line 98"/>
          <p:cNvSpPr>
            <a:spLocks noChangeShapeType="1"/>
          </p:cNvSpPr>
          <p:nvPr/>
        </p:nvSpPr>
        <p:spPr bwMode="auto">
          <a:xfrm>
            <a:off x="8914533" y="1289769"/>
            <a:ext cx="2071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Firmware / Software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jFEX</a:t>
            </a:r>
            <a:r>
              <a:rPr lang="en-GB" dirty="0" smtClean="0"/>
              <a:t> firmware</a:t>
            </a:r>
          </a:p>
          <a:p>
            <a:r>
              <a:rPr lang="en-GB" dirty="0" smtClean="0"/>
              <a:t>Sliding window algorithm / feature extraction</a:t>
            </a:r>
          </a:p>
          <a:p>
            <a:r>
              <a:rPr lang="en-GB" dirty="0" smtClean="0"/>
              <a:t>Board-level merging</a:t>
            </a:r>
          </a:p>
          <a:p>
            <a:r>
              <a:rPr lang="en-GB" dirty="0" smtClean="0"/>
              <a:t>Monitoring and diagnostics</a:t>
            </a:r>
            <a:endParaRPr lang="en-GB" dirty="0"/>
          </a:p>
          <a:p>
            <a:r>
              <a:rPr lang="en-GB" dirty="0" smtClean="0"/>
              <a:t>Infrastructure for high speed links</a:t>
            </a:r>
          </a:p>
          <a:p>
            <a:r>
              <a:rPr lang="en-GB" dirty="0" smtClean="0"/>
              <a:t>Module control</a:t>
            </a:r>
          </a:p>
          <a:p>
            <a:r>
              <a:rPr lang="en-GB" dirty="0" smtClean="0"/>
              <a:t>DAQ (buffers and embedded ROD functionality)</a:t>
            </a:r>
          </a:p>
          <a:p>
            <a:r>
              <a:rPr lang="en-GB" dirty="0" smtClean="0"/>
              <a:t>ATCA control</a:t>
            </a:r>
            <a:endParaRPr lang="en-GB" dirty="0"/>
          </a:p>
          <a:p>
            <a:r>
              <a:rPr lang="en-GB" dirty="0" smtClean="0"/>
              <a:t>TTC </a:t>
            </a:r>
            <a:r>
              <a:rPr lang="en-GB" dirty="0"/>
              <a:t>interface</a:t>
            </a:r>
          </a:p>
          <a:p>
            <a:pPr marL="0" indent="0">
              <a:buNone/>
            </a:pPr>
            <a:r>
              <a:rPr lang="en-GB" dirty="0" smtClean="0"/>
              <a:t>Most items are </a:t>
            </a:r>
            <a:r>
              <a:rPr lang="en-GB" dirty="0"/>
              <a:t>common </a:t>
            </a:r>
            <a:r>
              <a:rPr lang="en-GB" dirty="0" smtClean="0"/>
              <a:t>effort with </a:t>
            </a:r>
            <a:r>
              <a:rPr lang="en-GB" dirty="0" err="1" smtClean="0"/>
              <a:t>eFEX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TileCal</a:t>
            </a:r>
            <a:r>
              <a:rPr lang="en-GB" dirty="0" smtClean="0"/>
              <a:t> input – Example : JEM based </a:t>
            </a:r>
            <a:r>
              <a:rPr lang="en-GB" dirty="0" err="1" smtClean="0"/>
              <a:t>TileCal</a:t>
            </a:r>
            <a:r>
              <a:rPr lang="en-GB" dirty="0" smtClean="0"/>
              <a:t> inputs</a:t>
            </a:r>
          </a:p>
          <a:p>
            <a:r>
              <a:rPr lang="en-GB" dirty="0" smtClean="0"/>
              <a:t>Serialization </a:t>
            </a:r>
            <a:r>
              <a:rPr lang="en-GB" dirty="0" err="1" smtClean="0"/>
              <a:t>nMCM</a:t>
            </a:r>
            <a:r>
              <a:rPr lang="en-GB" dirty="0" smtClean="0"/>
              <a:t> 960Mb/s</a:t>
            </a:r>
          </a:p>
          <a:p>
            <a:r>
              <a:rPr lang="en-GB" dirty="0" smtClean="0"/>
              <a:t>Serialization  JMM 6.4Gb/s</a:t>
            </a:r>
          </a:p>
          <a:p>
            <a:r>
              <a:rPr lang="en-GB" dirty="0" smtClean="0"/>
              <a:t>Re-target existing JEM input firmware to new FPGA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Software:</a:t>
            </a:r>
          </a:p>
          <a:p>
            <a:pPr marL="0" indent="0">
              <a:buNone/>
            </a:pPr>
            <a:r>
              <a:rPr lang="en-GB" dirty="0" err="1" smtClean="0"/>
              <a:t>jFEX</a:t>
            </a:r>
            <a:r>
              <a:rPr lang="en-GB" dirty="0" smtClean="0"/>
              <a:t> specific software is mainly register model and simulation of real-time path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75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jFEX</a:t>
            </a:r>
            <a:r>
              <a:rPr lang="en-GB" dirty="0" smtClean="0"/>
              <a:t> development line at Mainz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jFEX</a:t>
            </a:r>
            <a:r>
              <a:rPr lang="en-GB" dirty="0" smtClean="0"/>
              <a:t> is a further, advanced module within an ongoing development programme for high-speed </a:t>
            </a:r>
            <a:r>
              <a:rPr lang="en-GB" dirty="0" err="1" smtClean="0"/>
              <a:t>opto</a:t>
            </a:r>
            <a:r>
              <a:rPr lang="en-GB" dirty="0" smtClean="0"/>
              <a:t>-electrical, high performance processors</a:t>
            </a:r>
          </a:p>
          <a:p>
            <a:r>
              <a:rPr lang="en-GB" dirty="0" smtClean="0"/>
              <a:t>Backplane &amp; Link tester 2010</a:t>
            </a:r>
          </a:p>
          <a:p>
            <a:r>
              <a:rPr lang="en-GB" dirty="0" smtClean="0"/>
              <a:t>Technology demonstrator “GOLD” 2011</a:t>
            </a:r>
          </a:p>
          <a:p>
            <a:r>
              <a:rPr lang="en-GB" dirty="0" smtClean="0"/>
              <a:t>Level-1 Topology processor: Prototype to go into production early February 2013</a:t>
            </a:r>
          </a:p>
          <a:p>
            <a:r>
              <a:rPr lang="en-GB" dirty="0"/>
              <a:t>T</a:t>
            </a:r>
            <a:r>
              <a:rPr lang="en-GB" dirty="0" smtClean="0"/>
              <a:t>est modules for specific aspects of data transmission</a:t>
            </a:r>
          </a:p>
          <a:p>
            <a:r>
              <a:rPr lang="en-GB" dirty="0" err="1" smtClean="0"/>
              <a:t>MicroPOD</a:t>
            </a:r>
            <a:r>
              <a:rPr lang="en-GB" dirty="0" smtClean="0"/>
              <a:t> test modules to be built and evaluated soon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428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Generic </a:t>
            </a:r>
            <a:r>
              <a:rPr lang="en-GB" dirty="0" err="1" smtClean="0"/>
              <a:t>Opto</a:t>
            </a:r>
            <a:r>
              <a:rPr lang="en-GB" dirty="0" smtClean="0"/>
              <a:t> Link Demonstrator – GOLD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3209608"/>
            <a:ext cx="8715436" cy="343866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Industry </a:t>
            </a:r>
            <a:r>
              <a:rPr lang="en-GB" dirty="0"/>
              <a:t>standard </a:t>
            </a:r>
            <a:r>
              <a:rPr lang="en-GB" dirty="0" smtClean="0"/>
              <a:t>o/e converters (similar SNAP12) on mezzanine</a:t>
            </a:r>
          </a:p>
          <a:p>
            <a:r>
              <a:rPr lang="en-GB" dirty="0"/>
              <a:t>Designed for data paths up to 10Gb/s </a:t>
            </a:r>
            <a:endParaRPr lang="en-GB" dirty="0" smtClean="0"/>
          </a:p>
          <a:p>
            <a:r>
              <a:rPr lang="en-GB" dirty="0" smtClean="0"/>
              <a:t>Including CML level fan-out devices</a:t>
            </a:r>
            <a:endParaRPr lang="en-GB" dirty="0"/>
          </a:p>
          <a:p>
            <a:r>
              <a:rPr lang="en-GB" dirty="0" smtClean="0"/>
              <a:t>Fibre input from the backplane (MTP-CPI connectors)</a:t>
            </a:r>
          </a:p>
          <a:p>
            <a:r>
              <a:rPr lang="en-GB" dirty="0" smtClean="0"/>
              <a:t>Populated with mid range FPGAs (XC6VLX240T) up to 6.4Gb/s</a:t>
            </a:r>
          </a:p>
          <a:p>
            <a:r>
              <a:rPr lang="en-GB" dirty="0" smtClean="0"/>
              <a:t>Successfully tested with TTC clock / jitter cleaner</a:t>
            </a:r>
          </a:p>
          <a:p>
            <a:r>
              <a:rPr lang="en-GB" dirty="0" smtClean="0"/>
              <a:t>BER </a:t>
            </a:r>
            <a:r>
              <a:rPr lang="en-GB" dirty="0"/>
              <a:t>&lt; </a:t>
            </a:r>
            <a:r>
              <a:rPr lang="en-GB" dirty="0" smtClean="0"/>
              <a:t>10</a:t>
            </a:r>
            <a:r>
              <a:rPr lang="en-GB" baseline="30000" dirty="0" smtClean="0"/>
              <a:t>-16</a:t>
            </a:r>
            <a:endParaRPr lang="en-GB" dirty="0" smtClean="0"/>
          </a:p>
          <a:p>
            <a:r>
              <a:rPr lang="en-GB" dirty="0" smtClean="0"/>
              <a:t>Continues to be used as source/sink for test bench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1" y="747193"/>
            <a:ext cx="4824536" cy="2383767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6012160" y="1340768"/>
            <a:ext cx="2346673" cy="1423670"/>
            <a:chOff x="6012160" y="1340768"/>
            <a:chExt cx="2346673" cy="142367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1340768"/>
              <a:ext cx="2346673" cy="1347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feld 7"/>
            <p:cNvSpPr txBox="1"/>
            <p:nvPr/>
          </p:nvSpPr>
          <p:spPr>
            <a:xfrm>
              <a:off x="6341350" y="2395106"/>
              <a:ext cx="844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6.4 G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500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088" y="1484784"/>
            <a:ext cx="464730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Topology processor L1Topo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-1" y="836712"/>
            <a:ext cx="4716017" cy="56641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Same technologies as proposed for </a:t>
            </a:r>
            <a:r>
              <a:rPr lang="en-GB" dirty="0" err="1" smtClean="0"/>
              <a:t>jFEX</a:t>
            </a:r>
            <a:endParaRPr lang="en-GB" dirty="0" smtClean="0"/>
          </a:p>
          <a:p>
            <a:r>
              <a:rPr lang="en-GB" dirty="0" err="1" smtClean="0"/>
              <a:t>AdvancedTCA</a:t>
            </a:r>
            <a:endParaRPr lang="en-GB" dirty="0"/>
          </a:p>
          <a:p>
            <a:r>
              <a:rPr lang="en-GB" dirty="0"/>
              <a:t>Real-time path:</a:t>
            </a:r>
          </a:p>
          <a:p>
            <a:pPr lvl="1"/>
            <a:r>
              <a:rPr lang="en-GB" dirty="0"/>
              <a:t>Four 48-way fibre connectors zone 3</a:t>
            </a:r>
          </a:p>
          <a:p>
            <a:pPr lvl="1"/>
            <a:r>
              <a:rPr lang="en-GB" dirty="0" smtClean="0"/>
              <a:t>14 </a:t>
            </a:r>
            <a:r>
              <a:rPr lang="en-GB" dirty="0"/>
              <a:t>fibre-optical 12-way inputs (</a:t>
            </a:r>
            <a:r>
              <a:rPr lang="en-GB" dirty="0" err="1"/>
              <a:t>MiniPOD</a:t>
            </a:r>
            <a:r>
              <a:rPr lang="en-GB" dirty="0"/>
              <a:t>)</a:t>
            </a:r>
          </a:p>
          <a:p>
            <a:pPr lvl="1"/>
            <a:r>
              <a:rPr lang="en-GB" dirty="0" smtClean="0"/>
              <a:t>Two </a:t>
            </a:r>
            <a:r>
              <a:rPr lang="en-GB" dirty="0"/>
              <a:t>processors XC7VX690T, </a:t>
            </a:r>
            <a:br>
              <a:rPr lang="en-GB" dirty="0"/>
            </a:br>
            <a:r>
              <a:rPr lang="en-GB" dirty="0"/>
              <a:t>80 × 13Gb/s each   </a:t>
            </a:r>
          </a:p>
          <a:p>
            <a:pPr lvl="1"/>
            <a:r>
              <a:rPr lang="en-GB" dirty="0" smtClean="0"/>
              <a:t>LVDS and optical </a:t>
            </a:r>
            <a:r>
              <a:rPr lang="en-GB" dirty="0"/>
              <a:t>output </a:t>
            </a:r>
            <a:r>
              <a:rPr lang="en-GB" dirty="0" smtClean="0"/>
              <a:t>(front panel)</a:t>
            </a:r>
          </a:p>
          <a:p>
            <a:r>
              <a:rPr lang="en-GB" dirty="0" smtClean="0"/>
              <a:t>Complex multi-rate clocking scheme</a:t>
            </a:r>
            <a:br>
              <a:rPr lang="en-GB" dirty="0" smtClean="0"/>
            </a:br>
            <a:r>
              <a:rPr lang="en-GB" dirty="0" smtClean="0"/>
              <a:t>LHC clock + crystals</a:t>
            </a:r>
            <a:endParaRPr lang="en-GB" dirty="0"/>
          </a:p>
          <a:p>
            <a:r>
              <a:rPr lang="en-GB" dirty="0" smtClean="0"/>
              <a:t>Several module </a:t>
            </a:r>
            <a:r>
              <a:rPr lang="en-GB" dirty="0"/>
              <a:t>control </a:t>
            </a:r>
            <a:r>
              <a:rPr lang="en-GB" dirty="0" smtClean="0"/>
              <a:t>options (incl. Ethernet </a:t>
            </a:r>
            <a:r>
              <a:rPr lang="en-GB" dirty="0"/>
              <a:t>/ </a:t>
            </a:r>
            <a:r>
              <a:rPr lang="en-GB" dirty="0" err="1" smtClean="0"/>
              <a:t>IPbus</a:t>
            </a:r>
            <a:r>
              <a:rPr lang="en-GB" dirty="0" smtClean="0"/>
              <a:t> </a:t>
            </a:r>
            <a:r>
              <a:rPr lang="en-GB" dirty="0"/>
              <a:t>etc</a:t>
            </a:r>
            <a:r>
              <a:rPr lang="en-GB" dirty="0" smtClean="0"/>
              <a:t>.)</a:t>
            </a:r>
          </a:p>
          <a:p>
            <a:r>
              <a:rPr lang="en-GB" dirty="0" smtClean="0"/>
              <a:t>Multiple processor </a:t>
            </a:r>
            <a:r>
              <a:rPr lang="en-GB" dirty="0"/>
              <a:t>FPGA configuration </a:t>
            </a:r>
            <a:r>
              <a:rPr lang="en-GB" dirty="0" smtClean="0"/>
              <a:t>schemes</a:t>
            </a:r>
            <a:endParaRPr lang="en-GB" dirty="0"/>
          </a:p>
          <a:p>
            <a:r>
              <a:rPr lang="en-GB" dirty="0" smtClean="0"/>
              <a:t>Multiple options for DAQ </a:t>
            </a:r>
            <a:r>
              <a:rPr lang="en-GB" dirty="0"/>
              <a:t>and ROI interface</a:t>
            </a:r>
          </a:p>
          <a:p>
            <a:pPr lvl="1"/>
            <a:r>
              <a:rPr lang="en-GB" dirty="0" smtClean="0"/>
              <a:t>L1Calo style (SFP</a:t>
            </a:r>
            <a:endParaRPr lang="en-GB" dirty="0"/>
          </a:p>
          <a:p>
            <a:pPr lvl="1"/>
            <a:r>
              <a:rPr lang="en-GB" dirty="0"/>
              <a:t>E</a:t>
            </a:r>
            <a:r>
              <a:rPr lang="en-GB" dirty="0" smtClean="0"/>
              <a:t>mbedded </a:t>
            </a:r>
            <a:r>
              <a:rPr lang="en-GB" dirty="0"/>
              <a:t>ROD / S-Link interface </a:t>
            </a:r>
            <a:r>
              <a:rPr lang="en-GB" dirty="0" smtClean="0"/>
              <a:t>via </a:t>
            </a:r>
            <a:r>
              <a:rPr lang="en-GB" dirty="0" err="1" smtClean="0"/>
              <a:t>MiniPOD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853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Minipod</a:t>
            </a:r>
            <a:r>
              <a:rPr lang="en-GB" dirty="0" smtClean="0"/>
              <a:t> BER tests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714356"/>
            <a:ext cx="5004048" cy="43921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3912995"/>
            <a:ext cx="3779912" cy="256532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44208" y="443711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 45ps@10Gb/s</a:t>
            </a:r>
            <a:endParaRPr lang="en-GB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4836284"/>
            <a:ext cx="2105794" cy="1709273"/>
          </a:xfrm>
          <a:prstGeom prst="rect">
            <a:avLst/>
          </a:prstGeom>
        </p:spPr>
      </p:pic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214282" y="785794"/>
            <a:ext cx="4141694" cy="571504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MiniPOD</a:t>
            </a:r>
            <a:r>
              <a:rPr lang="en-GB" dirty="0" smtClean="0"/>
              <a:t> pair RX/TX on</a:t>
            </a:r>
            <a:br>
              <a:rPr lang="en-GB" dirty="0" smtClean="0"/>
            </a:br>
            <a:r>
              <a:rPr lang="en-GB" dirty="0" smtClean="0"/>
              <a:t>Xilinx XC7VX485T</a:t>
            </a:r>
          </a:p>
          <a:p>
            <a:r>
              <a:rPr lang="en-GB" dirty="0" smtClean="0"/>
              <a:t>Loopback via 10m fibre bundle </a:t>
            </a:r>
          </a:p>
          <a:p>
            <a:r>
              <a:rPr lang="en-GB" dirty="0" smtClean="0"/>
              <a:t>3 stages of MTP/MPO connectors</a:t>
            </a:r>
            <a:endParaRPr lang="en-GB" dirty="0"/>
          </a:p>
          <a:p>
            <a:r>
              <a:rPr lang="en-GB" dirty="0"/>
              <a:t>6</a:t>
            </a:r>
            <a:r>
              <a:rPr lang="en-GB" dirty="0" smtClean="0"/>
              <a:t> channels exercised </a:t>
            </a:r>
            <a:br>
              <a:rPr lang="en-GB" dirty="0" smtClean="0"/>
            </a:br>
            <a:r>
              <a:rPr lang="en-GB" dirty="0" smtClean="0"/>
              <a:t>@ 10Gb/s</a:t>
            </a:r>
          </a:p>
          <a:p>
            <a:r>
              <a:rPr lang="en-GB" dirty="0" smtClean="0"/>
              <a:t>No errors observed</a:t>
            </a:r>
          </a:p>
          <a:p>
            <a:r>
              <a:rPr lang="en-GB" dirty="0" smtClean="0"/>
              <a:t>Bit error rate &lt; 6.4·10</a:t>
            </a:r>
            <a:r>
              <a:rPr lang="en-GB" baseline="30000" dirty="0" smtClean="0"/>
              <a:t>-17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909634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 / Effort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3501008"/>
            <a:ext cx="8715436" cy="299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Plus installation/commissioning/system tests thereafter.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Milestones:	</a:t>
            </a:r>
            <a:r>
              <a:rPr lang="en-GB" dirty="0" err="1" smtClean="0"/>
              <a:t>jFEX</a:t>
            </a:r>
            <a:r>
              <a:rPr lang="en-GB" dirty="0"/>
              <a:t>	</a:t>
            </a:r>
            <a:r>
              <a:rPr lang="en-GB" dirty="0" smtClean="0"/>
              <a:t>PDR Q2/2013</a:t>
            </a:r>
            <a:br>
              <a:rPr lang="en-GB" dirty="0" smtClean="0"/>
            </a:br>
            <a:r>
              <a:rPr lang="en-GB" dirty="0" smtClean="0"/>
              <a:t>			FDR Q2/2015</a:t>
            </a:r>
            <a:br>
              <a:rPr lang="en-GB" dirty="0" smtClean="0"/>
            </a:br>
            <a:r>
              <a:rPr lang="en-GB" dirty="0" smtClean="0"/>
              <a:t>			PRR Q2/2016</a:t>
            </a:r>
          </a:p>
          <a:p>
            <a:pPr marL="0" indent="0">
              <a:buNone/>
            </a:pPr>
            <a:r>
              <a:rPr lang="en-GB" dirty="0" smtClean="0"/>
              <a:t>                	JMM	PDR Q3/2013 - </a:t>
            </a:r>
            <a:r>
              <a:rPr lang="en-GB" dirty="0"/>
              <a:t>PRR Q2/2016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Also: resolution of Tile options and final designs before TDR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836712"/>
            <a:ext cx="87111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16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Effort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Requirements</a:t>
            </a:r>
          </a:p>
          <a:p>
            <a:r>
              <a:rPr lang="en-GB" dirty="0" err="1" smtClean="0"/>
              <a:t>jFEX</a:t>
            </a:r>
            <a:r>
              <a:rPr lang="en-GB" dirty="0" smtClean="0"/>
              <a:t> </a:t>
            </a:r>
            <a:r>
              <a:rPr lang="en-GB" dirty="0"/>
              <a:t>hardware, firmware: total of 17 FTE over 6 years, rather evenly spread until production…</a:t>
            </a:r>
          </a:p>
          <a:p>
            <a:r>
              <a:rPr lang="en-GB" dirty="0"/>
              <a:t>JMM mezzanine renewal (h/</a:t>
            </a:r>
            <a:r>
              <a:rPr lang="en-GB" dirty="0" err="1"/>
              <a:t>w+f</a:t>
            </a:r>
            <a:r>
              <a:rPr lang="en-GB" dirty="0"/>
              <a:t>/w) including </a:t>
            </a:r>
            <a:r>
              <a:rPr lang="en-GB" dirty="0" err="1"/>
              <a:t>TileCal</a:t>
            </a:r>
            <a:r>
              <a:rPr lang="en-GB" dirty="0"/>
              <a:t> fibre interface: total of 5 FTE over 6 years</a:t>
            </a:r>
          </a:p>
          <a:p>
            <a:r>
              <a:rPr lang="en-GB" dirty="0"/>
              <a:t>Integration, installation, commissioning (</a:t>
            </a:r>
            <a:r>
              <a:rPr lang="en-GB" dirty="0" err="1"/>
              <a:t>jFEX</a:t>
            </a:r>
            <a:r>
              <a:rPr lang="en-GB" dirty="0"/>
              <a:t> share): 6 FTE / 6 years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Known available effort: </a:t>
            </a:r>
          </a:p>
          <a:p>
            <a:pPr marL="0" indent="0">
              <a:buNone/>
            </a:pPr>
            <a:r>
              <a:rPr lang="en-GB" dirty="0" smtClean="0"/>
              <a:t>Mainz is able to cover all required work on hardware, firmware and installation/commissioning of </a:t>
            </a:r>
            <a:r>
              <a:rPr lang="en-GB" dirty="0" err="1" smtClean="0"/>
              <a:t>jFEX</a:t>
            </a:r>
            <a:r>
              <a:rPr lang="en-GB" dirty="0" smtClean="0"/>
              <a:t> and JMM.</a:t>
            </a:r>
          </a:p>
          <a:p>
            <a:pPr marL="0" indent="0">
              <a:buNone/>
            </a:pPr>
            <a:r>
              <a:rPr lang="en-GB" dirty="0" smtClean="0"/>
              <a:t>Total </a:t>
            </a:r>
            <a:r>
              <a:rPr lang="en-GB" dirty="0" smtClean="0"/>
              <a:t>effort available: </a:t>
            </a:r>
            <a:r>
              <a:rPr lang="en-GB" dirty="0" smtClean="0"/>
              <a:t>Physicist 5FTE, Engineer 1FTE per year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Heidelberg </a:t>
            </a:r>
          </a:p>
          <a:p>
            <a:pPr marL="0" indent="0">
              <a:buNone/>
            </a:pPr>
            <a:r>
              <a:rPr lang="en-GB" smtClean="0"/>
              <a:t>is </a:t>
            </a:r>
            <a:r>
              <a:rPr lang="en-GB" dirty="0" smtClean="0"/>
              <a:t>able to cover </a:t>
            </a:r>
            <a:r>
              <a:rPr lang="en-GB" smtClean="0"/>
              <a:t>estimated need of 2 </a:t>
            </a:r>
            <a:r>
              <a:rPr lang="en-GB" dirty="0" smtClean="0"/>
              <a:t>FTE/year on LCD and RTM</a:t>
            </a:r>
          </a:p>
          <a:p>
            <a:pPr marL="0" indent="0">
              <a:buNone/>
            </a:pPr>
            <a:r>
              <a:rPr lang="en-GB" dirty="0" smtClean="0"/>
              <a:t>Total effort available &gt; 2FTE/year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797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8-module jFEX seems possible with ~2013’s technology</a:t>
            </a:r>
          </a:p>
          <a:p>
            <a:r>
              <a:rPr lang="en-GB" dirty="0" smtClean="0"/>
              <a:t>Key technologies explored already (GOLD, L1Topo,…)</a:t>
            </a:r>
          </a:p>
          <a:p>
            <a:r>
              <a:rPr lang="en-GB" dirty="0" smtClean="0"/>
              <a:t>Use of </a:t>
            </a:r>
            <a:r>
              <a:rPr lang="en-GB" dirty="0"/>
              <a:t>M</a:t>
            </a:r>
            <a:r>
              <a:rPr lang="en-GB" dirty="0" smtClean="0"/>
              <a:t>icroPODs challenging for thermal and mechanical reasons, but o/e engine is the same as in popular </a:t>
            </a:r>
            <a:r>
              <a:rPr lang="en-GB" dirty="0"/>
              <a:t>M</a:t>
            </a:r>
            <a:r>
              <a:rPr lang="en-GB" dirty="0" smtClean="0"/>
              <a:t>iniPODs</a:t>
            </a:r>
          </a:p>
          <a:p>
            <a:r>
              <a:rPr lang="en-GB" dirty="0" smtClean="0"/>
              <a:t>Scheme allows for both fine granularity and large environment at 6.4Gb/s line rate and a limit of 100% duplication of input channels</a:t>
            </a:r>
          </a:p>
          <a:p>
            <a:r>
              <a:rPr lang="en-GB" dirty="0" smtClean="0"/>
              <a:t>Rather dense circuitry, but comparable to recent projects</a:t>
            </a:r>
          </a:p>
          <a:p>
            <a:r>
              <a:rPr lang="en-GB" dirty="0"/>
              <a:t>E</a:t>
            </a:r>
            <a:r>
              <a:rPr lang="en-GB" dirty="0" smtClean="0"/>
              <a:t>ven finer granularity and / or larger jets possible at higher transmission rates</a:t>
            </a:r>
          </a:p>
          <a:p>
            <a:r>
              <a:rPr lang="en-GB" dirty="0" smtClean="0"/>
              <a:t>DPS needs to handle the required duplication (in eta)</a:t>
            </a:r>
          </a:p>
          <a:p>
            <a:pPr marL="0" indent="0">
              <a:buNone/>
            </a:pPr>
            <a:r>
              <a:rPr lang="en-GB" dirty="0" smtClean="0"/>
              <a:t>Details </a:t>
            </a:r>
            <a:r>
              <a:rPr lang="en-GB" dirty="0"/>
              <a:t>of fibre organization and content cannot be presented now</a:t>
            </a:r>
          </a:p>
          <a:p>
            <a:pPr>
              <a:buFont typeface="Wingdings"/>
              <a:buChar char="à"/>
            </a:pPr>
            <a:r>
              <a:rPr lang="en-GB" dirty="0" smtClean="0"/>
              <a:t>Started work on detailed specifications, in parallel exploring higher data rates…</a:t>
            </a:r>
          </a:p>
          <a:p>
            <a:r>
              <a:rPr lang="en-GB" dirty="0" err="1" smtClean="0"/>
              <a:t>TileCal</a:t>
            </a:r>
            <a:r>
              <a:rPr lang="en-GB" dirty="0" smtClean="0"/>
              <a:t> signals required in </a:t>
            </a:r>
            <a:r>
              <a:rPr lang="en-GB" dirty="0" err="1" smtClean="0"/>
              <a:t>FEXes</a:t>
            </a:r>
            <a:r>
              <a:rPr lang="en-GB" dirty="0" smtClean="0"/>
              <a:t> in fibre-optical format</a:t>
            </a:r>
          </a:p>
          <a:p>
            <a:r>
              <a:rPr lang="en-GB" dirty="0" smtClean="0"/>
              <a:t>Three options for generating them</a:t>
            </a:r>
          </a:p>
          <a:p>
            <a:r>
              <a:rPr lang="en-GB" dirty="0" smtClean="0"/>
              <a:t>All seem viable, but probably at different cost. Need to converge.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14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L1Calo Phase-1 </a:t>
            </a:r>
            <a:r>
              <a:rPr lang="en-GB" dirty="0"/>
              <a:t>System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5" name="Rectangle 14"/>
          <p:cNvSpPr>
            <a:spLocks noChangeArrowheads="1"/>
          </p:cNvSpPr>
          <p:nvPr/>
        </p:nvSpPr>
        <p:spPr bwMode="auto">
          <a:xfrm>
            <a:off x="3201988" y="42211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CPM</a:t>
            </a: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3201988" y="3502025"/>
            <a:ext cx="1008062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JEM</a:t>
            </a: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4210050" y="3502025"/>
            <a:ext cx="360363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78" name="Rectangle 17"/>
          <p:cNvSpPr>
            <a:spLocks noChangeArrowheads="1"/>
          </p:cNvSpPr>
          <p:nvPr/>
        </p:nvSpPr>
        <p:spPr bwMode="auto">
          <a:xfrm>
            <a:off x="4210050" y="4221163"/>
            <a:ext cx="360363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79" name="Rectangle 19"/>
          <p:cNvSpPr>
            <a:spLocks noChangeArrowheads="1"/>
          </p:cNvSpPr>
          <p:nvPr/>
        </p:nvSpPr>
        <p:spPr bwMode="auto">
          <a:xfrm>
            <a:off x="4210050" y="2493963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80" name="Rectangle 21"/>
          <p:cNvSpPr>
            <a:spLocks noChangeArrowheads="1"/>
          </p:cNvSpPr>
          <p:nvPr/>
        </p:nvSpPr>
        <p:spPr bwMode="auto">
          <a:xfrm>
            <a:off x="4210050" y="1773238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5073650" y="2854325"/>
            <a:ext cx="649288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82" name="Rectangle 26"/>
          <p:cNvSpPr>
            <a:spLocks noChangeArrowheads="1"/>
          </p:cNvSpPr>
          <p:nvPr/>
        </p:nvSpPr>
        <p:spPr bwMode="auto">
          <a:xfrm>
            <a:off x="3706813" y="2565400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3706813" y="18462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84" name="Rectangle 33"/>
          <p:cNvSpPr>
            <a:spLocks noChangeArrowheads="1"/>
          </p:cNvSpPr>
          <p:nvPr/>
        </p:nvSpPr>
        <p:spPr bwMode="auto">
          <a:xfrm>
            <a:off x="3275013" y="37893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JMM</a:t>
            </a:r>
          </a:p>
        </p:txBody>
      </p:sp>
      <p:sp>
        <p:nvSpPr>
          <p:cNvPr id="85" name="Rectangle 39"/>
          <p:cNvSpPr>
            <a:spLocks noChangeArrowheads="1"/>
          </p:cNvSpPr>
          <p:nvPr/>
        </p:nvSpPr>
        <p:spPr bwMode="auto">
          <a:xfrm>
            <a:off x="1906588" y="37893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PPR</a:t>
            </a:r>
          </a:p>
        </p:txBody>
      </p:sp>
      <p:sp>
        <p:nvSpPr>
          <p:cNvPr id="86" name="Rectangle 41"/>
          <p:cNvSpPr>
            <a:spLocks noChangeArrowheads="1"/>
          </p:cNvSpPr>
          <p:nvPr/>
        </p:nvSpPr>
        <p:spPr bwMode="auto">
          <a:xfrm>
            <a:off x="2625725" y="3933825"/>
            <a:ext cx="215900" cy="144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87" name="Line 42"/>
          <p:cNvSpPr>
            <a:spLocks noChangeShapeType="1"/>
          </p:cNvSpPr>
          <p:nvPr/>
        </p:nvSpPr>
        <p:spPr bwMode="auto">
          <a:xfrm flipV="1">
            <a:off x="2841625" y="3862388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88" name="Line 43"/>
          <p:cNvSpPr>
            <a:spLocks noChangeShapeType="1"/>
          </p:cNvSpPr>
          <p:nvPr/>
        </p:nvSpPr>
        <p:spPr bwMode="auto">
          <a:xfrm>
            <a:off x="2841625" y="422116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89" name="Line 47"/>
          <p:cNvSpPr>
            <a:spLocks noChangeShapeType="1"/>
          </p:cNvSpPr>
          <p:nvPr/>
        </p:nvSpPr>
        <p:spPr bwMode="auto">
          <a:xfrm>
            <a:off x="1749444" y="2278460"/>
            <a:ext cx="611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90" name="Text Box 56"/>
          <p:cNvSpPr txBox="1">
            <a:spLocks noChangeArrowheads="1"/>
          </p:cNvSpPr>
          <p:nvPr/>
        </p:nvSpPr>
        <p:spPr bwMode="auto">
          <a:xfrm>
            <a:off x="853657" y="2016126"/>
            <a:ext cx="86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From Digital Processing System</a:t>
            </a:r>
          </a:p>
        </p:txBody>
      </p:sp>
      <p:sp>
        <p:nvSpPr>
          <p:cNvPr id="91" name="Rectangle 58"/>
          <p:cNvSpPr>
            <a:spLocks noChangeArrowheads="1"/>
          </p:cNvSpPr>
          <p:nvPr/>
        </p:nvSpPr>
        <p:spPr bwMode="auto">
          <a:xfrm>
            <a:off x="3201988" y="42211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CPM</a:t>
            </a:r>
          </a:p>
        </p:txBody>
      </p:sp>
      <p:sp>
        <p:nvSpPr>
          <p:cNvPr id="92" name="Rectangle 59"/>
          <p:cNvSpPr>
            <a:spLocks noChangeArrowheads="1"/>
          </p:cNvSpPr>
          <p:nvPr/>
        </p:nvSpPr>
        <p:spPr bwMode="auto">
          <a:xfrm>
            <a:off x="3201988" y="3502025"/>
            <a:ext cx="1008062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JEM</a:t>
            </a:r>
          </a:p>
        </p:txBody>
      </p:sp>
      <p:sp>
        <p:nvSpPr>
          <p:cNvPr id="93" name="Rectangle 60"/>
          <p:cNvSpPr>
            <a:spLocks noChangeArrowheads="1"/>
          </p:cNvSpPr>
          <p:nvPr/>
        </p:nvSpPr>
        <p:spPr bwMode="auto">
          <a:xfrm>
            <a:off x="4210050" y="3502025"/>
            <a:ext cx="360363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94" name="Rectangle 61"/>
          <p:cNvSpPr>
            <a:spLocks noChangeArrowheads="1"/>
          </p:cNvSpPr>
          <p:nvPr/>
        </p:nvSpPr>
        <p:spPr bwMode="auto">
          <a:xfrm>
            <a:off x="4210050" y="4221163"/>
            <a:ext cx="360363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95" name="Rectangle 62"/>
          <p:cNvSpPr>
            <a:spLocks noChangeArrowheads="1"/>
          </p:cNvSpPr>
          <p:nvPr/>
        </p:nvSpPr>
        <p:spPr bwMode="auto">
          <a:xfrm>
            <a:off x="4210050" y="2493963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96" name="Rectangle 64"/>
          <p:cNvSpPr>
            <a:spLocks noChangeArrowheads="1"/>
          </p:cNvSpPr>
          <p:nvPr/>
        </p:nvSpPr>
        <p:spPr bwMode="auto">
          <a:xfrm>
            <a:off x="4210050" y="1773238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97" name="Rectangle 67"/>
          <p:cNvSpPr>
            <a:spLocks noChangeArrowheads="1"/>
          </p:cNvSpPr>
          <p:nvPr/>
        </p:nvSpPr>
        <p:spPr bwMode="auto">
          <a:xfrm>
            <a:off x="5073650" y="2854325"/>
            <a:ext cx="649288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98" name="Rectangle 68"/>
          <p:cNvSpPr>
            <a:spLocks noChangeArrowheads="1"/>
          </p:cNvSpPr>
          <p:nvPr/>
        </p:nvSpPr>
        <p:spPr bwMode="auto">
          <a:xfrm>
            <a:off x="3706813" y="2565400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99" name="Rectangle 69"/>
          <p:cNvSpPr>
            <a:spLocks noChangeArrowheads="1"/>
          </p:cNvSpPr>
          <p:nvPr/>
        </p:nvSpPr>
        <p:spPr bwMode="auto">
          <a:xfrm>
            <a:off x="3706813" y="18462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100" name="Rectangle 70"/>
          <p:cNvSpPr>
            <a:spLocks noChangeArrowheads="1"/>
          </p:cNvSpPr>
          <p:nvPr/>
        </p:nvSpPr>
        <p:spPr bwMode="auto">
          <a:xfrm>
            <a:off x="3275013" y="37893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JMM</a:t>
            </a:r>
          </a:p>
        </p:txBody>
      </p:sp>
      <p:sp>
        <p:nvSpPr>
          <p:cNvPr id="101" name="Rectangle 71"/>
          <p:cNvSpPr>
            <a:spLocks noChangeArrowheads="1"/>
          </p:cNvSpPr>
          <p:nvPr/>
        </p:nvSpPr>
        <p:spPr bwMode="auto">
          <a:xfrm>
            <a:off x="2625725" y="3933825"/>
            <a:ext cx="215900" cy="144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02" name="Line 72"/>
          <p:cNvSpPr>
            <a:spLocks noChangeShapeType="1"/>
          </p:cNvSpPr>
          <p:nvPr/>
        </p:nvSpPr>
        <p:spPr bwMode="auto">
          <a:xfrm flipV="1">
            <a:off x="2841625" y="3862388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03" name="Line 73"/>
          <p:cNvSpPr>
            <a:spLocks noChangeShapeType="1"/>
          </p:cNvSpPr>
          <p:nvPr/>
        </p:nvSpPr>
        <p:spPr bwMode="auto">
          <a:xfrm>
            <a:off x="2841625" y="422116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04" name="Rectangle 81"/>
          <p:cNvSpPr>
            <a:spLocks noChangeArrowheads="1"/>
          </p:cNvSpPr>
          <p:nvPr/>
        </p:nvSpPr>
        <p:spPr bwMode="auto">
          <a:xfrm>
            <a:off x="1906588" y="37893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PPR</a:t>
            </a:r>
          </a:p>
        </p:txBody>
      </p:sp>
      <p:sp>
        <p:nvSpPr>
          <p:cNvPr id="105" name="Rectangle 82"/>
          <p:cNvSpPr>
            <a:spLocks noChangeArrowheads="1"/>
          </p:cNvSpPr>
          <p:nvPr/>
        </p:nvSpPr>
        <p:spPr bwMode="auto">
          <a:xfrm>
            <a:off x="3417888" y="2493963"/>
            <a:ext cx="792162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jFEX</a:t>
            </a:r>
          </a:p>
        </p:txBody>
      </p:sp>
      <p:sp>
        <p:nvSpPr>
          <p:cNvPr id="106" name="Rectangle 83"/>
          <p:cNvSpPr>
            <a:spLocks noChangeArrowheads="1"/>
          </p:cNvSpPr>
          <p:nvPr/>
        </p:nvSpPr>
        <p:spPr bwMode="auto">
          <a:xfrm>
            <a:off x="3201988" y="42211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CPM</a:t>
            </a:r>
          </a:p>
        </p:txBody>
      </p:sp>
      <p:sp>
        <p:nvSpPr>
          <p:cNvPr id="107" name="Rectangle 84"/>
          <p:cNvSpPr>
            <a:spLocks noChangeArrowheads="1"/>
          </p:cNvSpPr>
          <p:nvPr/>
        </p:nvSpPr>
        <p:spPr bwMode="auto">
          <a:xfrm>
            <a:off x="3201988" y="3502025"/>
            <a:ext cx="1008062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JEM</a:t>
            </a:r>
          </a:p>
        </p:txBody>
      </p:sp>
      <p:sp>
        <p:nvSpPr>
          <p:cNvPr id="108" name="Rectangle 85"/>
          <p:cNvSpPr>
            <a:spLocks noChangeArrowheads="1"/>
          </p:cNvSpPr>
          <p:nvPr/>
        </p:nvSpPr>
        <p:spPr bwMode="auto">
          <a:xfrm>
            <a:off x="4210050" y="3502025"/>
            <a:ext cx="360363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109" name="Rectangle 86"/>
          <p:cNvSpPr>
            <a:spLocks noChangeArrowheads="1"/>
          </p:cNvSpPr>
          <p:nvPr/>
        </p:nvSpPr>
        <p:spPr bwMode="auto">
          <a:xfrm>
            <a:off x="4210050" y="4221163"/>
            <a:ext cx="360363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4210050" y="2493963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111" name="Rectangle 88"/>
          <p:cNvSpPr>
            <a:spLocks noChangeArrowheads="1"/>
          </p:cNvSpPr>
          <p:nvPr/>
        </p:nvSpPr>
        <p:spPr bwMode="auto">
          <a:xfrm>
            <a:off x="3417888" y="1773238"/>
            <a:ext cx="792162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eFEX</a:t>
            </a:r>
          </a:p>
        </p:txBody>
      </p:sp>
      <p:sp>
        <p:nvSpPr>
          <p:cNvPr id="112" name="Rectangle 89"/>
          <p:cNvSpPr>
            <a:spLocks noChangeArrowheads="1"/>
          </p:cNvSpPr>
          <p:nvPr/>
        </p:nvSpPr>
        <p:spPr bwMode="auto">
          <a:xfrm>
            <a:off x="4210050" y="1773238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113" name="Rectangle 90"/>
          <p:cNvSpPr>
            <a:spLocks noChangeArrowheads="1"/>
          </p:cNvSpPr>
          <p:nvPr/>
        </p:nvSpPr>
        <p:spPr bwMode="auto">
          <a:xfrm>
            <a:off x="2338388" y="1773239"/>
            <a:ext cx="360362" cy="1295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Opt.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/>
            </a:r>
            <a:br>
              <a:rPr lang="en-GB" sz="1000" b="1" dirty="0" smtClean="0">
                <a:solidFill>
                  <a:srgbClr val="000000"/>
                </a:solidFill>
              </a:rPr>
            </a:br>
            <a:r>
              <a:rPr lang="en-GB" sz="1000" b="1" dirty="0" smtClean="0">
                <a:solidFill>
                  <a:srgbClr val="000000"/>
                </a:solidFill>
              </a:rPr>
              <a:t>Plant</a:t>
            </a:r>
          </a:p>
        </p:txBody>
      </p:sp>
      <p:sp>
        <p:nvSpPr>
          <p:cNvPr id="114" name="Rectangle 92"/>
          <p:cNvSpPr>
            <a:spLocks noChangeArrowheads="1"/>
          </p:cNvSpPr>
          <p:nvPr/>
        </p:nvSpPr>
        <p:spPr bwMode="auto">
          <a:xfrm>
            <a:off x="5073650" y="2854325"/>
            <a:ext cx="649288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115" name="Rectangle 93"/>
          <p:cNvSpPr>
            <a:spLocks noChangeArrowheads="1"/>
          </p:cNvSpPr>
          <p:nvPr/>
        </p:nvSpPr>
        <p:spPr bwMode="auto">
          <a:xfrm>
            <a:off x="3706813" y="2565400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116" name="Rectangle 94"/>
          <p:cNvSpPr>
            <a:spLocks noChangeArrowheads="1"/>
          </p:cNvSpPr>
          <p:nvPr/>
        </p:nvSpPr>
        <p:spPr bwMode="auto">
          <a:xfrm>
            <a:off x="3706813" y="18462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117" name="Rectangle 95"/>
          <p:cNvSpPr>
            <a:spLocks noChangeArrowheads="1"/>
          </p:cNvSpPr>
          <p:nvPr/>
        </p:nvSpPr>
        <p:spPr bwMode="auto">
          <a:xfrm>
            <a:off x="3275013" y="37893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JMM</a:t>
            </a:r>
          </a:p>
        </p:txBody>
      </p:sp>
      <p:sp>
        <p:nvSpPr>
          <p:cNvPr id="118" name="Rectangle 96"/>
          <p:cNvSpPr>
            <a:spLocks noChangeArrowheads="1"/>
          </p:cNvSpPr>
          <p:nvPr/>
        </p:nvSpPr>
        <p:spPr bwMode="auto">
          <a:xfrm>
            <a:off x="2625725" y="3933825"/>
            <a:ext cx="215900" cy="144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19" name="Line 97"/>
          <p:cNvSpPr>
            <a:spLocks noChangeShapeType="1"/>
          </p:cNvSpPr>
          <p:nvPr/>
        </p:nvSpPr>
        <p:spPr bwMode="auto">
          <a:xfrm flipV="1">
            <a:off x="2841625" y="3862388"/>
            <a:ext cx="43180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0" name="Line 98"/>
          <p:cNvSpPr>
            <a:spLocks noChangeShapeType="1"/>
          </p:cNvSpPr>
          <p:nvPr/>
        </p:nvSpPr>
        <p:spPr bwMode="auto">
          <a:xfrm>
            <a:off x="2841625" y="4221163"/>
            <a:ext cx="360363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1" name="Line 99"/>
          <p:cNvSpPr>
            <a:spLocks noChangeShapeType="1"/>
          </p:cNvSpPr>
          <p:nvPr/>
        </p:nvSpPr>
        <p:spPr bwMode="auto">
          <a:xfrm flipV="1">
            <a:off x="2698750" y="2060575"/>
            <a:ext cx="431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2" name="Line 101"/>
          <p:cNvSpPr>
            <a:spLocks noChangeShapeType="1"/>
          </p:cNvSpPr>
          <p:nvPr/>
        </p:nvSpPr>
        <p:spPr bwMode="auto">
          <a:xfrm flipV="1">
            <a:off x="3346450" y="3313111"/>
            <a:ext cx="0" cy="47625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3" name="Line 107"/>
          <p:cNvSpPr>
            <a:spLocks noChangeShapeType="1"/>
          </p:cNvSpPr>
          <p:nvPr/>
        </p:nvSpPr>
        <p:spPr bwMode="auto">
          <a:xfrm>
            <a:off x="4930775" y="2925763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4" name="Line 108"/>
          <p:cNvSpPr>
            <a:spLocks noChangeShapeType="1"/>
          </p:cNvSpPr>
          <p:nvPr/>
        </p:nvSpPr>
        <p:spPr bwMode="auto">
          <a:xfrm>
            <a:off x="4857750" y="3070225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5" name="Line 109"/>
          <p:cNvSpPr>
            <a:spLocks noChangeShapeType="1"/>
          </p:cNvSpPr>
          <p:nvPr/>
        </p:nvSpPr>
        <p:spPr bwMode="auto">
          <a:xfrm>
            <a:off x="4857750" y="321468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6" name="Line 110"/>
          <p:cNvSpPr>
            <a:spLocks noChangeShapeType="1"/>
          </p:cNvSpPr>
          <p:nvPr/>
        </p:nvSpPr>
        <p:spPr bwMode="auto">
          <a:xfrm>
            <a:off x="4930775" y="3357563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7" name="Line 111"/>
          <p:cNvSpPr>
            <a:spLocks noChangeShapeType="1"/>
          </p:cNvSpPr>
          <p:nvPr/>
        </p:nvSpPr>
        <p:spPr bwMode="auto">
          <a:xfrm flipH="1">
            <a:off x="4857750" y="3214688"/>
            <a:ext cx="0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8" name="Line 112"/>
          <p:cNvSpPr>
            <a:spLocks noChangeShapeType="1"/>
          </p:cNvSpPr>
          <p:nvPr/>
        </p:nvSpPr>
        <p:spPr bwMode="auto">
          <a:xfrm flipH="1" flipV="1">
            <a:off x="4570413" y="3789363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9" name="Line 113"/>
          <p:cNvSpPr>
            <a:spLocks noChangeShapeType="1"/>
          </p:cNvSpPr>
          <p:nvPr/>
        </p:nvSpPr>
        <p:spPr bwMode="auto">
          <a:xfrm flipH="1" flipV="1">
            <a:off x="4570413" y="4510088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0" name="Line 114"/>
          <p:cNvSpPr>
            <a:spLocks noChangeShapeType="1"/>
          </p:cNvSpPr>
          <p:nvPr/>
        </p:nvSpPr>
        <p:spPr bwMode="auto">
          <a:xfrm flipH="1">
            <a:off x="4930775" y="3357563"/>
            <a:ext cx="0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1" name="Line 115"/>
          <p:cNvSpPr>
            <a:spLocks noChangeShapeType="1"/>
          </p:cNvSpPr>
          <p:nvPr/>
        </p:nvSpPr>
        <p:spPr bwMode="auto">
          <a:xfrm flipH="1" flipV="1">
            <a:off x="4570413" y="2062163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2" name="Line 116"/>
          <p:cNvSpPr>
            <a:spLocks noChangeShapeType="1"/>
          </p:cNvSpPr>
          <p:nvPr/>
        </p:nvSpPr>
        <p:spPr bwMode="auto">
          <a:xfrm flipH="1" flipV="1">
            <a:off x="4570413" y="2781300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3" name="Line 118"/>
          <p:cNvSpPr>
            <a:spLocks noChangeShapeType="1"/>
          </p:cNvSpPr>
          <p:nvPr/>
        </p:nvSpPr>
        <p:spPr bwMode="auto">
          <a:xfrm flipH="1">
            <a:off x="48577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4" name="Line 119"/>
          <p:cNvSpPr>
            <a:spLocks noChangeShapeType="1"/>
          </p:cNvSpPr>
          <p:nvPr/>
        </p:nvSpPr>
        <p:spPr bwMode="auto">
          <a:xfrm flipV="1">
            <a:off x="4930775" y="2062163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5" name="Rectangle 121"/>
          <p:cNvSpPr>
            <a:spLocks noChangeArrowheads="1"/>
          </p:cNvSpPr>
          <p:nvPr/>
        </p:nvSpPr>
        <p:spPr bwMode="auto">
          <a:xfrm>
            <a:off x="6516688" y="5373688"/>
            <a:ext cx="288925" cy="1444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6" name="Text Box 122"/>
          <p:cNvSpPr txBox="1">
            <a:spLocks noChangeArrowheads="1"/>
          </p:cNvSpPr>
          <p:nvPr/>
        </p:nvSpPr>
        <p:spPr bwMode="auto">
          <a:xfrm>
            <a:off x="6804025" y="5302250"/>
            <a:ext cx="1120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New at Phase 1</a:t>
            </a:r>
          </a:p>
        </p:txBody>
      </p:sp>
      <p:sp>
        <p:nvSpPr>
          <p:cNvPr id="137" name="Rectangle 125"/>
          <p:cNvSpPr>
            <a:spLocks noChangeArrowheads="1"/>
          </p:cNvSpPr>
          <p:nvPr/>
        </p:nvSpPr>
        <p:spPr bwMode="auto">
          <a:xfrm>
            <a:off x="3130550" y="1773238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RTM</a:t>
            </a:r>
          </a:p>
        </p:txBody>
      </p:sp>
      <p:sp>
        <p:nvSpPr>
          <p:cNvPr id="138" name="Rectangle 126"/>
          <p:cNvSpPr>
            <a:spLocks noChangeArrowheads="1"/>
          </p:cNvSpPr>
          <p:nvPr/>
        </p:nvSpPr>
        <p:spPr bwMode="auto">
          <a:xfrm>
            <a:off x="3130550" y="2493963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RTM</a:t>
            </a:r>
          </a:p>
        </p:txBody>
      </p:sp>
      <p:sp>
        <p:nvSpPr>
          <p:cNvPr id="142" name="Line 116"/>
          <p:cNvSpPr>
            <a:spLocks noChangeShapeType="1"/>
          </p:cNvSpPr>
          <p:nvPr/>
        </p:nvSpPr>
        <p:spPr bwMode="auto">
          <a:xfrm flipH="1" flipV="1">
            <a:off x="1979712" y="3313112"/>
            <a:ext cx="13667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43" name="Line 101"/>
          <p:cNvSpPr>
            <a:spLocks noChangeShapeType="1"/>
          </p:cNvSpPr>
          <p:nvPr/>
        </p:nvSpPr>
        <p:spPr bwMode="auto">
          <a:xfrm flipV="1">
            <a:off x="1986227" y="2924504"/>
            <a:ext cx="353848" cy="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46" name="Line 99"/>
          <p:cNvSpPr>
            <a:spLocks noChangeShapeType="1"/>
          </p:cNvSpPr>
          <p:nvPr/>
        </p:nvSpPr>
        <p:spPr bwMode="auto">
          <a:xfrm flipV="1">
            <a:off x="2693922" y="2778807"/>
            <a:ext cx="431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48" name="Line 116"/>
          <p:cNvSpPr>
            <a:spLocks noChangeShapeType="1"/>
          </p:cNvSpPr>
          <p:nvPr/>
        </p:nvSpPr>
        <p:spPr bwMode="auto">
          <a:xfrm flipH="1">
            <a:off x="1979712" y="2924504"/>
            <a:ext cx="0" cy="38860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49" name="Line 116"/>
          <p:cNvSpPr>
            <a:spLocks noChangeShapeType="1"/>
          </p:cNvSpPr>
          <p:nvPr/>
        </p:nvSpPr>
        <p:spPr bwMode="auto">
          <a:xfrm>
            <a:off x="2341272" y="2420940"/>
            <a:ext cx="35747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74" name="Line 97"/>
          <p:cNvSpPr>
            <a:spLocks noChangeShapeType="1"/>
          </p:cNvSpPr>
          <p:nvPr/>
        </p:nvSpPr>
        <p:spPr bwMode="auto">
          <a:xfrm flipH="1" flipV="1">
            <a:off x="2481262" y="3319464"/>
            <a:ext cx="241776" cy="61889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9" name="Line 97"/>
          <p:cNvSpPr>
            <a:spLocks noChangeShapeType="1"/>
          </p:cNvSpPr>
          <p:nvPr/>
        </p:nvSpPr>
        <p:spPr bwMode="auto">
          <a:xfrm flipV="1">
            <a:off x="1749444" y="2636912"/>
            <a:ext cx="611387" cy="32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6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jFEX</a:t>
            </a:r>
            <a:r>
              <a:rPr lang="en-GB" dirty="0" smtClean="0"/>
              <a:t> input data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GB" dirty="0" smtClean="0"/>
              <a:t>Fibre optical inputs only</a:t>
            </a:r>
          </a:p>
          <a:p>
            <a:pPr marL="342900" lvl="1" indent="-342900"/>
            <a:r>
              <a:rPr lang="en-GB" dirty="0"/>
              <a:t>F</a:t>
            </a:r>
            <a:r>
              <a:rPr lang="en-GB" dirty="0" smtClean="0"/>
              <a:t>ibre bundles via patch panel / fibre re-bundling stage</a:t>
            </a:r>
          </a:p>
          <a:p>
            <a:pPr marL="342900" lvl="1" indent="-342900"/>
            <a:r>
              <a:rPr lang="en-GB" dirty="0" smtClean="0"/>
              <a:t>Granularity </a:t>
            </a:r>
            <a:r>
              <a:rPr lang="en-GB" dirty="0"/>
              <a:t>.1</a:t>
            </a:r>
            <a:r>
              <a:rPr lang="en-GB" dirty="0">
                <a:sym typeface="Wingdings" pitchFamily="2" charset="2"/>
              </a:rPr>
              <a:t>×.1 (η×φ)</a:t>
            </a:r>
          </a:p>
          <a:p>
            <a:pPr marL="342900" lvl="1" indent="-342900"/>
            <a:r>
              <a:rPr lang="en-GB" dirty="0">
                <a:sym typeface="Wingdings" pitchFamily="2" charset="2"/>
              </a:rPr>
              <a:t>One electromagnetic, one hadronic </a:t>
            </a:r>
            <a:r>
              <a:rPr lang="en-GB" dirty="0" smtClean="0">
                <a:sym typeface="Wingdings" pitchFamily="2" charset="2"/>
              </a:rPr>
              <a:t>tower </a:t>
            </a:r>
            <a:r>
              <a:rPr lang="en-GB" dirty="0">
                <a:sym typeface="Wingdings" pitchFamily="2" charset="2"/>
              </a:rPr>
              <a:t>per </a:t>
            </a:r>
            <a:r>
              <a:rPr lang="en-GB" dirty="0" err="1" smtClean="0">
                <a:sym typeface="Wingdings" pitchFamily="2" charset="2"/>
              </a:rPr>
              <a:t>η×φ</a:t>
            </a:r>
            <a:r>
              <a:rPr lang="en-GB" dirty="0" smtClean="0">
                <a:sym typeface="Wingdings" pitchFamily="2" charset="2"/>
              </a:rPr>
              <a:t> bin</a:t>
            </a:r>
            <a:endParaRPr lang="en-GB" dirty="0"/>
          </a:p>
          <a:p>
            <a:r>
              <a:rPr lang="en-GB" dirty="0" smtClean="0"/>
              <a:t>Unlike eFEX, </a:t>
            </a:r>
            <a:r>
              <a:rPr lang="en-GB" dirty="0"/>
              <a:t>no “BCMUX” scheme </a:t>
            </a:r>
            <a:r>
              <a:rPr lang="en-GB" dirty="0" smtClean="0"/>
              <a:t>possible due </a:t>
            </a:r>
            <a:r>
              <a:rPr lang="en-GB" dirty="0"/>
              <a:t>to consecutive non-zero data</a:t>
            </a:r>
          </a:p>
          <a:p>
            <a:r>
              <a:rPr lang="en-GB" dirty="0"/>
              <a:t>6.4 Gb/s line rate, 8b/10b encoding, 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/>
              <a:t>128 bit per BC </a:t>
            </a:r>
          </a:p>
          <a:p>
            <a:r>
              <a:rPr lang="en-GB" dirty="0" smtClean="0"/>
              <a:t>16bit energy per  </a:t>
            </a:r>
            <a:r>
              <a:rPr lang="en-GB" dirty="0"/>
              <a:t>tower, 8 towers per </a:t>
            </a:r>
            <a:r>
              <a:rPr lang="en-GB" dirty="0" smtClean="0"/>
              <a:t>fibre</a:t>
            </a:r>
          </a:p>
          <a:p>
            <a:r>
              <a:rPr lang="en-GB" dirty="0" smtClean="0"/>
              <a:t>LAr data from DPS </a:t>
            </a:r>
          </a:p>
          <a:p>
            <a:r>
              <a:rPr lang="en-GB" dirty="0" smtClean="0"/>
              <a:t>Tile …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06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FEX input data – </a:t>
            </a:r>
            <a:r>
              <a:rPr lang="en-GB" dirty="0" err="1" smtClean="0"/>
              <a:t>TileCal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980728"/>
            <a:ext cx="8715436" cy="5520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Three options for getting </a:t>
            </a:r>
            <a:r>
              <a:rPr lang="en-GB" dirty="0" err="1" smtClean="0"/>
              <a:t>TileCal</a:t>
            </a:r>
            <a:r>
              <a:rPr lang="en-GB" dirty="0" smtClean="0"/>
              <a:t> data onto </a:t>
            </a:r>
            <a:r>
              <a:rPr lang="en-GB" dirty="0" err="1" smtClean="0"/>
              <a:t>opto</a:t>
            </a:r>
            <a:r>
              <a:rPr lang="en-GB" dirty="0" smtClean="0"/>
              <a:t> fibres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Option 1 – replicate analogue </a:t>
            </a:r>
            <a:r>
              <a:rPr lang="en-GB" dirty="0" err="1" smtClean="0"/>
              <a:t>TileCal</a:t>
            </a:r>
            <a:r>
              <a:rPr lang="en-GB" dirty="0" smtClean="0"/>
              <a:t> trigger signals into additional </a:t>
            </a:r>
            <a:r>
              <a:rPr lang="en-GB" dirty="0" err="1" smtClean="0"/>
              <a:t>TileCal</a:t>
            </a:r>
            <a:r>
              <a:rPr lang="en-GB" dirty="0" smtClean="0"/>
              <a:t> digitizer stations</a:t>
            </a:r>
          </a:p>
          <a:p>
            <a:r>
              <a:rPr lang="en-GB" dirty="0" smtClean="0"/>
              <a:t>Replicate existent L1Calo digital electrical output into fibres</a:t>
            </a:r>
          </a:p>
          <a:p>
            <a:pPr lvl="1"/>
            <a:r>
              <a:rPr lang="en-GB" dirty="0" smtClean="0"/>
              <a:t>Option 2 : At source (Pre-Processor)</a:t>
            </a:r>
          </a:p>
          <a:p>
            <a:pPr lvl="1"/>
            <a:r>
              <a:rPr lang="en-GB" dirty="0" smtClean="0"/>
              <a:t>Option 3 : At sink (Jet/Energy Processor)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47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491802-6F33-433F-A54A-CAE9D6C52FA5}" type="slidenum">
              <a:rPr lang="sv-SE" sz="1600">
                <a:solidFill>
                  <a:srgbClr val="808080"/>
                </a:solidFill>
              </a:rPr>
              <a:pPr/>
              <a:t>6</a:t>
            </a:fld>
            <a:endParaRPr lang="sv-SE" sz="1400">
              <a:solidFill>
                <a:srgbClr val="808080"/>
              </a:solidFill>
            </a:endParaRPr>
          </a:p>
        </p:txBody>
      </p:sp>
      <p:sp>
        <p:nvSpPr>
          <p:cNvPr id="697431" name="Rectangle 87"/>
          <p:cNvSpPr>
            <a:spLocks noChangeArrowheads="1"/>
          </p:cNvSpPr>
          <p:nvPr/>
        </p:nvSpPr>
        <p:spPr bwMode="auto">
          <a:xfrm>
            <a:off x="2673350" y="4713288"/>
            <a:ext cx="2384425" cy="1295400"/>
          </a:xfrm>
          <a:prstGeom prst="rect">
            <a:avLst/>
          </a:prstGeom>
          <a:solidFill>
            <a:srgbClr val="B2FFC5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428" name="Rectangle 84"/>
          <p:cNvSpPr>
            <a:spLocks noChangeArrowheads="1"/>
          </p:cNvSpPr>
          <p:nvPr/>
        </p:nvSpPr>
        <p:spPr bwMode="auto">
          <a:xfrm>
            <a:off x="5895975" y="2667000"/>
            <a:ext cx="2819400" cy="1447800"/>
          </a:xfrm>
          <a:prstGeom prst="rect">
            <a:avLst/>
          </a:prstGeom>
          <a:solidFill>
            <a:srgbClr val="D4EA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4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GB" sz="4000" dirty="0" err="1" smtClean="0">
                <a:ea typeface="+mj-ea"/>
                <a:cs typeface="+mj-cs"/>
              </a:rPr>
              <a:t>TileCal</a:t>
            </a:r>
            <a:r>
              <a:rPr lang="en-GB" sz="4000" dirty="0" smtClean="0">
                <a:ea typeface="+mj-ea"/>
                <a:cs typeface="+mj-cs"/>
              </a:rPr>
              <a:t> input options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97349" name="Text Box 5"/>
          <p:cNvSpPr txBox="1">
            <a:spLocks noChangeArrowheads="1"/>
          </p:cNvSpPr>
          <p:nvPr/>
        </p:nvSpPr>
        <p:spPr bwMode="auto">
          <a:xfrm>
            <a:off x="228600" y="3119438"/>
            <a:ext cx="13716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l"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EM calorimeter</a:t>
            </a:r>
          </a:p>
          <a:p>
            <a:pPr algn="l"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digital readout</a:t>
            </a:r>
          </a:p>
        </p:txBody>
      </p:sp>
      <p:sp>
        <p:nvSpPr>
          <p:cNvPr id="697350" name="Text Box 6"/>
          <p:cNvSpPr txBox="1">
            <a:spLocks noChangeArrowheads="1"/>
          </p:cNvSpPr>
          <p:nvPr/>
        </p:nvSpPr>
        <p:spPr bwMode="auto">
          <a:xfrm>
            <a:off x="228600" y="1828800"/>
            <a:ext cx="1371600" cy="2841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l"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Muon detector</a:t>
            </a:r>
          </a:p>
        </p:txBody>
      </p:sp>
      <p:sp>
        <p:nvSpPr>
          <p:cNvPr id="697351" name="Text Box 7"/>
          <p:cNvSpPr txBox="1">
            <a:spLocks noChangeArrowheads="1"/>
          </p:cNvSpPr>
          <p:nvPr/>
        </p:nvSpPr>
        <p:spPr bwMode="auto">
          <a:xfrm>
            <a:off x="107950" y="4919663"/>
            <a:ext cx="1008063" cy="6492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l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Analog sums from Tile/</a:t>
            </a:r>
            <a:r>
              <a:rPr lang="en-US" sz="1200" dirty="0" err="1">
                <a:latin typeface="Arial" charset="0"/>
                <a:ea typeface="ＭＳ Ｐゴシック" charset="0"/>
              </a:rPr>
              <a:t>LAr</a:t>
            </a:r>
            <a:endParaRPr lang="en-US" sz="1200" dirty="0">
              <a:latin typeface="Arial" charset="0"/>
              <a:ea typeface="ＭＳ Ｐゴシック" charset="0"/>
            </a:endParaRPr>
          </a:p>
        </p:txBody>
      </p:sp>
      <p:sp>
        <p:nvSpPr>
          <p:cNvPr id="697352" name="Line 8"/>
          <p:cNvSpPr>
            <a:spLocks noChangeShapeType="1"/>
          </p:cNvSpPr>
          <p:nvPr/>
        </p:nvSpPr>
        <p:spPr bwMode="auto">
          <a:xfrm>
            <a:off x="1600200" y="1981200"/>
            <a:ext cx="1027113" cy="7938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353" name="Line 9"/>
          <p:cNvSpPr>
            <a:spLocks noChangeShapeType="1"/>
          </p:cNvSpPr>
          <p:nvPr/>
        </p:nvSpPr>
        <p:spPr bwMode="auto">
          <a:xfrm>
            <a:off x="1619250" y="3357563"/>
            <a:ext cx="504825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354" name="Line 10"/>
          <p:cNvSpPr>
            <a:spLocks noChangeShapeType="1"/>
          </p:cNvSpPr>
          <p:nvPr/>
        </p:nvSpPr>
        <p:spPr bwMode="auto">
          <a:xfrm>
            <a:off x="1116013" y="5229225"/>
            <a:ext cx="360362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355" name="Line 11"/>
          <p:cNvSpPr>
            <a:spLocks noChangeShapeType="1"/>
          </p:cNvSpPr>
          <p:nvPr/>
        </p:nvSpPr>
        <p:spPr bwMode="auto">
          <a:xfrm flipV="1">
            <a:off x="8334375" y="3500438"/>
            <a:ext cx="630238" cy="47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365" name="Rectangle 21"/>
          <p:cNvSpPr>
            <a:spLocks noChangeArrowheads="1"/>
          </p:cNvSpPr>
          <p:nvPr/>
        </p:nvSpPr>
        <p:spPr bwMode="auto">
          <a:xfrm>
            <a:off x="2619375" y="1143000"/>
            <a:ext cx="2438400" cy="1447800"/>
          </a:xfrm>
          <a:prstGeom prst="rect">
            <a:avLst/>
          </a:prstGeom>
          <a:solidFill>
            <a:srgbClr val="FFFD2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66" name="Rectangle 22"/>
          <p:cNvSpPr>
            <a:spLocks noChangeArrowheads="1"/>
          </p:cNvSpPr>
          <p:nvPr/>
        </p:nvSpPr>
        <p:spPr bwMode="auto">
          <a:xfrm>
            <a:off x="2771775" y="1371600"/>
            <a:ext cx="762000" cy="457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67" name="Rectangle 23" descr="Dark upward diagonal"/>
          <p:cNvSpPr>
            <a:spLocks noChangeArrowheads="1"/>
          </p:cNvSpPr>
          <p:nvPr/>
        </p:nvSpPr>
        <p:spPr bwMode="auto">
          <a:xfrm>
            <a:off x="2771775" y="2057400"/>
            <a:ext cx="762000" cy="4572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68" name="Rectangle 24"/>
          <p:cNvSpPr>
            <a:spLocks noChangeArrowheads="1"/>
          </p:cNvSpPr>
          <p:nvPr/>
        </p:nvSpPr>
        <p:spPr bwMode="auto">
          <a:xfrm>
            <a:off x="2771775" y="13716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69" name="Rectangle 25" descr="Dark upward diagonal"/>
          <p:cNvSpPr>
            <a:spLocks noChangeArrowheads="1"/>
          </p:cNvSpPr>
          <p:nvPr/>
        </p:nvSpPr>
        <p:spPr bwMode="auto">
          <a:xfrm>
            <a:off x="6276975" y="3124200"/>
            <a:ext cx="304800" cy="7620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70" name="Rectangle 26" descr="Dark upward diagonal"/>
          <p:cNvSpPr>
            <a:spLocks noChangeArrowheads="1"/>
          </p:cNvSpPr>
          <p:nvPr/>
        </p:nvSpPr>
        <p:spPr bwMode="auto">
          <a:xfrm>
            <a:off x="4067175" y="1676400"/>
            <a:ext cx="762000" cy="4572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71" name="Rectangle 27" descr="Dark upward diagonal"/>
          <p:cNvSpPr>
            <a:spLocks noChangeArrowheads="1"/>
          </p:cNvSpPr>
          <p:nvPr/>
        </p:nvSpPr>
        <p:spPr bwMode="auto">
          <a:xfrm>
            <a:off x="3914775" y="3581400"/>
            <a:ext cx="762000" cy="3810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72" name="Rectangle 28" descr="Dark upward diagonal"/>
          <p:cNvSpPr>
            <a:spLocks noChangeArrowheads="1"/>
          </p:cNvSpPr>
          <p:nvPr/>
        </p:nvSpPr>
        <p:spPr bwMode="auto">
          <a:xfrm>
            <a:off x="3914775" y="2895600"/>
            <a:ext cx="762000" cy="3810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73" name="Rectangle 29" descr="Dark upward diagonal"/>
          <p:cNvSpPr>
            <a:spLocks noChangeArrowheads="1"/>
          </p:cNvSpPr>
          <p:nvPr/>
        </p:nvSpPr>
        <p:spPr bwMode="auto">
          <a:xfrm>
            <a:off x="2081213" y="3200400"/>
            <a:ext cx="762000" cy="3810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74" name="Rectangle 30"/>
          <p:cNvSpPr>
            <a:spLocks noChangeArrowheads="1"/>
          </p:cNvSpPr>
          <p:nvPr/>
        </p:nvSpPr>
        <p:spPr bwMode="auto">
          <a:xfrm>
            <a:off x="2771775" y="5018088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75" name="Rectangle 31" descr="Dark upward diagonal"/>
          <p:cNvSpPr>
            <a:spLocks noChangeArrowheads="1"/>
          </p:cNvSpPr>
          <p:nvPr/>
        </p:nvSpPr>
        <p:spPr bwMode="auto">
          <a:xfrm>
            <a:off x="2924175" y="5246688"/>
            <a:ext cx="381000" cy="2286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900">
                <a:latin typeface="Arial" charset="0"/>
                <a:ea typeface="ＭＳ Ｐゴシック" charset="0"/>
              </a:rPr>
              <a:t>nMCM</a:t>
            </a:r>
          </a:p>
        </p:txBody>
      </p:sp>
      <p:sp>
        <p:nvSpPr>
          <p:cNvPr id="697376" name="Rectangle 32"/>
          <p:cNvSpPr>
            <a:spLocks noChangeArrowheads="1"/>
          </p:cNvSpPr>
          <p:nvPr/>
        </p:nvSpPr>
        <p:spPr bwMode="auto">
          <a:xfrm>
            <a:off x="3990975" y="4789488"/>
            <a:ext cx="762000" cy="457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77" name="Rectangle 33"/>
          <p:cNvSpPr>
            <a:spLocks noChangeArrowheads="1"/>
          </p:cNvSpPr>
          <p:nvPr/>
        </p:nvSpPr>
        <p:spPr bwMode="auto">
          <a:xfrm>
            <a:off x="3990975" y="4789488"/>
            <a:ext cx="762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697378" name="Rectangle 34" descr="Dark upward diagonal"/>
          <p:cNvSpPr>
            <a:spLocks noChangeArrowheads="1"/>
          </p:cNvSpPr>
          <p:nvPr/>
        </p:nvSpPr>
        <p:spPr bwMode="auto">
          <a:xfrm>
            <a:off x="4600575" y="4789488"/>
            <a:ext cx="152400" cy="4572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900" b="1">
                <a:latin typeface="Arial" charset="0"/>
                <a:ea typeface="ＭＳ Ｐゴシック" charset="0"/>
              </a:rPr>
              <a:t>C</a:t>
            </a:r>
          </a:p>
          <a:p>
            <a:pPr>
              <a:defRPr/>
            </a:pPr>
            <a:r>
              <a:rPr lang="en-US" sz="900" b="1">
                <a:latin typeface="Arial" charset="0"/>
                <a:ea typeface="ＭＳ Ｐゴシック" charset="0"/>
              </a:rPr>
              <a:t>M</a:t>
            </a:r>
          </a:p>
          <a:p>
            <a:pPr>
              <a:defRPr/>
            </a:pPr>
            <a:r>
              <a:rPr lang="en-US" sz="900" b="1">
                <a:latin typeface="Arial" charset="0"/>
                <a:ea typeface="ＭＳ Ｐゴシック" charset="0"/>
              </a:rPr>
              <a:t>X</a:t>
            </a: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697379" name="Rectangle 35"/>
          <p:cNvSpPr>
            <a:spLocks noChangeArrowheads="1"/>
          </p:cNvSpPr>
          <p:nvPr/>
        </p:nvSpPr>
        <p:spPr bwMode="auto">
          <a:xfrm>
            <a:off x="3990975" y="5475288"/>
            <a:ext cx="762000" cy="457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80" name="Rectangle 36"/>
          <p:cNvSpPr>
            <a:spLocks noChangeArrowheads="1"/>
          </p:cNvSpPr>
          <p:nvPr/>
        </p:nvSpPr>
        <p:spPr bwMode="auto">
          <a:xfrm>
            <a:off x="3990975" y="5475288"/>
            <a:ext cx="762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81" name="Rectangle 37" descr="Dark upward diagonal"/>
          <p:cNvSpPr>
            <a:spLocks noChangeArrowheads="1"/>
          </p:cNvSpPr>
          <p:nvPr/>
        </p:nvSpPr>
        <p:spPr bwMode="auto">
          <a:xfrm>
            <a:off x="4600575" y="5475288"/>
            <a:ext cx="152400" cy="4572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900" b="1">
                <a:latin typeface="Arial" charset="0"/>
                <a:ea typeface="ＭＳ Ｐゴシック" charset="0"/>
              </a:rPr>
              <a:t>C</a:t>
            </a:r>
          </a:p>
          <a:p>
            <a:pPr>
              <a:defRPr/>
            </a:pPr>
            <a:r>
              <a:rPr lang="en-US" sz="900" b="1">
                <a:latin typeface="Arial" charset="0"/>
                <a:ea typeface="ＭＳ Ｐゴシック" charset="0"/>
              </a:rPr>
              <a:t>M</a:t>
            </a:r>
          </a:p>
          <a:p>
            <a:pPr>
              <a:defRPr/>
            </a:pPr>
            <a:r>
              <a:rPr lang="en-US" sz="900" b="1"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97382" name="Rectangle 38" descr="Dark upward diagonal"/>
          <p:cNvSpPr>
            <a:spLocks noChangeArrowheads="1"/>
          </p:cNvSpPr>
          <p:nvPr/>
        </p:nvSpPr>
        <p:spPr bwMode="auto">
          <a:xfrm>
            <a:off x="4067175" y="4941888"/>
            <a:ext cx="381000" cy="2286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JEM</a:t>
            </a:r>
          </a:p>
        </p:txBody>
      </p:sp>
      <p:sp>
        <p:nvSpPr>
          <p:cNvPr id="697383" name="Rectangle 39"/>
          <p:cNvSpPr>
            <a:spLocks noChangeArrowheads="1"/>
          </p:cNvSpPr>
          <p:nvPr/>
        </p:nvSpPr>
        <p:spPr bwMode="auto">
          <a:xfrm>
            <a:off x="7115175" y="3124200"/>
            <a:ext cx="1219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84" name="Rectangle 40" descr="Dark upward diagonal"/>
          <p:cNvSpPr>
            <a:spLocks noChangeArrowheads="1"/>
          </p:cNvSpPr>
          <p:nvPr/>
        </p:nvSpPr>
        <p:spPr bwMode="auto">
          <a:xfrm>
            <a:off x="7648575" y="3124200"/>
            <a:ext cx="152400" cy="7620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85" name="Rectangle 41" descr="Dark upward diagonal"/>
          <p:cNvSpPr>
            <a:spLocks noChangeArrowheads="1"/>
          </p:cNvSpPr>
          <p:nvPr/>
        </p:nvSpPr>
        <p:spPr bwMode="auto">
          <a:xfrm>
            <a:off x="7115175" y="3810000"/>
            <a:ext cx="1219200" cy="1524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86" name="Rectangle 42" descr="Dark upward diagonal"/>
          <p:cNvSpPr>
            <a:spLocks noChangeArrowheads="1"/>
          </p:cNvSpPr>
          <p:nvPr/>
        </p:nvSpPr>
        <p:spPr bwMode="auto">
          <a:xfrm>
            <a:off x="3381375" y="1371600"/>
            <a:ext cx="152400" cy="4572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87" name="Text Box 43"/>
          <p:cNvSpPr txBox="1">
            <a:spLocks noChangeArrowheads="1"/>
          </p:cNvSpPr>
          <p:nvPr/>
        </p:nvSpPr>
        <p:spPr bwMode="auto">
          <a:xfrm>
            <a:off x="2695575" y="1812925"/>
            <a:ext cx="1289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Endcap sector logic</a:t>
            </a:r>
          </a:p>
        </p:txBody>
      </p:sp>
      <p:sp>
        <p:nvSpPr>
          <p:cNvPr id="697388" name="Text Box 44"/>
          <p:cNvSpPr txBox="1">
            <a:spLocks noChangeArrowheads="1"/>
          </p:cNvSpPr>
          <p:nvPr/>
        </p:nvSpPr>
        <p:spPr bwMode="auto">
          <a:xfrm>
            <a:off x="2695575" y="1143000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Barrel sector logic</a:t>
            </a:r>
          </a:p>
        </p:txBody>
      </p:sp>
      <p:sp>
        <p:nvSpPr>
          <p:cNvPr id="697389" name="Text Box 45"/>
          <p:cNvSpPr txBox="1">
            <a:spLocks noChangeArrowheads="1"/>
          </p:cNvSpPr>
          <p:nvPr/>
        </p:nvSpPr>
        <p:spPr bwMode="auto">
          <a:xfrm>
            <a:off x="4067175" y="1447800"/>
            <a:ext cx="639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MuCTPi</a:t>
            </a:r>
          </a:p>
        </p:txBody>
      </p:sp>
      <p:sp>
        <p:nvSpPr>
          <p:cNvPr id="697390" name="Text Box 46"/>
          <p:cNvSpPr txBox="1">
            <a:spLocks noChangeArrowheads="1"/>
          </p:cNvSpPr>
          <p:nvPr/>
        </p:nvSpPr>
        <p:spPr bwMode="auto">
          <a:xfrm>
            <a:off x="4141788" y="1143000"/>
            <a:ext cx="992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Muon Trigger</a:t>
            </a:r>
          </a:p>
        </p:txBody>
      </p:sp>
      <p:sp>
        <p:nvSpPr>
          <p:cNvPr id="697391" name="Text Box 47"/>
          <p:cNvSpPr txBox="1">
            <a:spLocks noChangeArrowheads="1"/>
          </p:cNvSpPr>
          <p:nvPr/>
        </p:nvSpPr>
        <p:spPr bwMode="auto">
          <a:xfrm>
            <a:off x="6124575" y="2895600"/>
            <a:ext cx="611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L1Topo</a:t>
            </a:r>
          </a:p>
        </p:txBody>
      </p:sp>
      <p:sp>
        <p:nvSpPr>
          <p:cNvPr id="697392" name="Text Box 48"/>
          <p:cNvSpPr txBox="1">
            <a:spLocks noChangeArrowheads="1"/>
          </p:cNvSpPr>
          <p:nvPr/>
        </p:nvSpPr>
        <p:spPr bwMode="auto">
          <a:xfrm>
            <a:off x="7510463" y="2895600"/>
            <a:ext cx="434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CTP</a:t>
            </a:r>
          </a:p>
        </p:txBody>
      </p:sp>
      <p:sp>
        <p:nvSpPr>
          <p:cNvPr id="697393" name="Text Box 49"/>
          <p:cNvSpPr txBox="1">
            <a:spLocks noChangeArrowheads="1"/>
          </p:cNvSpPr>
          <p:nvPr/>
        </p:nvSpPr>
        <p:spPr bwMode="auto">
          <a:xfrm>
            <a:off x="7724775" y="3124200"/>
            <a:ext cx="27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C</a:t>
            </a:r>
          </a:p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O</a:t>
            </a:r>
          </a:p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R</a:t>
            </a:r>
          </a:p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E</a:t>
            </a:r>
          </a:p>
        </p:txBody>
      </p:sp>
      <p:sp>
        <p:nvSpPr>
          <p:cNvPr id="697394" name="Line 50"/>
          <p:cNvSpPr>
            <a:spLocks noChangeShapeType="1"/>
          </p:cNvSpPr>
          <p:nvPr/>
        </p:nvSpPr>
        <p:spPr bwMode="auto">
          <a:xfrm flipV="1">
            <a:off x="3533775" y="1981200"/>
            <a:ext cx="533400" cy="3048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395" name="Line 51"/>
          <p:cNvSpPr>
            <a:spLocks noChangeShapeType="1"/>
          </p:cNvSpPr>
          <p:nvPr/>
        </p:nvSpPr>
        <p:spPr bwMode="auto">
          <a:xfrm>
            <a:off x="3533775" y="1524000"/>
            <a:ext cx="533400" cy="3048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396" name="Text Box 52"/>
          <p:cNvSpPr txBox="1">
            <a:spLocks noChangeArrowheads="1"/>
          </p:cNvSpPr>
          <p:nvPr/>
        </p:nvSpPr>
        <p:spPr bwMode="auto">
          <a:xfrm>
            <a:off x="2619375" y="2955925"/>
            <a:ext cx="441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DPS</a:t>
            </a:r>
          </a:p>
        </p:txBody>
      </p:sp>
      <p:sp>
        <p:nvSpPr>
          <p:cNvPr id="697397" name="Text Box 53"/>
          <p:cNvSpPr txBox="1">
            <a:spLocks noChangeArrowheads="1"/>
          </p:cNvSpPr>
          <p:nvPr/>
        </p:nvSpPr>
        <p:spPr bwMode="auto">
          <a:xfrm>
            <a:off x="3873500" y="2667000"/>
            <a:ext cx="498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eFEX</a:t>
            </a:r>
          </a:p>
        </p:txBody>
      </p:sp>
      <p:sp>
        <p:nvSpPr>
          <p:cNvPr id="697398" name="Text Box 54"/>
          <p:cNvSpPr txBox="1">
            <a:spLocks noChangeArrowheads="1"/>
          </p:cNvSpPr>
          <p:nvPr/>
        </p:nvSpPr>
        <p:spPr bwMode="auto">
          <a:xfrm>
            <a:off x="3897313" y="3352800"/>
            <a:ext cx="455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jFEX</a:t>
            </a:r>
          </a:p>
        </p:txBody>
      </p:sp>
      <p:sp>
        <p:nvSpPr>
          <p:cNvPr id="697399" name="Text Box 55"/>
          <p:cNvSpPr txBox="1">
            <a:spLocks noChangeArrowheads="1"/>
          </p:cNvSpPr>
          <p:nvPr/>
        </p:nvSpPr>
        <p:spPr bwMode="auto">
          <a:xfrm>
            <a:off x="2659063" y="4789488"/>
            <a:ext cx="950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PreProcessor</a:t>
            </a:r>
          </a:p>
        </p:txBody>
      </p:sp>
      <p:sp>
        <p:nvSpPr>
          <p:cNvPr id="697400" name="Line 56"/>
          <p:cNvSpPr>
            <a:spLocks noChangeShapeType="1"/>
          </p:cNvSpPr>
          <p:nvPr/>
        </p:nvSpPr>
        <p:spPr bwMode="auto">
          <a:xfrm>
            <a:off x="3533775" y="5551488"/>
            <a:ext cx="4572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01" name="Line 57"/>
          <p:cNvSpPr>
            <a:spLocks noChangeShapeType="1"/>
          </p:cNvSpPr>
          <p:nvPr/>
        </p:nvSpPr>
        <p:spPr bwMode="auto">
          <a:xfrm flipV="1">
            <a:off x="3533775" y="4941888"/>
            <a:ext cx="4572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02" name="Line 58"/>
          <p:cNvSpPr>
            <a:spLocks noChangeShapeType="1"/>
          </p:cNvSpPr>
          <p:nvPr/>
        </p:nvSpPr>
        <p:spPr bwMode="auto">
          <a:xfrm>
            <a:off x="4524375" y="3962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04" name="Line 60"/>
          <p:cNvSpPr>
            <a:spLocks noChangeShapeType="1"/>
          </p:cNvSpPr>
          <p:nvPr/>
        </p:nvSpPr>
        <p:spPr bwMode="auto">
          <a:xfrm>
            <a:off x="4524375" y="3276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06" name="Line 62"/>
          <p:cNvSpPr>
            <a:spLocks noChangeShapeType="1"/>
          </p:cNvSpPr>
          <p:nvPr/>
        </p:nvSpPr>
        <p:spPr bwMode="auto">
          <a:xfrm>
            <a:off x="2843213" y="3500438"/>
            <a:ext cx="1071562" cy="233362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07" name="Line 63"/>
          <p:cNvSpPr>
            <a:spLocks noChangeShapeType="1"/>
          </p:cNvSpPr>
          <p:nvPr/>
        </p:nvSpPr>
        <p:spPr bwMode="auto">
          <a:xfrm flipV="1">
            <a:off x="2843213" y="2971800"/>
            <a:ext cx="1071562" cy="312738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0" name="Line 66"/>
          <p:cNvSpPr>
            <a:spLocks noChangeShapeType="1"/>
          </p:cNvSpPr>
          <p:nvPr/>
        </p:nvSpPr>
        <p:spPr bwMode="auto">
          <a:xfrm flipV="1">
            <a:off x="4787900" y="3733800"/>
            <a:ext cx="1489075" cy="2071688"/>
          </a:xfrm>
          <a:prstGeom prst="line">
            <a:avLst/>
          </a:prstGeom>
          <a:noFill/>
          <a:ln w="3175">
            <a:solidFill>
              <a:srgbClr val="2A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1" name="Line 67"/>
          <p:cNvSpPr>
            <a:spLocks noChangeShapeType="1"/>
          </p:cNvSpPr>
          <p:nvPr/>
        </p:nvSpPr>
        <p:spPr bwMode="auto">
          <a:xfrm flipV="1">
            <a:off x="4787900" y="3657600"/>
            <a:ext cx="1489075" cy="1284288"/>
          </a:xfrm>
          <a:prstGeom prst="line">
            <a:avLst/>
          </a:prstGeom>
          <a:noFill/>
          <a:ln w="3175">
            <a:solidFill>
              <a:srgbClr val="2A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2" name="Line 68"/>
          <p:cNvSpPr>
            <a:spLocks noChangeShapeType="1"/>
          </p:cNvSpPr>
          <p:nvPr/>
        </p:nvSpPr>
        <p:spPr bwMode="auto">
          <a:xfrm flipV="1">
            <a:off x="4676775" y="3581400"/>
            <a:ext cx="1600200" cy="228600"/>
          </a:xfrm>
          <a:prstGeom prst="line">
            <a:avLst/>
          </a:prstGeom>
          <a:noFill/>
          <a:ln w="3175">
            <a:solidFill>
              <a:srgbClr val="2A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3" name="Line 69"/>
          <p:cNvSpPr>
            <a:spLocks noChangeShapeType="1"/>
          </p:cNvSpPr>
          <p:nvPr/>
        </p:nvSpPr>
        <p:spPr bwMode="auto">
          <a:xfrm>
            <a:off x="4676775" y="3048000"/>
            <a:ext cx="1600200" cy="457200"/>
          </a:xfrm>
          <a:prstGeom prst="line">
            <a:avLst/>
          </a:prstGeom>
          <a:noFill/>
          <a:ln w="3175">
            <a:solidFill>
              <a:srgbClr val="2A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4" name="Line 70"/>
          <p:cNvSpPr>
            <a:spLocks noChangeShapeType="1"/>
          </p:cNvSpPr>
          <p:nvPr/>
        </p:nvSpPr>
        <p:spPr bwMode="auto">
          <a:xfrm>
            <a:off x="4829175" y="1905000"/>
            <a:ext cx="1447800" cy="1524000"/>
          </a:xfrm>
          <a:prstGeom prst="line">
            <a:avLst/>
          </a:prstGeom>
          <a:noFill/>
          <a:ln w="3175">
            <a:solidFill>
              <a:srgbClr val="2A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5" name="Line 71"/>
          <p:cNvSpPr>
            <a:spLocks noChangeShapeType="1"/>
          </p:cNvSpPr>
          <p:nvPr/>
        </p:nvSpPr>
        <p:spPr bwMode="auto">
          <a:xfrm flipV="1">
            <a:off x="6276975" y="6237288"/>
            <a:ext cx="685800" cy="0"/>
          </a:xfrm>
          <a:prstGeom prst="line">
            <a:avLst/>
          </a:prstGeom>
          <a:noFill/>
          <a:ln w="3175">
            <a:solidFill>
              <a:srgbClr val="2A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6" name="Text Box 72"/>
          <p:cNvSpPr txBox="1">
            <a:spLocks noChangeArrowheads="1"/>
          </p:cNvSpPr>
          <p:nvPr/>
        </p:nvSpPr>
        <p:spPr bwMode="auto">
          <a:xfrm>
            <a:off x="6121400" y="5992813"/>
            <a:ext cx="1069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Topological info</a:t>
            </a:r>
          </a:p>
        </p:txBody>
      </p:sp>
      <p:sp>
        <p:nvSpPr>
          <p:cNvPr id="697417" name="Line 73"/>
          <p:cNvSpPr>
            <a:spLocks noChangeShapeType="1"/>
          </p:cNvSpPr>
          <p:nvPr/>
        </p:nvSpPr>
        <p:spPr bwMode="auto">
          <a:xfrm flipV="1">
            <a:off x="6200775" y="5780088"/>
            <a:ext cx="6858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8" name="Text Box 74"/>
          <p:cNvSpPr txBox="1">
            <a:spLocks noChangeArrowheads="1"/>
          </p:cNvSpPr>
          <p:nvPr/>
        </p:nvSpPr>
        <p:spPr bwMode="auto">
          <a:xfrm>
            <a:off x="6156325" y="5516563"/>
            <a:ext cx="8350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l">
              <a:defRPr/>
            </a:pPr>
            <a:r>
              <a:rPr lang="en-US" sz="1000" dirty="0">
                <a:latin typeface="Arial" charset="0"/>
                <a:ea typeface="ＭＳ Ｐゴシック" charset="0"/>
              </a:rPr>
              <a:t>CTP output</a:t>
            </a:r>
          </a:p>
        </p:txBody>
      </p:sp>
      <p:sp>
        <p:nvSpPr>
          <p:cNvPr id="697419" name="Line 75"/>
          <p:cNvSpPr>
            <a:spLocks noChangeShapeType="1"/>
          </p:cNvSpPr>
          <p:nvPr/>
        </p:nvSpPr>
        <p:spPr bwMode="auto">
          <a:xfrm flipV="1">
            <a:off x="6581775" y="3505200"/>
            <a:ext cx="5334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20" name="Line 76"/>
          <p:cNvSpPr>
            <a:spLocks noChangeShapeType="1"/>
          </p:cNvSpPr>
          <p:nvPr/>
        </p:nvSpPr>
        <p:spPr bwMode="auto">
          <a:xfrm flipV="1">
            <a:off x="6886575" y="3276600"/>
            <a:ext cx="2286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21" name="Line 77"/>
          <p:cNvSpPr>
            <a:spLocks noChangeShapeType="1"/>
          </p:cNvSpPr>
          <p:nvPr/>
        </p:nvSpPr>
        <p:spPr bwMode="auto">
          <a:xfrm>
            <a:off x="4829175" y="1828800"/>
            <a:ext cx="2057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22" name="Line 78"/>
          <p:cNvSpPr>
            <a:spLocks noChangeShapeType="1"/>
          </p:cNvSpPr>
          <p:nvPr/>
        </p:nvSpPr>
        <p:spPr bwMode="auto">
          <a:xfrm>
            <a:off x="4752975" y="4865688"/>
            <a:ext cx="2133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23" name="Line 79"/>
          <p:cNvSpPr>
            <a:spLocks noChangeShapeType="1"/>
          </p:cNvSpPr>
          <p:nvPr/>
        </p:nvSpPr>
        <p:spPr bwMode="auto">
          <a:xfrm flipV="1">
            <a:off x="6886575" y="1828800"/>
            <a:ext cx="0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24" name="Line 80"/>
          <p:cNvSpPr>
            <a:spLocks noChangeShapeType="1"/>
          </p:cNvSpPr>
          <p:nvPr/>
        </p:nvSpPr>
        <p:spPr bwMode="auto">
          <a:xfrm flipV="1">
            <a:off x="6875463" y="3733800"/>
            <a:ext cx="11112" cy="1135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25" name="Rectangle 81" descr="Dark upward diagonal"/>
          <p:cNvSpPr>
            <a:spLocks noChangeArrowheads="1"/>
          </p:cNvSpPr>
          <p:nvPr/>
        </p:nvSpPr>
        <p:spPr bwMode="auto">
          <a:xfrm>
            <a:off x="7724775" y="5861050"/>
            <a:ext cx="304800" cy="3048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426" name="Text Box 82"/>
          <p:cNvSpPr txBox="1">
            <a:spLocks noChangeArrowheads="1"/>
          </p:cNvSpPr>
          <p:nvPr/>
        </p:nvSpPr>
        <p:spPr bwMode="auto">
          <a:xfrm>
            <a:off x="7648575" y="5408613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l">
              <a:defRPr/>
            </a:pPr>
            <a:r>
              <a:rPr lang="en-US" sz="1000" dirty="0">
                <a:latin typeface="Arial" charset="0"/>
                <a:ea typeface="ＭＳ Ｐゴシック" charset="0"/>
              </a:rPr>
              <a:t>New/upgraded</a:t>
            </a:r>
          </a:p>
          <a:p>
            <a:pPr algn="l">
              <a:defRPr/>
            </a:pPr>
            <a:r>
              <a:rPr lang="en-US" sz="1000" dirty="0">
                <a:latin typeface="Arial" charset="0"/>
                <a:ea typeface="ＭＳ Ｐゴシック" charset="0"/>
              </a:rPr>
              <a:t>Hardware</a:t>
            </a:r>
          </a:p>
        </p:txBody>
      </p:sp>
      <p:sp>
        <p:nvSpPr>
          <p:cNvPr id="697427" name="Line 83"/>
          <p:cNvSpPr>
            <a:spLocks noChangeShapeType="1"/>
          </p:cNvSpPr>
          <p:nvPr/>
        </p:nvSpPr>
        <p:spPr bwMode="auto">
          <a:xfrm flipV="1">
            <a:off x="6886575" y="3733800"/>
            <a:ext cx="2286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29" name="Text Box 85"/>
          <p:cNvSpPr txBox="1">
            <a:spLocks noChangeArrowheads="1"/>
          </p:cNvSpPr>
          <p:nvPr/>
        </p:nvSpPr>
        <p:spPr bwMode="auto">
          <a:xfrm>
            <a:off x="7602538" y="2667000"/>
            <a:ext cx="1090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Central Trigger</a:t>
            </a:r>
          </a:p>
        </p:txBody>
      </p:sp>
      <p:sp>
        <p:nvSpPr>
          <p:cNvPr id="697432" name="Text Box 88"/>
          <p:cNvSpPr txBox="1">
            <a:spLocks noChangeArrowheads="1"/>
          </p:cNvSpPr>
          <p:nvPr/>
        </p:nvSpPr>
        <p:spPr bwMode="auto">
          <a:xfrm>
            <a:off x="2660650" y="5780088"/>
            <a:ext cx="1077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L1Calo Trigger</a:t>
            </a:r>
          </a:p>
        </p:txBody>
      </p:sp>
      <p:sp>
        <p:nvSpPr>
          <p:cNvPr id="697438" name="Text Box 94"/>
          <p:cNvSpPr txBox="1">
            <a:spLocks noChangeArrowheads="1"/>
          </p:cNvSpPr>
          <p:nvPr/>
        </p:nvSpPr>
        <p:spPr bwMode="auto">
          <a:xfrm>
            <a:off x="3640138" y="4711700"/>
            <a:ext cx="460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JEP</a:t>
            </a:r>
          </a:p>
        </p:txBody>
      </p:sp>
      <p:sp>
        <p:nvSpPr>
          <p:cNvPr id="697439" name="Text Box 95"/>
          <p:cNvSpPr txBox="1">
            <a:spLocks noChangeArrowheads="1"/>
          </p:cNvSpPr>
          <p:nvPr/>
        </p:nvSpPr>
        <p:spPr bwMode="auto">
          <a:xfrm>
            <a:off x="3643313" y="5397500"/>
            <a:ext cx="3921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CP</a:t>
            </a:r>
          </a:p>
        </p:txBody>
      </p:sp>
      <p:sp>
        <p:nvSpPr>
          <p:cNvPr id="697440" name="Line 96"/>
          <p:cNvSpPr>
            <a:spLocks noChangeShapeType="1"/>
          </p:cNvSpPr>
          <p:nvPr/>
        </p:nvSpPr>
        <p:spPr bwMode="auto">
          <a:xfrm flipV="1">
            <a:off x="5514975" y="4865688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41" name="Line 97"/>
          <p:cNvSpPr>
            <a:spLocks noChangeShapeType="1"/>
          </p:cNvSpPr>
          <p:nvPr/>
        </p:nvSpPr>
        <p:spPr bwMode="auto">
          <a:xfrm>
            <a:off x="4752975" y="5616575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>
            <a:off x="1476375" y="4941888"/>
            <a:ext cx="792163" cy="7191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Receiver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stations</a:t>
            </a:r>
          </a:p>
        </p:txBody>
      </p:sp>
      <p:sp>
        <p:nvSpPr>
          <p:cNvPr id="92" name="Line 10"/>
          <p:cNvSpPr>
            <a:spLocks noChangeShapeType="1"/>
          </p:cNvSpPr>
          <p:nvPr/>
        </p:nvSpPr>
        <p:spPr bwMode="auto">
          <a:xfrm>
            <a:off x="2268538" y="5229225"/>
            <a:ext cx="4318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95" name="Line 13"/>
          <p:cNvSpPr>
            <a:spLocks noChangeShapeType="1"/>
          </p:cNvSpPr>
          <p:nvPr/>
        </p:nvSpPr>
        <p:spPr bwMode="auto">
          <a:xfrm>
            <a:off x="3132138" y="4292600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96" name="Line 13"/>
          <p:cNvSpPr>
            <a:spLocks noChangeShapeType="1"/>
          </p:cNvSpPr>
          <p:nvPr/>
        </p:nvSpPr>
        <p:spPr bwMode="auto">
          <a:xfrm flipH="1">
            <a:off x="1835150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8514" name="TextBox 4"/>
          <p:cNvSpPr txBox="1">
            <a:spLocks noChangeArrowheads="1"/>
          </p:cNvSpPr>
          <p:nvPr/>
        </p:nvSpPr>
        <p:spPr bwMode="auto">
          <a:xfrm>
            <a:off x="2627313" y="3284538"/>
            <a:ext cx="1271587" cy="277812"/>
          </a:xfrm>
          <a:prstGeom prst="rect">
            <a:avLst/>
          </a:prstGeom>
          <a:solidFill>
            <a:srgbClr val="FFFB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200"/>
              <a:t>EM data to FEX</a:t>
            </a:r>
          </a:p>
        </p:txBody>
      </p:sp>
      <p:cxnSp>
        <p:nvCxnSpPr>
          <p:cNvPr id="7" name="Straight Arrow Connector 6"/>
          <p:cNvCxnSpPr>
            <a:cxnSpLocks noChangeShapeType="1"/>
            <a:endCxn id="697402" idx="1"/>
          </p:cNvCxnSpPr>
          <p:nvPr/>
        </p:nvCxnSpPr>
        <p:spPr bwMode="auto">
          <a:xfrm flipV="1">
            <a:off x="1763713" y="4191000"/>
            <a:ext cx="2760662" cy="30163"/>
          </a:xfrm>
          <a:prstGeom prst="straightConnector1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16" name="TextBox 99"/>
          <p:cNvSpPr txBox="1">
            <a:spLocks noChangeArrowheads="1"/>
          </p:cNvSpPr>
          <p:nvPr/>
        </p:nvSpPr>
        <p:spPr bwMode="auto">
          <a:xfrm>
            <a:off x="2484438" y="3789363"/>
            <a:ext cx="1655762" cy="276225"/>
          </a:xfrm>
          <a:prstGeom prst="rect">
            <a:avLst/>
          </a:prstGeom>
          <a:solidFill>
            <a:srgbClr val="FFFB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200"/>
              <a:t>Hadronic data to FEX</a:t>
            </a:r>
          </a:p>
        </p:txBody>
      </p:sp>
      <p:sp>
        <p:nvSpPr>
          <p:cNvPr id="18517" name="TextBox 100"/>
          <p:cNvSpPr txBox="1">
            <a:spLocks noChangeArrowheads="1"/>
          </p:cNvSpPr>
          <p:nvPr/>
        </p:nvSpPr>
        <p:spPr bwMode="auto">
          <a:xfrm>
            <a:off x="1925638" y="4581525"/>
            <a:ext cx="269875" cy="277813"/>
          </a:xfrm>
          <a:prstGeom prst="rect">
            <a:avLst/>
          </a:prstGeom>
          <a:solidFill>
            <a:srgbClr val="FFFB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200" b="1"/>
              <a:t>1</a:t>
            </a:r>
          </a:p>
        </p:txBody>
      </p:sp>
      <p:sp>
        <p:nvSpPr>
          <p:cNvPr id="18518" name="TextBox 101"/>
          <p:cNvSpPr txBox="1">
            <a:spLocks noChangeArrowheads="1"/>
          </p:cNvSpPr>
          <p:nvPr/>
        </p:nvSpPr>
        <p:spPr bwMode="auto">
          <a:xfrm>
            <a:off x="3203575" y="4365625"/>
            <a:ext cx="269875" cy="276225"/>
          </a:xfrm>
          <a:prstGeom prst="rect">
            <a:avLst/>
          </a:prstGeom>
          <a:solidFill>
            <a:srgbClr val="FFFB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200" b="1"/>
              <a:t>2</a:t>
            </a:r>
          </a:p>
        </p:txBody>
      </p:sp>
      <p:sp>
        <p:nvSpPr>
          <p:cNvPr id="18519" name="TextBox 102"/>
          <p:cNvSpPr txBox="1">
            <a:spLocks noChangeArrowheads="1"/>
          </p:cNvSpPr>
          <p:nvPr/>
        </p:nvSpPr>
        <p:spPr bwMode="auto">
          <a:xfrm>
            <a:off x="4445000" y="4292600"/>
            <a:ext cx="271463" cy="277813"/>
          </a:xfrm>
          <a:prstGeom prst="rect">
            <a:avLst/>
          </a:prstGeom>
          <a:solidFill>
            <a:srgbClr val="FFFB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200" b="1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2788" y="1601788"/>
            <a:ext cx="4108450" cy="1323975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Can extract Tile tower sums from: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Tile receiver stations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US" dirty="0" err="1">
                <a:latin typeface="Arial" charset="0"/>
                <a:ea typeface="ＭＳ Ｐゴシック" charset="0"/>
              </a:rPr>
              <a:t>PreProcessor</a:t>
            </a:r>
            <a:r>
              <a:rPr lang="en-US" dirty="0">
                <a:latin typeface="Arial" charset="0"/>
                <a:ea typeface="ＭＳ Ｐゴシック" charset="0"/>
              </a:rPr>
              <a:t> modules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JEM modules in JEP</a:t>
            </a:r>
          </a:p>
        </p:txBody>
      </p:sp>
      <p:sp>
        <p:nvSpPr>
          <p:cNvPr id="18521" name="TextBox 3"/>
          <p:cNvSpPr txBox="1">
            <a:spLocks noChangeArrowheads="1"/>
          </p:cNvSpPr>
          <p:nvPr/>
        </p:nvSpPr>
        <p:spPr bwMode="auto">
          <a:xfrm>
            <a:off x="1327150" y="4005263"/>
            <a:ext cx="868363" cy="461962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200"/>
              <a:t>Tile tower</a:t>
            </a:r>
          </a:p>
          <a:p>
            <a:r>
              <a:rPr lang="en-US" altLang="en-US" sz="1200"/>
              <a:t>“</a:t>
            </a:r>
            <a:r>
              <a:rPr lang="en-US" sz="1200"/>
              <a:t>DPS</a:t>
            </a:r>
            <a:r>
              <a:rPr lang="en-US" altLang="en-US" sz="1200"/>
              <a:t>”</a:t>
            </a:r>
            <a:endParaRPr lang="en-US" sz="1200"/>
          </a:p>
        </p:txBody>
      </p:sp>
      <p:sp>
        <p:nvSpPr>
          <p:cNvPr id="697357" name="Line 13"/>
          <p:cNvSpPr>
            <a:spLocks noChangeShapeType="1"/>
          </p:cNvSpPr>
          <p:nvPr/>
        </p:nvSpPr>
        <p:spPr bwMode="auto">
          <a:xfrm>
            <a:off x="4356100" y="4221163"/>
            <a:ext cx="11113" cy="660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4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Option 1: Tile stations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08720"/>
            <a:ext cx="8641655" cy="21602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Signals extracted at arrival point in USA15</a:t>
            </a:r>
          </a:p>
          <a:p>
            <a:r>
              <a:rPr lang="en-US" dirty="0"/>
              <a:t>B</a:t>
            </a:r>
            <a:r>
              <a:rPr lang="en-US" dirty="0" smtClean="0"/>
              <a:t>uild a new system to digitize and process analog signals</a:t>
            </a:r>
          </a:p>
          <a:p>
            <a:pPr lvl="1"/>
            <a:r>
              <a:rPr lang="en-US" dirty="0" smtClean="0"/>
              <a:t>Patch panel / split off analog signal to be digitized</a:t>
            </a:r>
          </a:p>
          <a:p>
            <a:pPr lvl="1"/>
            <a:r>
              <a:rPr lang="en-US" dirty="0" smtClean="0"/>
              <a:t>Digitizer</a:t>
            </a:r>
          </a:p>
          <a:p>
            <a:pPr lvl="1"/>
            <a:r>
              <a:rPr lang="en-US" dirty="0" err="1" smtClean="0"/>
              <a:t>Serializer</a:t>
            </a:r>
            <a:r>
              <a:rPr lang="en-US" dirty="0" smtClean="0"/>
              <a:t> / </a:t>
            </a:r>
            <a:r>
              <a:rPr lang="en-US" dirty="0" err="1" smtClean="0"/>
              <a:t>fibre</a:t>
            </a:r>
            <a:r>
              <a:rPr lang="en-US" dirty="0"/>
              <a:t> </a:t>
            </a:r>
            <a:r>
              <a:rPr lang="en-US" dirty="0" smtClean="0"/>
              <a:t>driver</a:t>
            </a:r>
          </a:p>
          <a:p>
            <a:pPr lvl="1"/>
            <a:r>
              <a:rPr lang="en-US" dirty="0" smtClean="0"/>
              <a:t>TDPS (incl. L1 PP)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A2AB92-AB0F-4E0A-BF5F-22913C6ED3BA}" type="slidenum">
              <a:rPr lang="sv-SE" sz="1600">
                <a:solidFill>
                  <a:srgbClr val="808080"/>
                </a:solidFill>
              </a:rPr>
              <a:pPr/>
              <a:t>7</a:t>
            </a:fld>
            <a:endParaRPr lang="sv-SE" sz="1400">
              <a:solidFill>
                <a:srgbClr val="80808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09344"/>
            <a:ext cx="3426094" cy="35026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84057"/>
            <a:ext cx="3761903" cy="2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Pre-phase1 </a:t>
            </a:r>
            <a:r>
              <a:rPr lang="en-GB" dirty="0"/>
              <a:t>Pre-Processor </a:t>
            </a:r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6011284" cy="2826508"/>
          </a:xfrm>
        </p:spPr>
        <p:txBody>
          <a:bodyPr/>
          <a:lstStyle/>
          <a:p>
            <a:r>
              <a:rPr lang="en-GB" dirty="0" err="1" smtClean="0"/>
              <a:t>nMCM</a:t>
            </a:r>
            <a:r>
              <a:rPr lang="en-GB" dirty="0" smtClean="0"/>
              <a:t> with firmware option to serialize to 960Mb/s</a:t>
            </a:r>
          </a:p>
          <a:p>
            <a:r>
              <a:rPr lang="en-GB" dirty="0" smtClean="0"/>
              <a:t>Phase0 LCD card</a:t>
            </a:r>
          </a:p>
          <a:p>
            <a:r>
              <a:rPr lang="en-GB" dirty="0" smtClean="0"/>
              <a:t>Data electrically to CP and JEP via backplane through-connectors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93" name="Gruppieren 92"/>
          <p:cNvGrpSpPr>
            <a:grpSpLocks noChangeAspect="1"/>
          </p:cNvGrpSpPr>
          <p:nvPr/>
        </p:nvGrpSpPr>
        <p:grpSpPr>
          <a:xfrm>
            <a:off x="2184369" y="2204864"/>
            <a:ext cx="6774159" cy="4149515"/>
            <a:chOff x="439200" y="997444"/>
            <a:chExt cx="8170655" cy="5004940"/>
          </a:xfrm>
        </p:grpSpPr>
        <p:sp>
          <p:nvSpPr>
            <p:cNvPr id="6" name="Rectangle 96"/>
            <p:cNvSpPr/>
            <p:nvPr/>
          </p:nvSpPr>
          <p:spPr>
            <a:xfrm>
              <a:off x="482744" y="2941200"/>
              <a:ext cx="2808312" cy="16004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" name="Straight Connector 97"/>
            <p:cNvCxnSpPr/>
            <p:nvPr/>
          </p:nvCxnSpPr>
          <p:spPr>
            <a:xfrm>
              <a:off x="627160" y="3134098"/>
              <a:ext cx="82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9"/>
            <p:cNvCxnSpPr/>
            <p:nvPr/>
          </p:nvCxnSpPr>
          <p:spPr>
            <a:xfrm>
              <a:off x="627160" y="3242954"/>
              <a:ext cx="82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00"/>
            <p:cNvCxnSpPr/>
            <p:nvPr/>
          </p:nvCxnSpPr>
          <p:spPr>
            <a:xfrm>
              <a:off x="864556" y="3557762"/>
              <a:ext cx="5865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01"/>
            <p:cNvCxnSpPr/>
            <p:nvPr/>
          </p:nvCxnSpPr>
          <p:spPr>
            <a:xfrm>
              <a:off x="871248" y="3666618"/>
              <a:ext cx="5865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3"/>
            <p:cNvCxnSpPr/>
            <p:nvPr/>
          </p:nvCxnSpPr>
          <p:spPr>
            <a:xfrm>
              <a:off x="1324684" y="3134098"/>
              <a:ext cx="0" cy="90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4"/>
            <p:cNvCxnSpPr/>
            <p:nvPr/>
          </p:nvCxnSpPr>
          <p:spPr>
            <a:xfrm>
              <a:off x="1324684" y="4037544"/>
              <a:ext cx="1197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6"/>
            <p:cNvCxnSpPr/>
            <p:nvPr/>
          </p:nvCxnSpPr>
          <p:spPr>
            <a:xfrm>
              <a:off x="1268140" y="3242954"/>
              <a:ext cx="0" cy="84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07"/>
            <p:cNvCxnSpPr/>
            <p:nvPr/>
          </p:nvCxnSpPr>
          <p:spPr>
            <a:xfrm>
              <a:off x="1268140" y="4087780"/>
              <a:ext cx="1938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08"/>
            <p:cNvCxnSpPr/>
            <p:nvPr/>
          </p:nvCxnSpPr>
          <p:spPr>
            <a:xfrm>
              <a:off x="1207018" y="3551584"/>
              <a:ext cx="0" cy="59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09"/>
            <p:cNvCxnSpPr/>
            <p:nvPr/>
          </p:nvCxnSpPr>
          <p:spPr>
            <a:xfrm>
              <a:off x="1216463" y="4152698"/>
              <a:ext cx="25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10"/>
            <p:cNvCxnSpPr/>
            <p:nvPr/>
          </p:nvCxnSpPr>
          <p:spPr>
            <a:xfrm>
              <a:off x="1152588" y="3660440"/>
              <a:ext cx="0" cy="5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20"/>
            <p:cNvCxnSpPr/>
            <p:nvPr/>
          </p:nvCxnSpPr>
          <p:spPr>
            <a:xfrm>
              <a:off x="1163474" y="4218010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444430" y="3997309"/>
              <a:ext cx="720000" cy="246221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SUM</a:t>
              </a:r>
            </a:p>
          </p:txBody>
        </p:sp>
        <p:sp>
          <p:nvSpPr>
            <p:cNvPr id="20" name="TextBox 122"/>
            <p:cNvSpPr txBox="1"/>
            <p:nvPr/>
          </p:nvSpPr>
          <p:spPr>
            <a:xfrm>
              <a:off x="545804" y="2941200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h1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123"/>
            <p:cNvSpPr txBox="1"/>
            <p:nvPr/>
          </p:nvSpPr>
          <p:spPr>
            <a:xfrm>
              <a:off x="547679" y="3227878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h2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124"/>
            <p:cNvSpPr txBox="1"/>
            <p:nvPr/>
          </p:nvSpPr>
          <p:spPr>
            <a:xfrm>
              <a:off x="769584" y="3362957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h3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125"/>
            <p:cNvSpPr txBox="1"/>
            <p:nvPr/>
          </p:nvSpPr>
          <p:spPr>
            <a:xfrm>
              <a:off x="769584" y="3663239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h4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1455160" y="3056616"/>
              <a:ext cx="720000" cy="246221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BCMUX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1455160" y="3488616"/>
              <a:ext cx="720000" cy="246221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BCMUX</a:t>
              </a:r>
            </a:p>
          </p:txBody>
        </p:sp>
        <p:cxnSp>
          <p:nvCxnSpPr>
            <p:cNvPr id="26" name="Straight Connector 129"/>
            <p:cNvCxnSpPr>
              <a:stCxn id="24" idx="3"/>
              <a:endCxn id="29" idx="1"/>
            </p:cNvCxnSpPr>
            <p:nvPr/>
          </p:nvCxnSpPr>
          <p:spPr>
            <a:xfrm flipV="1">
              <a:off x="2175160" y="3179726"/>
              <a:ext cx="467824" cy="1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30"/>
            <p:cNvCxnSpPr>
              <a:stCxn id="25" idx="3"/>
              <a:endCxn id="30" idx="1"/>
            </p:cNvCxnSpPr>
            <p:nvPr/>
          </p:nvCxnSpPr>
          <p:spPr>
            <a:xfrm>
              <a:off x="2175160" y="3611727"/>
              <a:ext cx="467824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31"/>
            <p:cNvCxnSpPr>
              <a:stCxn id="19" idx="3"/>
              <a:endCxn id="31" idx="1"/>
            </p:cNvCxnSpPr>
            <p:nvPr/>
          </p:nvCxnSpPr>
          <p:spPr>
            <a:xfrm>
              <a:off x="2164430" y="4120420"/>
              <a:ext cx="47855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2642984" y="3056615"/>
              <a:ext cx="432048" cy="246222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2642984" y="3488616"/>
              <a:ext cx="432048" cy="246222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2642984" y="3997309"/>
              <a:ext cx="432048" cy="246222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135"/>
            <p:cNvSpPr txBox="1"/>
            <p:nvPr/>
          </p:nvSpPr>
          <p:spPr>
            <a:xfrm>
              <a:off x="439200" y="4336462"/>
              <a:ext cx="11464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i="1" dirty="0" smtClean="0">
                  <a:latin typeface="Arial" pitchFamily="34" charset="0"/>
                  <a:cs typeface="Arial" pitchFamily="34" charset="0"/>
                </a:rPr>
                <a:t>FPGA (Spartan-6)</a:t>
              </a:r>
              <a:endParaRPr lang="de-DE" sz="9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136"/>
            <p:cNvSpPr txBox="1"/>
            <p:nvPr/>
          </p:nvSpPr>
          <p:spPr>
            <a:xfrm>
              <a:off x="2670373" y="4338216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i="1" dirty="0" smtClean="0">
                  <a:latin typeface="Arial" pitchFamily="34" charset="0"/>
                  <a:cs typeface="Arial" pitchFamily="34" charset="0"/>
                </a:rPr>
                <a:t>MCM #1</a:t>
              </a:r>
              <a:endParaRPr lang="de-DE" sz="9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Straight Connector 137"/>
            <p:cNvCxnSpPr/>
            <p:nvPr/>
          </p:nvCxnSpPr>
          <p:spPr>
            <a:xfrm flipH="1">
              <a:off x="2354952" y="3144984"/>
              <a:ext cx="54120" cy="9378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38"/>
            <p:cNvCxnSpPr/>
            <p:nvPr/>
          </p:nvCxnSpPr>
          <p:spPr>
            <a:xfrm flipH="1">
              <a:off x="2344066" y="3567500"/>
              <a:ext cx="54120" cy="9378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39"/>
            <p:cNvCxnSpPr/>
            <p:nvPr/>
          </p:nvCxnSpPr>
          <p:spPr>
            <a:xfrm flipH="1">
              <a:off x="2333180" y="4078248"/>
              <a:ext cx="54120" cy="937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40"/>
            <p:cNvSpPr txBox="1"/>
            <p:nvPr/>
          </p:nvSpPr>
          <p:spPr>
            <a:xfrm>
              <a:off x="2225558" y="3303085"/>
              <a:ext cx="3129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de-DE" sz="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141"/>
            <p:cNvSpPr txBox="1"/>
            <p:nvPr/>
          </p:nvSpPr>
          <p:spPr>
            <a:xfrm>
              <a:off x="2214672" y="3878664"/>
              <a:ext cx="3129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de-DE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142"/>
            <p:cNvSpPr txBox="1"/>
            <p:nvPr/>
          </p:nvSpPr>
          <p:spPr>
            <a:xfrm>
              <a:off x="2588298" y="3082891"/>
              <a:ext cx="5565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LVDS-Tx</a:t>
              </a:r>
              <a:endParaRPr lang="de-DE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143"/>
            <p:cNvSpPr txBox="1"/>
            <p:nvPr/>
          </p:nvSpPr>
          <p:spPr>
            <a:xfrm>
              <a:off x="2588298" y="3519257"/>
              <a:ext cx="5565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LVDS-Tx</a:t>
              </a:r>
              <a:endParaRPr lang="de-DE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144"/>
            <p:cNvSpPr txBox="1"/>
            <p:nvPr/>
          </p:nvSpPr>
          <p:spPr>
            <a:xfrm>
              <a:off x="2588298" y="4026836"/>
              <a:ext cx="5565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LVDS-Tx</a:t>
              </a:r>
              <a:endParaRPr lang="de-DE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153"/>
            <p:cNvSpPr/>
            <p:nvPr/>
          </p:nvSpPr>
          <p:spPr>
            <a:xfrm>
              <a:off x="481344" y="5101900"/>
              <a:ext cx="2808312" cy="23224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Box 161"/>
            <p:cNvSpPr txBox="1"/>
            <p:nvPr/>
          </p:nvSpPr>
          <p:spPr>
            <a:xfrm>
              <a:off x="2636912" y="5101900"/>
              <a:ext cx="6848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i="1" dirty="0" smtClean="0">
                  <a:latin typeface="Arial" pitchFamily="34" charset="0"/>
                  <a:cs typeface="Arial" pitchFamily="34" charset="0"/>
                </a:rPr>
                <a:t>MCM #16</a:t>
              </a:r>
              <a:endParaRPr lang="de-DE" sz="9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Connector 162"/>
            <p:cNvCxnSpPr/>
            <p:nvPr/>
          </p:nvCxnSpPr>
          <p:spPr>
            <a:xfrm>
              <a:off x="1813760" y="4608858"/>
              <a:ext cx="0" cy="4046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163"/>
            <p:cNvCxnSpPr/>
            <p:nvPr/>
          </p:nvCxnSpPr>
          <p:spPr>
            <a:xfrm>
              <a:off x="3073632" y="3180186"/>
              <a:ext cx="828000" cy="1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164"/>
            <p:cNvCxnSpPr/>
            <p:nvPr/>
          </p:nvCxnSpPr>
          <p:spPr>
            <a:xfrm>
              <a:off x="3073632" y="3612187"/>
              <a:ext cx="828000" cy="3884"/>
            </a:xfrm>
            <a:prstGeom prst="straightConnector1">
              <a:avLst/>
            </a:prstGeom>
            <a:ln w="952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165"/>
            <p:cNvCxnSpPr>
              <a:stCxn id="31" idx="3"/>
            </p:cNvCxnSpPr>
            <p:nvPr/>
          </p:nvCxnSpPr>
          <p:spPr>
            <a:xfrm>
              <a:off x="3075032" y="4120420"/>
              <a:ext cx="824429" cy="676116"/>
            </a:xfrm>
            <a:prstGeom prst="bentConnector3">
              <a:avLst>
                <a:gd name="adj1" fmla="val 57922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66"/>
            <p:cNvCxnSpPr/>
            <p:nvPr/>
          </p:nvCxnSpPr>
          <p:spPr>
            <a:xfrm flipH="1">
              <a:off x="3483908" y="3779115"/>
              <a:ext cx="414000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167"/>
            <p:cNvCxnSpPr/>
            <p:nvPr/>
          </p:nvCxnSpPr>
          <p:spPr>
            <a:xfrm rot="5400000" flipH="1" flipV="1">
              <a:off x="2725390" y="4372756"/>
              <a:ext cx="1322785" cy="194252"/>
            </a:xfrm>
            <a:prstGeom prst="bentConnector3">
              <a:avLst>
                <a:gd name="adj1" fmla="val -200"/>
              </a:avLst>
            </a:prstGeom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168"/>
            <p:cNvCxnSpPr/>
            <p:nvPr/>
          </p:nvCxnSpPr>
          <p:spPr>
            <a:xfrm flipV="1">
              <a:off x="3289656" y="4948756"/>
              <a:ext cx="612000" cy="320690"/>
            </a:xfrm>
            <a:prstGeom prst="bentConnector3">
              <a:avLst>
                <a:gd name="adj1" fmla="val 42885"/>
              </a:avLst>
            </a:prstGeom>
            <a:ln w="127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171"/>
            <p:cNvSpPr txBox="1"/>
            <p:nvPr/>
          </p:nvSpPr>
          <p:spPr>
            <a:xfrm>
              <a:off x="3288572" y="2939927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CP1</a:t>
              </a:r>
              <a:endParaRPr lang="de-DE" sz="1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175"/>
            <p:cNvSpPr txBox="1"/>
            <p:nvPr/>
          </p:nvSpPr>
          <p:spPr>
            <a:xfrm>
              <a:off x="3288572" y="3393747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CP2</a:t>
              </a:r>
              <a:endParaRPr lang="de-DE" sz="1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176"/>
            <p:cNvSpPr txBox="1"/>
            <p:nvPr/>
          </p:nvSpPr>
          <p:spPr>
            <a:xfrm>
              <a:off x="3512372" y="4525836"/>
              <a:ext cx="4251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JEP</a:t>
              </a:r>
              <a:endParaRPr lang="de-DE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211"/>
            <p:cNvSpPr/>
            <p:nvPr/>
          </p:nvSpPr>
          <p:spPr>
            <a:xfrm>
              <a:off x="6569987" y="4402187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55" name="Rectangle 212"/>
            <p:cNvSpPr/>
            <p:nvPr/>
          </p:nvSpPr>
          <p:spPr>
            <a:xfrm>
              <a:off x="6570199" y="3355852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56" name="Rectangle 213"/>
            <p:cNvSpPr/>
            <p:nvPr/>
          </p:nvSpPr>
          <p:spPr>
            <a:xfrm>
              <a:off x="5439603" y="3060802"/>
              <a:ext cx="936104" cy="2392272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tangle 214"/>
            <p:cNvSpPr/>
            <p:nvPr/>
          </p:nvSpPr>
          <p:spPr>
            <a:xfrm>
              <a:off x="5691631" y="3179833"/>
              <a:ext cx="432048" cy="431999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215"/>
            <p:cNvSpPr/>
            <p:nvPr/>
          </p:nvSpPr>
          <p:spPr>
            <a:xfrm>
              <a:off x="5691603" y="3734997"/>
              <a:ext cx="432048" cy="431999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tangle 216"/>
            <p:cNvSpPr/>
            <p:nvPr/>
          </p:nvSpPr>
          <p:spPr>
            <a:xfrm>
              <a:off x="5691603" y="4314354"/>
              <a:ext cx="432048" cy="43199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tangle 217"/>
            <p:cNvSpPr/>
            <p:nvPr/>
          </p:nvSpPr>
          <p:spPr>
            <a:xfrm>
              <a:off x="5691603" y="4897426"/>
              <a:ext cx="432048" cy="43199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1" name="Straight Arrow Connector 218"/>
            <p:cNvCxnSpPr/>
            <p:nvPr/>
          </p:nvCxnSpPr>
          <p:spPr>
            <a:xfrm>
              <a:off x="4359511" y="3611832"/>
              <a:ext cx="936104" cy="0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219"/>
            <p:cNvCxnSpPr/>
            <p:nvPr/>
          </p:nvCxnSpPr>
          <p:spPr>
            <a:xfrm>
              <a:off x="4359511" y="4870694"/>
              <a:ext cx="936104" cy="0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221"/>
            <p:cNvSpPr txBox="1"/>
            <p:nvPr/>
          </p:nvSpPr>
          <p:spPr>
            <a:xfrm>
              <a:off x="5890919" y="5694607"/>
              <a:ext cx="694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Virtex-II</a:t>
              </a:r>
              <a:endParaRPr lang="de-DE" sz="1200" b="1" dirty="0"/>
            </a:p>
          </p:txBody>
        </p:sp>
        <p:sp>
          <p:nvSpPr>
            <p:cNvPr id="64" name="Rectangle 222"/>
            <p:cNvSpPr/>
            <p:nvPr/>
          </p:nvSpPr>
          <p:spPr>
            <a:xfrm>
              <a:off x="5472289" y="5761107"/>
              <a:ext cx="144000" cy="144000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tangle 223"/>
            <p:cNvSpPr/>
            <p:nvPr/>
          </p:nvSpPr>
          <p:spPr>
            <a:xfrm>
              <a:off x="5728457" y="5761107"/>
              <a:ext cx="144000" cy="14400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TextBox 224"/>
            <p:cNvSpPr txBox="1"/>
            <p:nvPr/>
          </p:nvSpPr>
          <p:spPr>
            <a:xfrm>
              <a:off x="4453160" y="3273236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3399FF"/>
                  </a:solidFill>
                  <a:latin typeface="Arial" pitchFamily="34" charset="0"/>
                  <a:cs typeface="Arial" pitchFamily="34" charset="0"/>
                </a:rPr>
                <a:t>32x</a:t>
              </a:r>
              <a:endParaRPr lang="de-DE" sz="14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225"/>
            <p:cNvSpPr txBox="1"/>
            <p:nvPr/>
          </p:nvSpPr>
          <p:spPr>
            <a:xfrm>
              <a:off x="4453160" y="451697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16x</a:t>
              </a:r>
              <a:endParaRPr lang="de-DE" sz="1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226"/>
            <p:cNvSpPr txBox="1"/>
            <p:nvPr/>
          </p:nvSpPr>
          <p:spPr>
            <a:xfrm>
              <a:off x="4249578" y="3731225"/>
              <a:ext cx="889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3399FF"/>
                  </a:solidFill>
                  <a:latin typeface="Arial" pitchFamily="34" charset="0"/>
                  <a:cs typeface="Arial" pitchFamily="34" charset="0"/>
                </a:rPr>
                <a:t>480Mb/s</a:t>
              </a:r>
              <a:endParaRPr lang="de-DE" sz="14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227"/>
            <p:cNvSpPr txBox="1"/>
            <p:nvPr/>
          </p:nvSpPr>
          <p:spPr>
            <a:xfrm>
              <a:off x="4075653" y="4970797"/>
              <a:ext cx="1237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480/</a:t>
              </a:r>
              <a:r>
                <a:rPr lang="de-DE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960</a:t>
              </a:r>
              <a:r>
                <a:rPr lang="de-DE" sz="1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Mb/s</a:t>
              </a:r>
              <a:endParaRPr lang="de-DE" sz="1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230"/>
            <p:cNvSpPr txBox="1"/>
            <p:nvPr/>
          </p:nvSpPr>
          <p:spPr>
            <a:xfrm>
              <a:off x="5643772" y="3266544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1" name="TextBox 231"/>
            <p:cNvSpPr txBox="1"/>
            <p:nvPr/>
          </p:nvSpPr>
          <p:spPr>
            <a:xfrm>
              <a:off x="5643808" y="3810097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2" name="TextBox 232"/>
            <p:cNvSpPr txBox="1"/>
            <p:nvPr/>
          </p:nvSpPr>
          <p:spPr>
            <a:xfrm>
              <a:off x="5643808" y="4402177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3" name="TextBox 233"/>
            <p:cNvSpPr txBox="1"/>
            <p:nvPr/>
          </p:nvSpPr>
          <p:spPr>
            <a:xfrm>
              <a:off x="5643808" y="4979803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4" name="Right Brace 235"/>
            <p:cNvSpPr/>
            <p:nvPr/>
          </p:nvSpPr>
          <p:spPr>
            <a:xfrm>
              <a:off x="3977699" y="3057075"/>
              <a:ext cx="216024" cy="893921"/>
            </a:xfrm>
            <a:prstGeom prst="rightBrac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ight Brace 236"/>
            <p:cNvSpPr/>
            <p:nvPr/>
          </p:nvSpPr>
          <p:spPr>
            <a:xfrm>
              <a:off x="3977699" y="4640028"/>
              <a:ext cx="216024" cy="533068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tangle 243"/>
            <p:cNvSpPr/>
            <p:nvPr/>
          </p:nvSpPr>
          <p:spPr>
            <a:xfrm>
              <a:off x="6569411" y="1373202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grpSp>
          <p:nvGrpSpPr>
            <p:cNvPr id="77" name="Group 244"/>
            <p:cNvGrpSpPr/>
            <p:nvPr/>
          </p:nvGrpSpPr>
          <p:grpSpPr>
            <a:xfrm>
              <a:off x="1146994" y="997444"/>
              <a:ext cx="5387837" cy="4596221"/>
              <a:chOff x="1280783" y="620688"/>
              <a:chExt cx="5387837" cy="4596221"/>
            </a:xfrm>
          </p:grpSpPr>
          <p:cxnSp>
            <p:nvCxnSpPr>
              <p:cNvPr id="78" name="Straight Connector 245"/>
              <p:cNvCxnSpPr/>
              <p:nvPr/>
            </p:nvCxnSpPr>
            <p:spPr>
              <a:xfrm>
                <a:off x="6668620" y="620688"/>
                <a:ext cx="0" cy="4596221"/>
              </a:xfrm>
              <a:prstGeom prst="line">
                <a:avLst/>
              </a:prstGeom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46"/>
              <p:cNvCxnSpPr/>
              <p:nvPr/>
            </p:nvCxnSpPr>
            <p:spPr>
              <a:xfrm flipH="1">
                <a:off x="1280783" y="5216909"/>
                <a:ext cx="5387837" cy="0"/>
              </a:xfrm>
              <a:prstGeom prst="line">
                <a:avLst/>
              </a:prstGeom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Arrow Connector 248"/>
            <p:cNvCxnSpPr/>
            <p:nvPr/>
          </p:nvCxnSpPr>
          <p:spPr>
            <a:xfrm>
              <a:off x="5907662" y="1571481"/>
              <a:ext cx="661749" cy="0"/>
            </a:xfrm>
            <a:prstGeom prst="straightConnector1">
              <a:avLst/>
            </a:prstGeom>
            <a:ln w="444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250"/>
            <p:cNvCxnSpPr/>
            <p:nvPr/>
          </p:nvCxnSpPr>
          <p:spPr>
            <a:xfrm>
              <a:off x="6203082" y="3883156"/>
              <a:ext cx="1080000" cy="0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252"/>
            <p:cNvCxnSpPr/>
            <p:nvPr/>
          </p:nvCxnSpPr>
          <p:spPr>
            <a:xfrm>
              <a:off x="6203081" y="4795200"/>
              <a:ext cx="1080000" cy="0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253"/>
            <p:cNvCxnSpPr/>
            <p:nvPr/>
          </p:nvCxnSpPr>
          <p:spPr>
            <a:xfrm flipV="1">
              <a:off x="7520878" y="1571481"/>
              <a:ext cx="949775" cy="475"/>
            </a:xfrm>
            <a:prstGeom prst="straightConnector1">
              <a:avLst/>
            </a:prstGeom>
            <a:ln w="444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257"/>
            <p:cNvCxnSpPr/>
            <p:nvPr/>
          </p:nvCxnSpPr>
          <p:spPr>
            <a:xfrm>
              <a:off x="5799671" y="2149572"/>
              <a:ext cx="7705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258"/>
            <p:cNvSpPr txBox="1"/>
            <p:nvPr/>
          </p:nvSpPr>
          <p:spPr>
            <a:xfrm>
              <a:off x="5854591" y="1898645"/>
              <a:ext cx="599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power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Box 259"/>
            <p:cNvSpPr txBox="1"/>
            <p:nvPr/>
          </p:nvSpPr>
          <p:spPr>
            <a:xfrm>
              <a:off x="1146994" y="566383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i="1" dirty="0" smtClean="0">
                  <a:solidFill>
                    <a:srgbClr val="C4BD97"/>
                  </a:solidFill>
                  <a:latin typeface="Arial" pitchFamily="34" charset="0"/>
                  <a:cs typeface="Arial" pitchFamily="34" charset="0"/>
                </a:rPr>
                <a:t>PPM</a:t>
              </a:r>
              <a:endParaRPr lang="de-DE" sz="1600" b="1" i="1" dirty="0">
                <a:solidFill>
                  <a:srgbClr val="C4BD9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Box 94"/>
            <p:cNvSpPr txBox="1"/>
            <p:nvPr/>
          </p:nvSpPr>
          <p:spPr>
            <a:xfrm>
              <a:off x="5428997" y="2585523"/>
              <a:ext cx="957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LCD </a:t>
              </a:r>
            </a:p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(f/o &amp; routing)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Box 95"/>
            <p:cNvSpPr txBox="1"/>
            <p:nvPr/>
          </p:nvSpPr>
          <p:spPr>
            <a:xfrm>
              <a:off x="6876265" y="3422308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to CP</a:t>
              </a:r>
            </a:p>
            <a:p>
              <a:r>
                <a:rPr lang="de-DE" sz="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(LVDS cables)</a:t>
              </a:r>
              <a:endParaRPr lang="de-DE" sz="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98"/>
            <p:cNvSpPr txBox="1"/>
            <p:nvPr/>
          </p:nvSpPr>
          <p:spPr>
            <a:xfrm>
              <a:off x="6876256" y="4336640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FF9966"/>
                  </a:solidFill>
                  <a:latin typeface="Arial" pitchFamily="34" charset="0"/>
                  <a:cs typeface="Arial" pitchFamily="34" charset="0"/>
                </a:rPr>
                <a:t>to JEP</a:t>
              </a:r>
            </a:p>
            <a:p>
              <a:r>
                <a:rPr lang="de-DE" sz="800" b="1" dirty="0" smtClean="0">
                  <a:solidFill>
                    <a:srgbClr val="FF9966"/>
                  </a:solidFill>
                  <a:latin typeface="Arial" pitchFamily="34" charset="0"/>
                  <a:cs typeface="Arial" pitchFamily="34" charset="0"/>
                </a:rPr>
                <a:t>(LVDS cables)</a:t>
              </a:r>
              <a:endParaRPr lang="de-DE" sz="800" b="1" dirty="0">
                <a:solidFill>
                  <a:srgbClr val="FF99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Box 102"/>
            <p:cNvSpPr txBox="1"/>
            <p:nvPr/>
          </p:nvSpPr>
          <p:spPr>
            <a:xfrm>
              <a:off x="7894595" y="1204609"/>
              <a:ext cx="715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to DAQ</a:t>
              </a:r>
              <a:endParaRPr lang="de-DE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Box 105"/>
            <p:cNvSpPr txBox="1"/>
            <p:nvPr/>
          </p:nvSpPr>
          <p:spPr>
            <a:xfrm>
              <a:off x="5623758" y="1231046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r/o data</a:t>
              </a:r>
              <a:endParaRPr lang="de-DE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242"/>
            <p:cNvSpPr/>
            <p:nvPr/>
          </p:nvSpPr>
          <p:spPr>
            <a:xfrm>
              <a:off x="6858259" y="1274590"/>
              <a:ext cx="672102" cy="1149499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RGTM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9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Option 2, PPM h/w </a:t>
            </a:r>
            <a:r>
              <a:rPr lang="sv-SE" dirty="0" smtClean="0"/>
              <a:t>upgrade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3"/>
            <a:ext cx="6186525" cy="2175667"/>
          </a:xfrm>
        </p:spPr>
        <p:txBody>
          <a:bodyPr/>
          <a:lstStyle/>
          <a:p>
            <a:r>
              <a:rPr lang="en-GB" dirty="0" smtClean="0"/>
              <a:t>Add rear transition module</a:t>
            </a:r>
          </a:p>
          <a:p>
            <a:r>
              <a:rPr lang="en-GB" dirty="0" smtClean="0"/>
              <a:t>Equip with FPGA (V7) and 12-channel e/o transmitters</a:t>
            </a:r>
          </a:p>
          <a:p>
            <a:r>
              <a:rPr lang="en-GB" dirty="0" smtClean="0"/>
              <a:t>4-fold fan-out to </a:t>
            </a:r>
            <a:r>
              <a:rPr lang="en-GB" dirty="0" err="1" smtClean="0"/>
              <a:t>FEXes</a:t>
            </a:r>
            <a:r>
              <a:rPr lang="en-GB" dirty="0" smtClean="0"/>
              <a:t> in FPGA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105" name="Gruppieren 104"/>
          <p:cNvGrpSpPr>
            <a:grpSpLocks noChangeAspect="1"/>
          </p:cNvGrpSpPr>
          <p:nvPr/>
        </p:nvGrpSpPr>
        <p:grpSpPr>
          <a:xfrm>
            <a:off x="2366848" y="2060848"/>
            <a:ext cx="6642716" cy="4187350"/>
            <a:chOff x="439200" y="845722"/>
            <a:chExt cx="8570363" cy="5402476"/>
          </a:xfrm>
        </p:grpSpPr>
        <p:sp>
          <p:nvSpPr>
            <p:cNvPr id="6" name="Rectangle 111"/>
            <p:cNvSpPr/>
            <p:nvPr/>
          </p:nvSpPr>
          <p:spPr>
            <a:xfrm>
              <a:off x="6759810" y="1182110"/>
              <a:ext cx="1062777" cy="441155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tangle 96"/>
            <p:cNvSpPr/>
            <p:nvPr/>
          </p:nvSpPr>
          <p:spPr>
            <a:xfrm>
              <a:off x="482744" y="2941200"/>
              <a:ext cx="2808312" cy="16004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Straight Connector 97"/>
            <p:cNvCxnSpPr/>
            <p:nvPr/>
          </p:nvCxnSpPr>
          <p:spPr>
            <a:xfrm>
              <a:off x="627160" y="3134098"/>
              <a:ext cx="82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9"/>
            <p:cNvCxnSpPr/>
            <p:nvPr/>
          </p:nvCxnSpPr>
          <p:spPr>
            <a:xfrm>
              <a:off x="627160" y="3242954"/>
              <a:ext cx="82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00"/>
            <p:cNvCxnSpPr/>
            <p:nvPr/>
          </p:nvCxnSpPr>
          <p:spPr>
            <a:xfrm>
              <a:off x="864556" y="3557762"/>
              <a:ext cx="5865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1"/>
            <p:cNvCxnSpPr/>
            <p:nvPr/>
          </p:nvCxnSpPr>
          <p:spPr>
            <a:xfrm>
              <a:off x="871248" y="3666618"/>
              <a:ext cx="5865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3"/>
            <p:cNvCxnSpPr/>
            <p:nvPr/>
          </p:nvCxnSpPr>
          <p:spPr>
            <a:xfrm>
              <a:off x="1324684" y="3134098"/>
              <a:ext cx="0" cy="90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4"/>
            <p:cNvCxnSpPr/>
            <p:nvPr/>
          </p:nvCxnSpPr>
          <p:spPr>
            <a:xfrm>
              <a:off x="1324684" y="4037544"/>
              <a:ext cx="1197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06"/>
            <p:cNvCxnSpPr/>
            <p:nvPr/>
          </p:nvCxnSpPr>
          <p:spPr>
            <a:xfrm>
              <a:off x="1268140" y="3242954"/>
              <a:ext cx="0" cy="84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07"/>
            <p:cNvCxnSpPr/>
            <p:nvPr/>
          </p:nvCxnSpPr>
          <p:spPr>
            <a:xfrm>
              <a:off x="1268140" y="4087780"/>
              <a:ext cx="1938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08"/>
            <p:cNvCxnSpPr/>
            <p:nvPr/>
          </p:nvCxnSpPr>
          <p:spPr>
            <a:xfrm>
              <a:off x="1207018" y="3551584"/>
              <a:ext cx="0" cy="59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09"/>
            <p:cNvCxnSpPr/>
            <p:nvPr/>
          </p:nvCxnSpPr>
          <p:spPr>
            <a:xfrm>
              <a:off x="1216463" y="4152698"/>
              <a:ext cx="25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10"/>
            <p:cNvCxnSpPr/>
            <p:nvPr/>
          </p:nvCxnSpPr>
          <p:spPr>
            <a:xfrm>
              <a:off x="1152588" y="3660440"/>
              <a:ext cx="0" cy="5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20"/>
            <p:cNvCxnSpPr/>
            <p:nvPr/>
          </p:nvCxnSpPr>
          <p:spPr>
            <a:xfrm>
              <a:off x="1163474" y="4218010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1444430" y="3997309"/>
              <a:ext cx="720000" cy="246221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SUM</a:t>
              </a:r>
            </a:p>
          </p:txBody>
        </p:sp>
        <p:sp>
          <p:nvSpPr>
            <p:cNvPr id="21" name="TextBox 122"/>
            <p:cNvSpPr txBox="1"/>
            <p:nvPr/>
          </p:nvSpPr>
          <p:spPr>
            <a:xfrm>
              <a:off x="545804" y="2941200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h1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123"/>
            <p:cNvSpPr txBox="1"/>
            <p:nvPr/>
          </p:nvSpPr>
          <p:spPr>
            <a:xfrm>
              <a:off x="547679" y="3227878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h2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124"/>
            <p:cNvSpPr txBox="1"/>
            <p:nvPr/>
          </p:nvSpPr>
          <p:spPr>
            <a:xfrm>
              <a:off x="769584" y="3362957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h3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125"/>
            <p:cNvSpPr txBox="1"/>
            <p:nvPr/>
          </p:nvSpPr>
          <p:spPr>
            <a:xfrm>
              <a:off x="769584" y="3663239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h4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1455160" y="3056616"/>
              <a:ext cx="720000" cy="246221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BCMUX</a:t>
              </a: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1455160" y="3488616"/>
              <a:ext cx="720000" cy="246221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BCMUX</a:t>
              </a:r>
            </a:p>
          </p:txBody>
        </p:sp>
        <p:cxnSp>
          <p:nvCxnSpPr>
            <p:cNvPr id="27" name="Straight Connector 129"/>
            <p:cNvCxnSpPr>
              <a:stCxn id="25" idx="3"/>
              <a:endCxn id="30" idx="1"/>
            </p:cNvCxnSpPr>
            <p:nvPr/>
          </p:nvCxnSpPr>
          <p:spPr>
            <a:xfrm flipV="1">
              <a:off x="2175160" y="3179726"/>
              <a:ext cx="467824" cy="1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30"/>
            <p:cNvCxnSpPr>
              <a:stCxn id="26" idx="3"/>
              <a:endCxn id="31" idx="1"/>
            </p:cNvCxnSpPr>
            <p:nvPr/>
          </p:nvCxnSpPr>
          <p:spPr>
            <a:xfrm>
              <a:off x="2175160" y="3611727"/>
              <a:ext cx="467824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31"/>
            <p:cNvCxnSpPr>
              <a:stCxn id="20" idx="3"/>
              <a:endCxn id="32" idx="1"/>
            </p:cNvCxnSpPr>
            <p:nvPr/>
          </p:nvCxnSpPr>
          <p:spPr>
            <a:xfrm>
              <a:off x="2164430" y="4120420"/>
              <a:ext cx="47855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2642984" y="3056615"/>
              <a:ext cx="432048" cy="246222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2642984" y="3488616"/>
              <a:ext cx="432048" cy="246222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2642984" y="3997309"/>
              <a:ext cx="432048" cy="246222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135"/>
            <p:cNvSpPr txBox="1"/>
            <p:nvPr/>
          </p:nvSpPr>
          <p:spPr>
            <a:xfrm>
              <a:off x="439200" y="4336462"/>
              <a:ext cx="11464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i="1" dirty="0" smtClean="0">
                  <a:latin typeface="Arial" pitchFamily="34" charset="0"/>
                  <a:cs typeface="Arial" pitchFamily="34" charset="0"/>
                </a:rPr>
                <a:t>FPGA (Spartan-6)</a:t>
              </a:r>
              <a:endParaRPr lang="de-DE" sz="9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136"/>
            <p:cNvSpPr txBox="1"/>
            <p:nvPr/>
          </p:nvSpPr>
          <p:spPr>
            <a:xfrm>
              <a:off x="2670373" y="4338216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i="1" dirty="0" smtClean="0">
                  <a:latin typeface="Arial" pitchFamily="34" charset="0"/>
                  <a:cs typeface="Arial" pitchFamily="34" charset="0"/>
                </a:rPr>
                <a:t>MCM #1</a:t>
              </a:r>
              <a:endParaRPr lang="de-DE" sz="9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137"/>
            <p:cNvCxnSpPr/>
            <p:nvPr/>
          </p:nvCxnSpPr>
          <p:spPr>
            <a:xfrm flipH="1">
              <a:off x="2354952" y="3144984"/>
              <a:ext cx="54120" cy="9378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38"/>
            <p:cNvCxnSpPr/>
            <p:nvPr/>
          </p:nvCxnSpPr>
          <p:spPr>
            <a:xfrm flipH="1">
              <a:off x="2344066" y="3567500"/>
              <a:ext cx="54120" cy="9378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39"/>
            <p:cNvCxnSpPr/>
            <p:nvPr/>
          </p:nvCxnSpPr>
          <p:spPr>
            <a:xfrm flipH="1">
              <a:off x="2333180" y="4078248"/>
              <a:ext cx="54120" cy="937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40"/>
            <p:cNvSpPr txBox="1"/>
            <p:nvPr/>
          </p:nvSpPr>
          <p:spPr>
            <a:xfrm>
              <a:off x="2225558" y="3303085"/>
              <a:ext cx="3129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de-DE" sz="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141"/>
            <p:cNvSpPr txBox="1"/>
            <p:nvPr/>
          </p:nvSpPr>
          <p:spPr>
            <a:xfrm>
              <a:off x="2214672" y="3878664"/>
              <a:ext cx="3129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de-DE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142"/>
            <p:cNvSpPr txBox="1"/>
            <p:nvPr/>
          </p:nvSpPr>
          <p:spPr>
            <a:xfrm>
              <a:off x="2588298" y="3082891"/>
              <a:ext cx="5565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LVDS-Tx</a:t>
              </a:r>
              <a:endParaRPr lang="de-DE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143"/>
            <p:cNvSpPr txBox="1"/>
            <p:nvPr/>
          </p:nvSpPr>
          <p:spPr>
            <a:xfrm>
              <a:off x="2588298" y="3519257"/>
              <a:ext cx="5565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LVDS-Tx</a:t>
              </a:r>
              <a:endParaRPr lang="de-DE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144"/>
            <p:cNvSpPr txBox="1"/>
            <p:nvPr/>
          </p:nvSpPr>
          <p:spPr>
            <a:xfrm>
              <a:off x="2588298" y="4026836"/>
              <a:ext cx="5565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LVDS-Tx</a:t>
              </a:r>
              <a:endParaRPr lang="de-DE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153"/>
            <p:cNvSpPr/>
            <p:nvPr/>
          </p:nvSpPr>
          <p:spPr>
            <a:xfrm>
              <a:off x="481344" y="5101900"/>
              <a:ext cx="2808312" cy="23224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Box 161"/>
            <p:cNvSpPr txBox="1"/>
            <p:nvPr/>
          </p:nvSpPr>
          <p:spPr>
            <a:xfrm>
              <a:off x="2636912" y="5101900"/>
              <a:ext cx="6848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i="1" dirty="0" smtClean="0">
                  <a:latin typeface="Arial" pitchFamily="34" charset="0"/>
                  <a:cs typeface="Arial" pitchFamily="34" charset="0"/>
                </a:rPr>
                <a:t>MCM #16</a:t>
              </a:r>
              <a:endParaRPr lang="de-DE" sz="9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Straight Connector 162"/>
            <p:cNvCxnSpPr/>
            <p:nvPr/>
          </p:nvCxnSpPr>
          <p:spPr>
            <a:xfrm>
              <a:off x="1813760" y="4608858"/>
              <a:ext cx="0" cy="4046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163"/>
            <p:cNvCxnSpPr/>
            <p:nvPr/>
          </p:nvCxnSpPr>
          <p:spPr>
            <a:xfrm>
              <a:off x="3073632" y="3180186"/>
              <a:ext cx="828000" cy="1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164"/>
            <p:cNvCxnSpPr/>
            <p:nvPr/>
          </p:nvCxnSpPr>
          <p:spPr>
            <a:xfrm>
              <a:off x="3073632" y="3612187"/>
              <a:ext cx="828000" cy="3884"/>
            </a:xfrm>
            <a:prstGeom prst="straightConnector1">
              <a:avLst/>
            </a:prstGeom>
            <a:ln w="952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165"/>
            <p:cNvCxnSpPr>
              <a:stCxn id="32" idx="3"/>
            </p:cNvCxnSpPr>
            <p:nvPr/>
          </p:nvCxnSpPr>
          <p:spPr>
            <a:xfrm>
              <a:off x="3075032" y="4120420"/>
              <a:ext cx="824429" cy="676116"/>
            </a:xfrm>
            <a:prstGeom prst="bentConnector3">
              <a:avLst>
                <a:gd name="adj1" fmla="val 57922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66"/>
            <p:cNvCxnSpPr/>
            <p:nvPr/>
          </p:nvCxnSpPr>
          <p:spPr>
            <a:xfrm flipH="1">
              <a:off x="3483908" y="3779115"/>
              <a:ext cx="414000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167"/>
            <p:cNvCxnSpPr/>
            <p:nvPr/>
          </p:nvCxnSpPr>
          <p:spPr>
            <a:xfrm rot="5400000" flipH="1" flipV="1">
              <a:off x="2725390" y="4372756"/>
              <a:ext cx="1322785" cy="194252"/>
            </a:xfrm>
            <a:prstGeom prst="bentConnector3">
              <a:avLst>
                <a:gd name="adj1" fmla="val -200"/>
              </a:avLst>
            </a:prstGeom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168"/>
            <p:cNvCxnSpPr/>
            <p:nvPr/>
          </p:nvCxnSpPr>
          <p:spPr>
            <a:xfrm flipV="1">
              <a:off x="3289656" y="4948756"/>
              <a:ext cx="612000" cy="320690"/>
            </a:xfrm>
            <a:prstGeom prst="bentConnector3">
              <a:avLst>
                <a:gd name="adj1" fmla="val 42885"/>
              </a:avLst>
            </a:prstGeom>
            <a:ln w="127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171"/>
            <p:cNvSpPr txBox="1"/>
            <p:nvPr/>
          </p:nvSpPr>
          <p:spPr>
            <a:xfrm>
              <a:off x="3288572" y="2939927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CP1</a:t>
              </a:r>
              <a:endParaRPr lang="de-DE" sz="1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175"/>
            <p:cNvSpPr txBox="1"/>
            <p:nvPr/>
          </p:nvSpPr>
          <p:spPr>
            <a:xfrm>
              <a:off x="3288572" y="3393747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CP2</a:t>
              </a:r>
              <a:endParaRPr lang="de-DE" sz="1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176"/>
            <p:cNvSpPr txBox="1"/>
            <p:nvPr/>
          </p:nvSpPr>
          <p:spPr>
            <a:xfrm>
              <a:off x="3512372" y="4525836"/>
              <a:ext cx="4251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JEP</a:t>
              </a:r>
              <a:endParaRPr lang="de-DE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211"/>
            <p:cNvSpPr/>
            <p:nvPr/>
          </p:nvSpPr>
          <p:spPr>
            <a:xfrm>
              <a:off x="6569987" y="4402187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56" name="Rectangle 212"/>
            <p:cNvSpPr/>
            <p:nvPr/>
          </p:nvSpPr>
          <p:spPr>
            <a:xfrm>
              <a:off x="6570199" y="3355852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57" name="Rectangle 213"/>
            <p:cNvSpPr/>
            <p:nvPr/>
          </p:nvSpPr>
          <p:spPr>
            <a:xfrm>
              <a:off x="5439603" y="3060802"/>
              <a:ext cx="936104" cy="2392272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tangle 214"/>
            <p:cNvSpPr/>
            <p:nvPr/>
          </p:nvSpPr>
          <p:spPr>
            <a:xfrm>
              <a:off x="5691631" y="3179833"/>
              <a:ext cx="432048" cy="431999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215"/>
            <p:cNvSpPr/>
            <p:nvPr/>
          </p:nvSpPr>
          <p:spPr>
            <a:xfrm>
              <a:off x="5691603" y="3734997"/>
              <a:ext cx="432048" cy="431999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tangle 216"/>
            <p:cNvSpPr/>
            <p:nvPr/>
          </p:nvSpPr>
          <p:spPr>
            <a:xfrm>
              <a:off x="5691603" y="4314354"/>
              <a:ext cx="432048" cy="43199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tangle 217"/>
            <p:cNvSpPr/>
            <p:nvPr/>
          </p:nvSpPr>
          <p:spPr>
            <a:xfrm>
              <a:off x="5691603" y="4897426"/>
              <a:ext cx="432048" cy="43199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2" name="Straight Arrow Connector 218"/>
            <p:cNvCxnSpPr/>
            <p:nvPr/>
          </p:nvCxnSpPr>
          <p:spPr>
            <a:xfrm>
              <a:off x="4359511" y="3611832"/>
              <a:ext cx="936104" cy="0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219"/>
            <p:cNvCxnSpPr/>
            <p:nvPr/>
          </p:nvCxnSpPr>
          <p:spPr>
            <a:xfrm>
              <a:off x="4359511" y="4870694"/>
              <a:ext cx="936104" cy="0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221"/>
            <p:cNvSpPr txBox="1"/>
            <p:nvPr/>
          </p:nvSpPr>
          <p:spPr>
            <a:xfrm>
              <a:off x="5890919" y="5694607"/>
              <a:ext cx="694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Virtex-II</a:t>
              </a:r>
              <a:endParaRPr lang="de-DE" sz="1200" b="1" dirty="0"/>
            </a:p>
          </p:txBody>
        </p:sp>
        <p:sp>
          <p:nvSpPr>
            <p:cNvPr id="65" name="Rectangle 222"/>
            <p:cNvSpPr/>
            <p:nvPr/>
          </p:nvSpPr>
          <p:spPr>
            <a:xfrm>
              <a:off x="5472289" y="5761107"/>
              <a:ext cx="144000" cy="144000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tangle 223"/>
            <p:cNvSpPr/>
            <p:nvPr/>
          </p:nvSpPr>
          <p:spPr>
            <a:xfrm>
              <a:off x="5728457" y="5761107"/>
              <a:ext cx="144000" cy="14400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TextBox 224"/>
            <p:cNvSpPr txBox="1"/>
            <p:nvPr/>
          </p:nvSpPr>
          <p:spPr>
            <a:xfrm>
              <a:off x="4453160" y="3273236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3399FF"/>
                  </a:solidFill>
                  <a:latin typeface="Arial" pitchFamily="34" charset="0"/>
                  <a:cs typeface="Arial" pitchFamily="34" charset="0"/>
                </a:rPr>
                <a:t>32x</a:t>
              </a:r>
              <a:endParaRPr lang="de-DE" sz="14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225"/>
            <p:cNvSpPr txBox="1"/>
            <p:nvPr/>
          </p:nvSpPr>
          <p:spPr>
            <a:xfrm>
              <a:off x="4453160" y="451697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16x</a:t>
              </a:r>
              <a:endParaRPr lang="de-DE" sz="1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226"/>
            <p:cNvSpPr txBox="1"/>
            <p:nvPr/>
          </p:nvSpPr>
          <p:spPr>
            <a:xfrm>
              <a:off x="4249578" y="3731225"/>
              <a:ext cx="889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3399FF"/>
                  </a:solidFill>
                  <a:latin typeface="Arial" pitchFamily="34" charset="0"/>
                  <a:cs typeface="Arial" pitchFamily="34" charset="0"/>
                </a:rPr>
                <a:t>480Mb/s</a:t>
              </a:r>
              <a:endParaRPr lang="de-DE" sz="14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227"/>
            <p:cNvSpPr txBox="1"/>
            <p:nvPr/>
          </p:nvSpPr>
          <p:spPr>
            <a:xfrm>
              <a:off x="4075653" y="4970797"/>
              <a:ext cx="1237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480/</a:t>
              </a:r>
              <a:r>
                <a:rPr lang="de-DE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960</a:t>
              </a:r>
              <a:r>
                <a:rPr lang="de-DE" sz="1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Mb/s</a:t>
              </a:r>
              <a:endParaRPr lang="de-DE" sz="1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230"/>
            <p:cNvSpPr txBox="1"/>
            <p:nvPr/>
          </p:nvSpPr>
          <p:spPr>
            <a:xfrm>
              <a:off x="5643772" y="3266544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2" name="TextBox 231"/>
            <p:cNvSpPr txBox="1"/>
            <p:nvPr/>
          </p:nvSpPr>
          <p:spPr>
            <a:xfrm>
              <a:off x="5643808" y="3810097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3" name="TextBox 232"/>
            <p:cNvSpPr txBox="1"/>
            <p:nvPr/>
          </p:nvSpPr>
          <p:spPr>
            <a:xfrm>
              <a:off x="5643808" y="4402177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4" name="TextBox 233"/>
            <p:cNvSpPr txBox="1"/>
            <p:nvPr/>
          </p:nvSpPr>
          <p:spPr>
            <a:xfrm>
              <a:off x="5643808" y="4979803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5" name="Right Brace 235"/>
            <p:cNvSpPr/>
            <p:nvPr/>
          </p:nvSpPr>
          <p:spPr>
            <a:xfrm>
              <a:off x="3977699" y="3057075"/>
              <a:ext cx="216024" cy="893921"/>
            </a:xfrm>
            <a:prstGeom prst="rightBrac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ight Brace 236"/>
            <p:cNvSpPr/>
            <p:nvPr/>
          </p:nvSpPr>
          <p:spPr>
            <a:xfrm>
              <a:off x="3977699" y="4640028"/>
              <a:ext cx="216024" cy="533068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tangle 243"/>
            <p:cNvSpPr/>
            <p:nvPr/>
          </p:nvSpPr>
          <p:spPr>
            <a:xfrm>
              <a:off x="6569411" y="1373202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grpSp>
          <p:nvGrpSpPr>
            <p:cNvPr id="78" name="Group 244"/>
            <p:cNvGrpSpPr/>
            <p:nvPr/>
          </p:nvGrpSpPr>
          <p:grpSpPr>
            <a:xfrm>
              <a:off x="1146994" y="997444"/>
              <a:ext cx="5387837" cy="4596221"/>
              <a:chOff x="1280783" y="620688"/>
              <a:chExt cx="5387837" cy="4596221"/>
            </a:xfrm>
          </p:grpSpPr>
          <p:cxnSp>
            <p:nvCxnSpPr>
              <p:cNvPr id="79" name="Straight Connector 245"/>
              <p:cNvCxnSpPr/>
              <p:nvPr/>
            </p:nvCxnSpPr>
            <p:spPr>
              <a:xfrm>
                <a:off x="6668620" y="620688"/>
                <a:ext cx="0" cy="4596221"/>
              </a:xfrm>
              <a:prstGeom prst="line">
                <a:avLst/>
              </a:prstGeom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46"/>
              <p:cNvCxnSpPr/>
              <p:nvPr/>
            </p:nvCxnSpPr>
            <p:spPr>
              <a:xfrm flipH="1">
                <a:off x="1280783" y="5216909"/>
                <a:ext cx="5387837" cy="0"/>
              </a:xfrm>
              <a:prstGeom prst="line">
                <a:avLst/>
              </a:prstGeom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Arrow Connector 248"/>
            <p:cNvCxnSpPr/>
            <p:nvPr/>
          </p:nvCxnSpPr>
          <p:spPr>
            <a:xfrm>
              <a:off x="5907662" y="1571481"/>
              <a:ext cx="661749" cy="0"/>
            </a:xfrm>
            <a:prstGeom prst="straightConnector1">
              <a:avLst/>
            </a:prstGeom>
            <a:ln w="444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253"/>
            <p:cNvCxnSpPr/>
            <p:nvPr/>
          </p:nvCxnSpPr>
          <p:spPr>
            <a:xfrm flipV="1">
              <a:off x="7520878" y="1571481"/>
              <a:ext cx="949775" cy="475"/>
            </a:xfrm>
            <a:prstGeom prst="straightConnector1">
              <a:avLst/>
            </a:prstGeom>
            <a:ln w="444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257"/>
            <p:cNvCxnSpPr/>
            <p:nvPr/>
          </p:nvCxnSpPr>
          <p:spPr>
            <a:xfrm>
              <a:off x="5799671" y="2149572"/>
              <a:ext cx="7705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258"/>
            <p:cNvSpPr txBox="1"/>
            <p:nvPr/>
          </p:nvSpPr>
          <p:spPr>
            <a:xfrm>
              <a:off x="5854591" y="1898645"/>
              <a:ext cx="599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power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Box 259"/>
            <p:cNvSpPr txBox="1"/>
            <p:nvPr/>
          </p:nvSpPr>
          <p:spPr>
            <a:xfrm>
              <a:off x="1146994" y="566383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i="1" dirty="0" smtClean="0">
                  <a:solidFill>
                    <a:srgbClr val="C4BD97"/>
                  </a:solidFill>
                  <a:latin typeface="Arial" pitchFamily="34" charset="0"/>
                  <a:cs typeface="Arial" pitchFamily="34" charset="0"/>
                </a:rPr>
                <a:t>PPM</a:t>
              </a:r>
              <a:endParaRPr lang="de-DE" sz="1600" b="1" i="1" dirty="0">
                <a:solidFill>
                  <a:srgbClr val="C4BD9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Box 94"/>
            <p:cNvSpPr txBox="1"/>
            <p:nvPr/>
          </p:nvSpPr>
          <p:spPr>
            <a:xfrm>
              <a:off x="5428997" y="2585523"/>
              <a:ext cx="957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LCD </a:t>
              </a:r>
            </a:p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(f/o &amp; routing)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Box 102"/>
            <p:cNvSpPr txBox="1"/>
            <p:nvPr/>
          </p:nvSpPr>
          <p:spPr>
            <a:xfrm>
              <a:off x="7894595" y="1204609"/>
              <a:ext cx="715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to DAQ</a:t>
              </a:r>
              <a:endParaRPr lang="de-DE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Box 105"/>
            <p:cNvSpPr txBox="1"/>
            <p:nvPr/>
          </p:nvSpPr>
          <p:spPr>
            <a:xfrm>
              <a:off x="5623758" y="1231046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r/o data</a:t>
              </a:r>
              <a:endParaRPr lang="de-DE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242"/>
            <p:cNvSpPr/>
            <p:nvPr/>
          </p:nvSpPr>
          <p:spPr>
            <a:xfrm>
              <a:off x="6858259" y="1274590"/>
              <a:ext cx="672102" cy="1149499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RGTM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0" name="Elbow Connector 114"/>
            <p:cNvCxnSpPr/>
            <p:nvPr/>
          </p:nvCxnSpPr>
          <p:spPr>
            <a:xfrm flipV="1">
              <a:off x="8106453" y="2581620"/>
              <a:ext cx="215996" cy="478428"/>
            </a:xfrm>
            <a:prstGeom prst="bentConnector2">
              <a:avLst/>
            </a:prstGeom>
            <a:ln w="44450">
              <a:solidFill>
                <a:srgbClr val="FF99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116"/>
            <p:cNvSpPr txBox="1"/>
            <p:nvPr/>
          </p:nvSpPr>
          <p:spPr>
            <a:xfrm>
              <a:off x="8132400" y="3411422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to CP</a:t>
              </a:r>
            </a:p>
            <a:p>
              <a:r>
                <a:rPr lang="de-DE" sz="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(LVDS cables)</a:t>
              </a:r>
              <a:endParaRPr lang="de-DE" sz="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TextBox 117"/>
            <p:cNvSpPr txBox="1"/>
            <p:nvPr/>
          </p:nvSpPr>
          <p:spPr>
            <a:xfrm>
              <a:off x="8132391" y="4325754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to JEP</a:t>
              </a:r>
            </a:p>
            <a:p>
              <a:r>
                <a:rPr lang="de-DE" sz="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(LVDS cables)</a:t>
              </a:r>
              <a:endParaRPr lang="de-DE" sz="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Box 155"/>
            <p:cNvSpPr txBox="1"/>
            <p:nvPr/>
          </p:nvSpPr>
          <p:spPr>
            <a:xfrm>
              <a:off x="5891743" y="5971199"/>
              <a:ext cx="10665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Xilinx 7 Series</a:t>
              </a:r>
              <a:endParaRPr lang="de-DE" sz="1200" b="1" dirty="0"/>
            </a:p>
          </p:txBody>
        </p:sp>
        <p:sp>
          <p:nvSpPr>
            <p:cNvPr id="94" name="TextBox 156"/>
            <p:cNvSpPr txBox="1"/>
            <p:nvPr/>
          </p:nvSpPr>
          <p:spPr>
            <a:xfrm>
              <a:off x="6547244" y="845722"/>
              <a:ext cx="1487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Rear Extension</a:t>
              </a:r>
            </a:p>
          </p:txBody>
        </p:sp>
        <p:sp>
          <p:nvSpPr>
            <p:cNvPr id="95" name="TextBox 157"/>
            <p:cNvSpPr txBox="1"/>
            <p:nvPr/>
          </p:nvSpPr>
          <p:spPr>
            <a:xfrm>
              <a:off x="7779873" y="2165514"/>
              <a:ext cx="1088276" cy="516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 smtClean="0">
                  <a:solidFill>
                    <a:srgbClr val="FF9966"/>
                  </a:solidFill>
                  <a:latin typeface="Arial" pitchFamily="34" charset="0"/>
                  <a:cs typeface="Arial" pitchFamily="34" charset="0"/>
                </a:rPr>
                <a:t>to</a:t>
              </a:r>
              <a:r>
                <a:rPr lang="de-DE" sz="1200" b="1" dirty="0" smtClean="0">
                  <a:solidFill>
                    <a:srgbClr val="FF99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 smtClean="0">
                  <a:solidFill>
                    <a:srgbClr val="FF9966"/>
                  </a:solidFill>
                  <a:latin typeface="Arial" pitchFamily="34" charset="0"/>
                  <a:cs typeface="Arial" pitchFamily="34" charset="0"/>
                </a:rPr>
                <a:t>FEXes</a:t>
              </a:r>
              <a:endParaRPr lang="de-DE" sz="1200" b="1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de-DE" sz="800" b="1" dirty="0" smtClean="0">
                  <a:solidFill>
                    <a:srgbClr val="FF9966"/>
                  </a:solidFill>
                  <a:latin typeface="Arial" pitchFamily="34" charset="0"/>
                  <a:cs typeface="Arial" pitchFamily="34" charset="0"/>
                </a:rPr>
                <a:t>(optic fibers)</a:t>
              </a:r>
              <a:endParaRPr lang="de-DE" sz="800" b="1" dirty="0">
                <a:solidFill>
                  <a:srgbClr val="FF99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160"/>
            <p:cNvSpPr/>
            <p:nvPr/>
          </p:nvSpPr>
          <p:spPr>
            <a:xfrm>
              <a:off x="7530361" y="2947603"/>
              <a:ext cx="576092" cy="224889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Box 169"/>
            <p:cNvSpPr txBox="1"/>
            <p:nvPr/>
          </p:nvSpPr>
          <p:spPr>
            <a:xfrm>
              <a:off x="7472812" y="2946309"/>
              <a:ext cx="6815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SNAP12</a:t>
              </a:r>
              <a:endParaRPr lang="de-DE" sz="1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8" name="Elbow Connector 5"/>
            <p:cNvCxnSpPr/>
            <p:nvPr/>
          </p:nvCxnSpPr>
          <p:spPr>
            <a:xfrm rot="5400000" flipH="1" flipV="1">
              <a:off x="7113059" y="3205101"/>
              <a:ext cx="549864" cy="278502"/>
            </a:xfrm>
            <a:prstGeom prst="bentConnector2">
              <a:avLst/>
            </a:prstGeom>
            <a:ln w="44450">
              <a:solidFill>
                <a:srgbClr val="FF99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170"/>
            <p:cNvSpPr/>
            <p:nvPr/>
          </p:nvSpPr>
          <p:spPr>
            <a:xfrm>
              <a:off x="7818365" y="3357642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100" name="Rectangle 172"/>
            <p:cNvSpPr/>
            <p:nvPr/>
          </p:nvSpPr>
          <p:spPr>
            <a:xfrm>
              <a:off x="7818393" y="4401556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cxnSp>
          <p:nvCxnSpPr>
            <p:cNvPr id="101" name="Straight Arrow Connector 112"/>
            <p:cNvCxnSpPr/>
            <p:nvPr/>
          </p:nvCxnSpPr>
          <p:spPr>
            <a:xfrm flipV="1">
              <a:off x="6228184" y="3890029"/>
              <a:ext cx="2314483" cy="13375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51"/>
            <p:cNvCxnSpPr/>
            <p:nvPr/>
          </p:nvCxnSpPr>
          <p:spPr>
            <a:xfrm>
              <a:off x="6171481" y="4845885"/>
              <a:ext cx="2339585" cy="0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74"/>
            <p:cNvSpPr/>
            <p:nvPr/>
          </p:nvSpPr>
          <p:spPr>
            <a:xfrm>
              <a:off x="5729281" y="6037699"/>
              <a:ext cx="144000" cy="144000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tangle 158"/>
            <p:cNvSpPr/>
            <p:nvPr/>
          </p:nvSpPr>
          <p:spPr>
            <a:xfrm>
              <a:off x="7098313" y="3634138"/>
              <a:ext cx="540000" cy="1424248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solidFill>
                    <a:schemeClr val="tx1"/>
                  </a:solidFill>
                </a:rPr>
                <a:t>FPGA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22982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1987</Words>
  <Application>Microsoft Office PowerPoint</Application>
  <PresentationFormat>Bildschirmpräsentation (4:3)</PresentationFormat>
  <Paragraphs>577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Lucida Sans</vt:lpstr>
      <vt:lpstr>Times</vt:lpstr>
      <vt:lpstr>Times New Roman</vt:lpstr>
      <vt:lpstr>Verdana</vt:lpstr>
      <vt:lpstr>Wingdings</vt:lpstr>
      <vt:lpstr>ヒラギノ角ゴ Pro W3</vt:lpstr>
      <vt:lpstr>Larissa-Design</vt:lpstr>
      <vt:lpstr>jFEX </vt:lpstr>
      <vt:lpstr>Jet processing</vt:lpstr>
      <vt:lpstr>L1Calo Phase-1 System</vt:lpstr>
      <vt:lpstr>jFEX input data</vt:lpstr>
      <vt:lpstr>FEX input data – TileCal</vt:lpstr>
      <vt:lpstr>TileCal input options</vt:lpstr>
      <vt:lpstr>Option 1: Tile stations</vt:lpstr>
      <vt:lpstr>Pre-phase1 Pre-Processor System</vt:lpstr>
      <vt:lpstr>Option 2, PPM h/w upgrade</vt:lpstr>
      <vt:lpstr>Option 3: JEM h/w Upgrade</vt:lpstr>
      <vt:lpstr>Considerations</vt:lpstr>
      <vt:lpstr>Algorithms, now…</vt:lpstr>
      <vt:lpstr>… and then</vt:lpstr>
      <vt:lpstr>Data replication</vt:lpstr>
      <vt:lpstr>jFEX partitioning</vt:lpstr>
      <vt:lpstr>How to fit on a module ?</vt:lpstr>
      <vt:lpstr>…and 3-d</vt:lpstr>
      <vt:lpstr>jFEX system</vt:lpstr>
      <vt:lpstr>Some considerations…</vt:lpstr>
      <vt:lpstr>Firmware / Software</vt:lpstr>
      <vt:lpstr>jFEX development line at Mainz</vt:lpstr>
      <vt:lpstr>Generic Opto Link Demonstrator – GOLD</vt:lpstr>
      <vt:lpstr>Topology processor L1Topo</vt:lpstr>
      <vt:lpstr>Minipod BER tests</vt:lpstr>
      <vt:lpstr>Schedule / Effort</vt:lpstr>
      <vt:lpstr>Effort</vt:lpstr>
      <vt:lpstr>Conclusion </vt:lpstr>
    </vt:vector>
  </TitlesOfParts>
  <Company>Johannes Gutenberg-Universität Mainz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1082</cp:revision>
  <cp:lastPrinted>2013-01-13T17:00:57Z</cp:lastPrinted>
  <dcterms:created xsi:type="dcterms:W3CDTF">2009-12-08T11:59:40Z</dcterms:created>
  <dcterms:modified xsi:type="dcterms:W3CDTF">2013-01-18T17:17:09Z</dcterms:modified>
</cp:coreProperties>
</file>