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58" r:id="rId5"/>
    <p:sldId id="257" r:id="rId6"/>
  </p:sldIdLst>
  <p:sldSz cx="9144000" cy="6858000" type="screen4x3"/>
  <p:notesSz cx="6805613" cy="99393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07B97E"/>
    <a:srgbClr val="D703DC"/>
    <a:srgbClr val="FF9900"/>
    <a:srgbClr val="0CB428"/>
    <a:srgbClr val="0AFC44"/>
    <a:srgbClr val="F181D1"/>
    <a:srgbClr val="8CE6A1"/>
    <a:srgbClr val="0F01B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24" autoAdjust="0"/>
    <p:restoredTop sz="94613" autoAdjust="0"/>
  </p:normalViewPr>
  <p:slideViewPr>
    <p:cSldViewPr>
      <p:cViewPr varScale="1">
        <p:scale>
          <a:sx n="83" d="100"/>
          <a:sy n="83" d="100"/>
        </p:scale>
        <p:origin x="60" y="60"/>
      </p:cViewPr>
      <p:guideLst>
        <p:guide orient="horz" pos="2160"/>
        <p:guide pos="2880"/>
      </p:guideLst>
    </p:cSldViewPr>
  </p:slideViewPr>
  <p:outlineViewPr>
    <p:cViewPr>
      <p:scale>
        <a:sx n="33" d="100"/>
        <a:sy n="33" d="100"/>
      </p:scale>
      <p:origin x="0" y="840"/>
    </p:cViewPr>
  </p:outlineViewPr>
  <p:notesTextViewPr>
    <p:cViewPr>
      <p:scale>
        <a:sx n="100" d="100"/>
        <a:sy n="100" d="100"/>
      </p:scale>
      <p:origin x="0" y="0"/>
    </p:cViewPr>
  </p:notesTextViewPr>
  <p:sorterViewPr>
    <p:cViewPr>
      <p:scale>
        <a:sx n="200" d="100"/>
        <a:sy n="200" d="100"/>
      </p:scale>
      <p:origin x="0" y="14346"/>
    </p:cViewPr>
  </p:sorterViewPr>
  <p:notesViewPr>
    <p:cSldViewPr>
      <p:cViewPr varScale="1">
        <p:scale>
          <a:sx n="81" d="100"/>
          <a:sy n="81" d="100"/>
        </p:scale>
        <p:origin x="-3960" y="-96"/>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19C0B418-4B07-4C12-B540-9B925B4011B6}" type="datetimeFigureOut">
              <a:rPr lang="en-GB" smtClean="0"/>
              <a:t>10/03/2013</a:t>
            </a:fld>
            <a:endParaRPr lang="en-GB"/>
          </a:p>
        </p:txBody>
      </p:sp>
      <p:sp>
        <p:nvSpPr>
          <p:cNvPr id="4" name="Fußzeilenplatzhalter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en-GB"/>
          </a:p>
        </p:txBody>
      </p:sp>
      <p:sp>
        <p:nvSpPr>
          <p:cNvPr id="5" name="Foliennummernplatzhalter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fld id="{5F008586-A3F3-4792-93EE-65BEF701A37F}" type="slidenum">
              <a:rPr lang="en-GB" smtClean="0"/>
              <a:t>‹Nr.›</a:t>
            </a:fld>
            <a:endParaRPr lang="en-GB"/>
          </a:p>
        </p:txBody>
      </p:sp>
    </p:spTree>
    <p:extLst>
      <p:ext uri="{BB962C8B-B14F-4D97-AF65-F5344CB8AC3E}">
        <p14:creationId xmlns:p14="http://schemas.microsoft.com/office/powerpoint/2010/main" val="2953598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113AECCC-53DF-4DF2-9BFB-2913817AB8DD}" type="datetimeFigureOut">
              <a:rPr lang="de-DE" smtClean="0"/>
              <a:pPr/>
              <a:t>10.03.2013</a:t>
            </a:fld>
            <a:endParaRPr lang="en-GB"/>
          </a:p>
        </p:txBody>
      </p:sp>
      <p:sp>
        <p:nvSpPr>
          <p:cNvPr id="4" name="Folienbildplatzhalt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6" name="Fußzeilenplatzhalt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A4BF6C69-5AA2-4517-AE3E-F3A88411F7F3}" type="slidenum">
              <a:rPr lang="en-GB" smtClean="0"/>
              <a:pPr/>
              <a:t>‹Nr.›</a:t>
            </a:fld>
            <a:endParaRPr lang="en-GB"/>
          </a:p>
        </p:txBody>
      </p:sp>
    </p:spTree>
    <p:extLst>
      <p:ext uri="{BB962C8B-B14F-4D97-AF65-F5344CB8AC3E}">
        <p14:creationId xmlns:p14="http://schemas.microsoft.com/office/powerpoint/2010/main" val="3730653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GB"/>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rgbClr val="0070C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en-GB" dirty="0"/>
          </a:p>
        </p:txBody>
      </p:sp>
      <p:sp>
        <p:nvSpPr>
          <p:cNvPr id="4" name="Datumsplatzhalter 3"/>
          <p:cNvSpPr>
            <a:spLocks noGrp="1"/>
          </p:cNvSpPr>
          <p:nvPr>
            <p:ph type="dt" sz="half" idx="10"/>
          </p:nvPr>
        </p:nvSpPr>
        <p:spPr/>
        <p:txBody>
          <a:bodyPr/>
          <a:lstStyle/>
          <a:p>
            <a:r>
              <a:rPr lang="de-DE" smtClean="0"/>
              <a:t>Uli Schäfer</a:t>
            </a:r>
            <a:endParaRPr lang="en-GB" dirty="0"/>
          </a:p>
        </p:txBody>
      </p:sp>
      <p:sp>
        <p:nvSpPr>
          <p:cNvPr id="5" name="Fußzeilenplatzhalter 4"/>
          <p:cNvSpPr>
            <a:spLocks noGrp="1"/>
          </p:cNvSpPr>
          <p:nvPr>
            <p:ph type="ftr" sz="quarter" idx="11"/>
          </p:nvPr>
        </p:nvSpPr>
        <p:spPr/>
        <p:txBody>
          <a:bodyPr/>
          <a:lstStyle/>
          <a:p>
            <a:endParaRPr lang="en-GB" dirty="0"/>
          </a:p>
        </p:txBody>
      </p:sp>
      <p:sp>
        <p:nvSpPr>
          <p:cNvPr id="6" name="Foliennummernplatzhalter 5"/>
          <p:cNvSpPr>
            <a:spLocks noGrp="1"/>
          </p:cNvSpPr>
          <p:nvPr>
            <p:ph type="sldNum" sz="quarter" idx="12"/>
          </p:nvPr>
        </p:nvSpPr>
        <p:spPr/>
        <p:txBody>
          <a:bodyPr/>
          <a:lstStyle>
            <a:lvl1pPr>
              <a:defRPr>
                <a:solidFill>
                  <a:srgbClr val="0F01BF"/>
                </a:solidFill>
              </a:defRPr>
            </a:lvl1pPr>
          </a:lstStyle>
          <a:p>
            <a:fld id="{1B553D35-BD20-4004-8DB1-FBDB51E0F407}" type="slidenum">
              <a:rPr lang="en-GB" smtClean="0"/>
              <a:pPr/>
              <a:t>‹Nr.›</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r>
              <a:rPr lang="de-DE" smtClean="0"/>
              <a:t>Uli Schäfer</a:t>
            </a:r>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1B553D35-BD20-4004-8DB1-FBDB51E0F407}" type="slidenum">
              <a:rPr lang="en-GB" smtClean="0"/>
              <a:pPr/>
              <a:t>‹Nr.›</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r>
              <a:rPr lang="de-DE" smtClean="0"/>
              <a:t>Uli Schäfer</a:t>
            </a:r>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1B553D35-BD20-4004-8DB1-FBDB51E0F407}" type="slidenum">
              <a:rPr lang="en-GB" smtClean="0"/>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714356"/>
          </a:xfrm>
          <a:gradFill flip="none" rotWithShape="1">
            <a:gsLst>
              <a:gs pos="0">
                <a:srgbClr val="FFFF00">
                  <a:tint val="66000"/>
                  <a:satMod val="160000"/>
                  <a:alpha val="29000"/>
                </a:srgbClr>
              </a:gs>
              <a:gs pos="100000">
                <a:srgbClr val="FFFF00">
                  <a:tint val="44500"/>
                  <a:satMod val="160000"/>
                  <a:alpha val="0"/>
                </a:srgbClr>
              </a:gs>
              <a:gs pos="100000">
                <a:srgbClr val="FFFF00">
                  <a:tint val="23500"/>
                  <a:satMod val="160000"/>
                  <a:alpha val="0"/>
                </a:srgbClr>
              </a:gs>
            </a:gsLst>
            <a:lin ang="16200000" scaled="1"/>
            <a:tileRect/>
          </a:gradFill>
        </p:spPr>
        <p:txBody>
          <a:bodyPr>
            <a:noAutofit/>
          </a:bodyPr>
          <a:lstStyle>
            <a:lvl1pPr>
              <a:defRPr sz="3200">
                <a:solidFill>
                  <a:srgbClr val="0F01BF"/>
                </a:solidFill>
                <a:latin typeface="Verdana" pitchFamily="34" charset="0"/>
                <a:ea typeface="Verdana" pitchFamily="34" charset="0"/>
                <a:cs typeface="Verdana" pitchFamily="34" charset="0"/>
              </a:defRPr>
            </a:lvl1pPr>
          </a:lstStyle>
          <a:p>
            <a:r>
              <a:rPr lang="de-DE" dirty="0" smtClean="0"/>
              <a:t>Titelmasterformat durch Klicken bearbeiten</a:t>
            </a:r>
            <a:endParaRPr lang="en-GB" dirty="0"/>
          </a:p>
        </p:txBody>
      </p:sp>
      <p:sp>
        <p:nvSpPr>
          <p:cNvPr id="3" name="Inhaltsplatzhalter 2"/>
          <p:cNvSpPr>
            <a:spLocks noGrp="1"/>
          </p:cNvSpPr>
          <p:nvPr>
            <p:ph idx="1"/>
          </p:nvPr>
        </p:nvSpPr>
        <p:spPr>
          <a:xfrm>
            <a:off x="214282" y="785794"/>
            <a:ext cx="8715436" cy="5715040"/>
          </a:xfrm>
        </p:spPr>
        <p:txBody>
          <a:bodyPr>
            <a:normAutofit/>
          </a:bodyPr>
          <a:lstStyle>
            <a:lvl1pPr>
              <a:defRPr sz="2200">
                <a:solidFill>
                  <a:srgbClr val="0F01BF"/>
                </a:solidFill>
                <a:latin typeface="Verdana" pitchFamily="34" charset="0"/>
                <a:ea typeface="Verdana" pitchFamily="34" charset="0"/>
                <a:cs typeface="Verdana" pitchFamily="34" charset="0"/>
              </a:defRPr>
            </a:lvl1pPr>
            <a:lvl2pPr>
              <a:buFont typeface="Arial" pitchFamily="34" charset="0"/>
              <a:buChar char="•"/>
              <a:defRPr sz="2200">
                <a:solidFill>
                  <a:srgbClr val="0F01BF"/>
                </a:solidFill>
                <a:latin typeface="Verdana" pitchFamily="34" charset="0"/>
                <a:ea typeface="Verdana" pitchFamily="34" charset="0"/>
                <a:cs typeface="Verdana" pitchFamily="34" charset="0"/>
              </a:defRPr>
            </a:lvl2pPr>
            <a:lvl3pPr>
              <a:buFont typeface="Arial" pitchFamily="34" charset="0"/>
              <a:buChar char="•"/>
              <a:defRPr sz="2200">
                <a:solidFill>
                  <a:srgbClr val="0F01BF"/>
                </a:solidFill>
                <a:latin typeface="Verdana" pitchFamily="34" charset="0"/>
                <a:ea typeface="Verdana" pitchFamily="34" charset="0"/>
                <a:cs typeface="Verdana" pitchFamily="34" charset="0"/>
              </a:defRPr>
            </a:lvl3pPr>
            <a:lvl4pPr>
              <a:buFont typeface="Arial" pitchFamily="34" charset="0"/>
              <a:buChar char="•"/>
              <a:defRPr sz="2200">
                <a:solidFill>
                  <a:srgbClr val="0F01BF"/>
                </a:solidFill>
                <a:latin typeface="Verdana" pitchFamily="34" charset="0"/>
                <a:ea typeface="Verdana" pitchFamily="34" charset="0"/>
                <a:cs typeface="Verdana" pitchFamily="34" charset="0"/>
              </a:defRPr>
            </a:lvl4pPr>
            <a:lvl5pPr>
              <a:buFont typeface="Arial" pitchFamily="34" charset="0"/>
              <a:buChar char="•"/>
              <a:defRPr sz="2200">
                <a:solidFill>
                  <a:srgbClr val="0F01BF"/>
                </a:solidFill>
                <a:latin typeface="Verdana" pitchFamily="34" charset="0"/>
                <a:ea typeface="Verdana" pitchFamily="34" charset="0"/>
                <a:cs typeface="Verdana"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GB" dirty="0"/>
          </a:p>
        </p:txBody>
      </p:sp>
      <p:sp>
        <p:nvSpPr>
          <p:cNvPr id="4" name="Datumsplatzhalter 3"/>
          <p:cNvSpPr>
            <a:spLocks noGrp="1"/>
          </p:cNvSpPr>
          <p:nvPr>
            <p:ph type="dt" sz="half" idx="10"/>
          </p:nvPr>
        </p:nvSpPr>
        <p:spPr/>
        <p:txBody>
          <a:bodyPr/>
          <a:lstStyle>
            <a:lvl1pPr>
              <a:defRPr>
                <a:solidFill>
                  <a:srgbClr val="0F01BF"/>
                </a:solidFill>
              </a:defRPr>
            </a:lvl1pPr>
          </a:lstStyle>
          <a:p>
            <a:r>
              <a:rPr lang="de-DE" smtClean="0"/>
              <a:t>Uli Schäfer</a:t>
            </a:r>
            <a:endParaRPr lang="en-GB" dirty="0"/>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a:xfrm>
            <a:off x="7072330" y="6565921"/>
            <a:ext cx="1928826" cy="292079"/>
          </a:xfrm>
        </p:spPr>
        <p:txBody>
          <a:bodyPr/>
          <a:lstStyle>
            <a:lvl1pPr>
              <a:defRPr>
                <a:solidFill>
                  <a:srgbClr val="0F01BF"/>
                </a:solidFill>
              </a:defRPr>
            </a:lvl1pPr>
          </a:lstStyle>
          <a:p>
            <a:fld id="{1B553D35-BD20-4004-8DB1-FBDB51E0F407}"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GB"/>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r>
              <a:rPr lang="de-DE" smtClean="0"/>
              <a:t>Uli Schäfer</a:t>
            </a:r>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1B553D35-BD20-4004-8DB1-FBDB51E0F407}" type="slidenum">
              <a:rPr lang="en-GB" smtClean="0"/>
              <a:pPr/>
              <a:t>‹Nr.›</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umsplatzhalter 4"/>
          <p:cNvSpPr>
            <a:spLocks noGrp="1"/>
          </p:cNvSpPr>
          <p:nvPr>
            <p:ph type="dt" sz="half" idx="10"/>
          </p:nvPr>
        </p:nvSpPr>
        <p:spPr/>
        <p:txBody>
          <a:bodyPr/>
          <a:lstStyle/>
          <a:p>
            <a:r>
              <a:rPr lang="de-DE" smtClean="0"/>
              <a:t>Uli Schäfer</a:t>
            </a:r>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1B553D35-BD20-4004-8DB1-FBDB51E0F407}" type="slidenum">
              <a:rPr lang="en-GB" smtClean="0"/>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umsplatzhalter 6"/>
          <p:cNvSpPr>
            <a:spLocks noGrp="1"/>
          </p:cNvSpPr>
          <p:nvPr>
            <p:ph type="dt" sz="half" idx="10"/>
          </p:nvPr>
        </p:nvSpPr>
        <p:spPr/>
        <p:txBody>
          <a:bodyPr/>
          <a:lstStyle/>
          <a:p>
            <a:r>
              <a:rPr lang="de-DE" smtClean="0"/>
              <a:t>Uli Schäfer</a:t>
            </a:r>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1B553D35-BD20-4004-8DB1-FBDB51E0F407}" type="slidenum">
              <a:rPr lang="en-GB" smtClean="0"/>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Datumsplatzhalter 2"/>
          <p:cNvSpPr>
            <a:spLocks noGrp="1"/>
          </p:cNvSpPr>
          <p:nvPr>
            <p:ph type="dt" sz="half" idx="10"/>
          </p:nvPr>
        </p:nvSpPr>
        <p:spPr/>
        <p:txBody>
          <a:bodyPr/>
          <a:lstStyle/>
          <a:p>
            <a:r>
              <a:rPr lang="de-DE" smtClean="0"/>
              <a:t>Uli Schäfer</a:t>
            </a:r>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1B553D35-BD20-4004-8DB1-FBDB51E0F407}" type="slidenum">
              <a:rPr lang="en-GB" smtClean="0"/>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Uli Schäfer</a:t>
            </a:r>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1B553D35-BD20-4004-8DB1-FBDB51E0F407}" type="slidenum">
              <a:rPr lang="en-GB" smtClean="0"/>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r>
              <a:rPr lang="de-DE" smtClean="0"/>
              <a:t>Uli Schäfer</a:t>
            </a:r>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1B553D35-BD20-4004-8DB1-FBDB51E0F407}" type="slidenum">
              <a:rPr lang="en-GB" smtClean="0"/>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r>
              <a:rPr lang="de-DE" smtClean="0"/>
              <a:t>Uli Schäfer</a:t>
            </a:r>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1B553D35-BD20-4004-8DB1-FBDB51E0F407}" type="slidenum">
              <a:rPr lang="en-GB" smtClean="0"/>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0" y="0"/>
            <a:ext cx="9144000" cy="857232"/>
          </a:xfrm>
          <a:prstGeom prst="rect">
            <a:avLst/>
          </a:prstGeom>
          <a:gradFill flip="none" rotWithShape="1">
            <a:gsLst>
              <a:gs pos="0">
                <a:srgbClr val="FFFF00">
                  <a:tint val="66000"/>
                  <a:satMod val="160000"/>
                  <a:alpha val="27000"/>
                </a:srgbClr>
              </a:gs>
              <a:gs pos="100000">
                <a:srgbClr val="FFFF00">
                  <a:tint val="44500"/>
                  <a:satMod val="160000"/>
                  <a:alpha val="0"/>
                </a:srgbClr>
              </a:gs>
              <a:gs pos="100000">
                <a:srgbClr val="FFFF00">
                  <a:tint val="23500"/>
                  <a:satMod val="160000"/>
                </a:srgbClr>
              </a:gs>
            </a:gsLst>
            <a:lin ang="16200000" scaled="1"/>
            <a:tileRect/>
          </a:gradFill>
        </p:spPr>
        <p:txBody>
          <a:bodyPr vert="horz" lIns="91440" tIns="45720" rIns="91440" bIns="45720" rtlCol="0" anchor="ctr">
            <a:normAutofit/>
          </a:bodyPr>
          <a:lstStyle/>
          <a:p>
            <a:r>
              <a:rPr lang="de-DE" dirty="0" smtClean="0"/>
              <a:t>Titelmasterformat durch Klicken bearbeiten</a:t>
            </a:r>
            <a:endParaRPr lang="en-GB" dirty="0"/>
          </a:p>
        </p:txBody>
      </p:sp>
      <p:sp>
        <p:nvSpPr>
          <p:cNvPr id="3" name="Textplatzhalter 2"/>
          <p:cNvSpPr>
            <a:spLocks noGrp="1"/>
          </p:cNvSpPr>
          <p:nvPr>
            <p:ph type="body" idx="1"/>
          </p:nvPr>
        </p:nvSpPr>
        <p:spPr>
          <a:xfrm>
            <a:off x="285720" y="1000108"/>
            <a:ext cx="8643998" cy="5500726"/>
          </a:xfrm>
          <a:prstGeom prst="rect">
            <a:avLst/>
          </a:prstGeom>
          <a:noFill/>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GB" dirty="0"/>
          </a:p>
        </p:txBody>
      </p:sp>
      <p:sp>
        <p:nvSpPr>
          <p:cNvPr id="4" name="Datumsplatzhalter 3"/>
          <p:cNvSpPr>
            <a:spLocks noGrp="1"/>
          </p:cNvSpPr>
          <p:nvPr>
            <p:ph type="dt" sz="half" idx="2"/>
          </p:nvPr>
        </p:nvSpPr>
        <p:spPr>
          <a:xfrm>
            <a:off x="0" y="6572272"/>
            <a:ext cx="9144000" cy="285728"/>
          </a:xfrm>
          <a:prstGeom prst="rect">
            <a:avLst/>
          </a:prstGeom>
          <a:gradFill flip="none" rotWithShape="1">
            <a:gsLst>
              <a:gs pos="0">
                <a:srgbClr val="FFFF00">
                  <a:tint val="66000"/>
                  <a:satMod val="160000"/>
                  <a:alpha val="54000"/>
                </a:srgbClr>
              </a:gs>
              <a:gs pos="100000">
                <a:srgbClr val="FFFF00">
                  <a:tint val="44500"/>
                  <a:satMod val="160000"/>
                  <a:alpha val="0"/>
                </a:srgbClr>
              </a:gs>
              <a:gs pos="100000">
                <a:srgbClr val="FFFF00">
                  <a:tint val="23500"/>
                  <a:satMod val="160000"/>
                </a:srgbClr>
              </a:gs>
            </a:gsLst>
            <a:lin ang="5400000" scaled="1"/>
            <a:tileRect/>
          </a:gradFill>
        </p:spPr>
        <p:txBody>
          <a:bodyPr vert="horz" lIns="91440" tIns="45720" rIns="91440" bIns="45720" rtlCol="0" anchor="ctr"/>
          <a:lstStyle>
            <a:lvl1pPr algn="l">
              <a:defRPr sz="1200">
                <a:solidFill>
                  <a:srgbClr val="0F01BF"/>
                </a:solidFill>
              </a:defRPr>
            </a:lvl1pPr>
          </a:lstStyle>
          <a:p>
            <a:r>
              <a:rPr lang="de-DE" dirty="0" smtClean="0"/>
              <a:t>Uli Schäfer</a:t>
            </a:r>
          </a:p>
        </p:txBody>
      </p:sp>
      <p:sp>
        <p:nvSpPr>
          <p:cNvPr id="5" name="Fußzeilenplatzhalter 4"/>
          <p:cNvSpPr>
            <a:spLocks noGrp="1"/>
          </p:cNvSpPr>
          <p:nvPr>
            <p:ph type="ftr" sz="quarter" idx="3"/>
          </p:nvPr>
        </p:nvSpPr>
        <p:spPr>
          <a:xfrm>
            <a:off x="3143240" y="6572272"/>
            <a:ext cx="2895600" cy="285728"/>
          </a:xfrm>
          <a:prstGeom prst="rect">
            <a:avLst/>
          </a:prstGeom>
          <a:noFill/>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Foliennummernplatzhalter 5"/>
          <p:cNvSpPr>
            <a:spLocks noGrp="1"/>
          </p:cNvSpPr>
          <p:nvPr>
            <p:ph type="sldNum" sz="quarter" idx="4"/>
          </p:nvPr>
        </p:nvSpPr>
        <p:spPr>
          <a:xfrm>
            <a:off x="6572264" y="6565921"/>
            <a:ext cx="2133600" cy="292079"/>
          </a:xfrm>
          <a:prstGeom prst="rect">
            <a:avLst/>
          </a:prstGeom>
        </p:spPr>
        <p:txBody>
          <a:bodyPr vert="horz" lIns="91440" tIns="45720" rIns="91440" bIns="45720" rtlCol="0" anchor="ctr"/>
          <a:lstStyle>
            <a:lvl1pPr algn="r">
              <a:defRPr sz="1200">
                <a:solidFill>
                  <a:schemeClr val="tx1">
                    <a:tint val="75000"/>
                  </a:schemeClr>
                </a:solidFill>
              </a:defRPr>
            </a:lvl1pPr>
          </a:lstStyle>
          <a:p>
            <a:fld id="{1B553D35-BD20-4004-8DB1-FBDB51E0F407}"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3200" kern="1200">
          <a:solidFill>
            <a:srgbClr val="0F01BF"/>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Char char="•"/>
        <a:defRPr sz="2200" kern="1200">
          <a:solidFill>
            <a:srgbClr val="0F01BF"/>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200" kern="1200">
          <a:solidFill>
            <a:srgbClr val="0F01BF"/>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200" kern="1200">
          <a:solidFill>
            <a:srgbClr val="0F01BF"/>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200" kern="1200">
          <a:solidFill>
            <a:srgbClr val="0F01BF"/>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200" kern="1200">
          <a:solidFill>
            <a:srgbClr val="0F01BF"/>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204864"/>
            <a:ext cx="7772400" cy="1470025"/>
          </a:xfrm>
        </p:spPr>
        <p:txBody>
          <a:bodyPr>
            <a:normAutofit/>
          </a:bodyPr>
          <a:lstStyle/>
          <a:p>
            <a:r>
              <a:rPr lang="en-US" smtClean="0"/>
              <a:t>JEM </a:t>
            </a:r>
            <a:r>
              <a:rPr lang="en-US" smtClean="0"/>
              <a:t>firmware</a:t>
            </a:r>
            <a:endParaRPr lang="en-US" dirty="0"/>
          </a:p>
        </p:txBody>
      </p:sp>
      <p:sp>
        <p:nvSpPr>
          <p:cNvPr id="4" name="Datumsplatzhalter 3"/>
          <p:cNvSpPr>
            <a:spLocks noGrp="1"/>
          </p:cNvSpPr>
          <p:nvPr>
            <p:ph type="dt" sz="half" idx="10"/>
          </p:nvPr>
        </p:nvSpPr>
        <p:spPr/>
        <p:txBody>
          <a:bodyPr/>
          <a:lstStyle/>
          <a:p>
            <a:r>
              <a:rPr lang="de-DE" smtClean="0"/>
              <a:t>Uli Schäfer</a:t>
            </a:r>
            <a:endParaRPr lang="en-GB" dirty="0"/>
          </a:p>
        </p:txBody>
      </p:sp>
      <p:sp>
        <p:nvSpPr>
          <p:cNvPr id="5" name="Foliennummernplatzhalter 4"/>
          <p:cNvSpPr>
            <a:spLocks noGrp="1"/>
          </p:cNvSpPr>
          <p:nvPr>
            <p:ph type="sldNum" sz="quarter" idx="12"/>
          </p:nvPr>
        </p:nvSpPr>
        <p:spPr/>
        <p:txBody>
          <a:bodyPr/>
          <a:lstStyle/>
          <a:p>
            <a:fld id="{1B553D35-BD20-4004-8DB1-FBDB51E0F407}" type="slidenum">
              <a:rPr lang="en-GB" smtClean="0"/>
              <a:pPr/>
              <a:t>1</a:t>
            </a:fld>
            <a:endParaRPr lang="en-GB" dirty="0"/>
          </a:p>
        </p:txBody>
      </p:sp>
      <p:sp>
        <p:nvSpPr>
          <p:cNvPr id="6" name="Untertitel 2"/>
          <p:cNvSpPr>
            <a:spLocks noGrp="1"/>
          </p:cNvSpPr>
          <p:nvPr>
            <p:ph type="subTitle" idx="1"/>
          </p:nvPr>
        </p:nvSpPr>
        <p:spPr>
          <a:xfrm>
            <a:off x="1371600" y="4797152"/>
            <a:ext cx="6400800" cy="841648"/>
          </a:xfrm>
        </p:spPr>
        <p:txBody>
          <a:bodyPr>
            <a:normAutofit/>
          </a:bodyPr>
          <a:lstStyle/>
          <a:p>
            <a:r>
              <a:rPr lang="en-GB" dirty="0" err="1" smtClean="0">
                <a:latin typeface="Times New Roman" pitchFamily="18" charset="0"/>
                <a:cs typeface="Times New Roman" pitchFamily="18" charset="0"/>
              </a:rPr>
              <a:t>Uli</a:t>
            </a:r>
            <a:endParaRPr lang="en-GB" dirty="0">
              <a:latin typeface="Times New Roman" pitchFamily="18" charset="0"/>
              <a:cs typeface="Times New Roman" pitchFamily="18" charset="0"/>
            </a:endParaRPr>
          </a:p>
        </p:txBody>
      </p:sp>
      <p:pic>
        <p:nvPicPr>
          <p:cNvPr id="1026" name="Picture 2" descr="\\fs02\uschaefe$\Downloads\logo_schriftzu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5145" y="5661248"/>
            <a:ext cx="2658448" cy="883742"/>
          </a:xfrm>
          <a:prstGeom prst="rect">
            <a:avLst/>
          </a:prstGeom>
          <a:noFill/>
          <a:extLst>
            <a:ext uri="{909E8E84-426E-40DD-AFC4-6F175D3DCCD1}">
              <a14:hiddenFill xmlns:a14="http://schemas.microsoft.com/office/drawing/2010/main">
                <a:solidFill>
                  <a:srgbClr val="FFFFFF"/>
                </a:solidFill>
              </a14:hiddenFill>
            </a:ext>
          </a:extLst>
        </p:spPr>
      </p:pic>
      <p:pic>
        <p:nvPicPr>
          <p:cNvPr id="8" name="Grafi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5853094"/>
            <a:ext cx="1801368" cy="691896"/>
          </a:xfrm>
          <a:prstGeom prst="rect">
            <a:avLst/>
          </a:prstGeom>
        </p:spPr>
      </p:pic>
      <p:sp>
        <p:nvSpPr>
          <p:cNvPr id="3" name="Rectangle 2"/>
          <p:cNvSpPr>
            <a:spLocks noChangeArrowheads="1"/>
          </p:cNvSpPr>
          <p:nvPr/>
        </p:nvSpPr>
        <p:spPr bwMode="auto">
          <a:xfrm>
            <a:off x="5436096" y="101208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877607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Backplane data transmission</a:t>
            </a:r>
            <a:endParaRPr lang="en-GB" dirty="0"/>
          </a:p>
        </p:txBody>
      </p:sp>
      <p:sp>
        <p:nvSpPr>
          <p:cNvPr id="3" name="Inhaltsplatzhalter 2"/>
          <p:cNvSpPr>
            <a:spLocks noGrp="1"/>
          </p:cNvSpPr>
          <p:nvPr>
            <p:ph idx="1"/>
          </p:nvPr>
        </p:nvSpPr>
        <p:spPr/>
        <p:txBody>
          <a:bodyPr>
            <a:normAutofit fontScale="92500" lnSpcReduction="10000"/>
          </a:bodyPr>
          <a:lstStyle/>
          <a:p>
            <a:pPr marL="0" indent="0">
              <a:buNone/>
            </a:pPr>
            <a:r>
              <a:rPr lang="en-GB" dirty="0" smtClean="0"/>
              <a:t>… following discussions at CMX review…</a:t>
            </a:r>
          </a:p>
          <a:p>
            <a:r>
              <a:rPr lang="en-GB" dirty="0" smtClean="0"/>
              <a:t>Multiplex jet and energy sum data four-fold, to 160 Mb/s</a:t>
            </a:r>
          </a:p>
          <a:p>
            <a:r>
              <a:rPr lang="en-GB" dirty="0" smtClean="0"/>
              <a:t>24 source terminated data lines per JEM slot</a:t>
            </a:r>
          </a:p>
          <a:p>
            <a:r>
              <a:rPr lang="en-GB" dirty="0"/>
              <a:t>Data contents have been </a:t>
            </a:r>
            <a:r>
              <a:rPr lang="en-GB" dirty="0" smtClean="0"/>
              <a:t>specified elsewhere</a:t>
            </a:r>
            <a:endParaRPr lang="en-GB" dirty="0"/>
          </a:p>
          <a:p>
            <a:r>
              <a:rPr lang="en-GB" dirty="0" smtClean="0"/>
              <a:t>Run a DDR clock signal (i.e. 80MHz) along the data lines</a:t>
            </a:r>
          </a:p>
          <a:p>
            <a:pPr lvl="1"/>
            <a:r>
              <a:rPr lang="en-GB" dirty="0" smtClean="0"/>
              <a:t>Source and sink terminated (on-chip)</a:t>
            </a:r>
          </a:p>
          <a:p>
            <a:pPr lvl="1"/>
            <a:r>
              <a:rPr lang="en-GB" dirty="0" smtClean="0"/>
              <a:t>Discussion on edge alignment between clock and data</a:t>
            </a:r>
          </a:p>
          <a:p>
            <a:pPr lvl="1"/>
            <a:r>
              <a:rPr lang="en-GB" dirty="0" err="1" smtClean="0"/>
              <a:t>CMXers</a:t>
            </a:r>
            <a:r>
              <a:rPr lang="en-GB" dirty="0" smtClean="0"/>
              <a:t> will explore use of clocks edges lined up with data transitions at source</a:t>
            </a:r>
          </a:p>
          <a:p>
            <a:pPr lvl="1"/>
            <a:r>
              <a:rPr lang="en-GB" dirty="0" smtClean="0"/>
              <a:t>Possibly sub-optimal data window</a:t>
            </a:r>
          </a:p>
          <a:p>
            <a:pPr marL="0" indent="0">
              <a:buNone/>
            </a:pPr>
            <a:endParaRPr lang="en-GB" dirty="0" smtClean="0"/>
          </a:p>
          <a:p>
            <a:pPr marL="0" indent="0">
              <a:buNone/>
            </a:pPr>
            <a:r>
              <a:rPr lang="en-GB" dirty="0" smtClean="0"/>
              <a:t>… post CMX review… </a:t>
            </a:r>
          </a:p>
          <a:p>
            <a:pPr>
              <a:buFont typeface="Wingdings" panose="05000000000000000000" pitchFamily="2" charset="2"/>
              <a:buChar char="à"/>
            </a:pPr>
            <a:r>
              <a:rPr lang="en-GB" dirty="0" smtClean="0">
                <a:sym typeface="Wingdings" panose="05000000000000000000" pitchFamily="2" charset="2"/>
              </a:rPr>
              <a:t>s</a:t>
            </a:r>
            <a:r>
              <a:rPr lang="en-GB" dirty="0" smtClean="0"/>
              <a:t>tarted to look into JEM FPGA resources again </a:t>
            </a:r>
          </a:p>
          <a:p>
            <a:r>
              <a:rPr lang="en-GB" dirty="0" smtClean="0"/>
              <a:t>Might be able to shift DDR clock edge to centre of data eye</a:t>
            </a:r>
          </a:p>
          <a:p>
            <a:r>
              <a:rPr lang="en-GB" dirty="0" smtClean="0"/>
              <a:t>Check Virtex-2 resources – phase shifted clock vs. 160MHz …</a:t>
            </a:r>
            <a:br>
              <a:rPr lang="en-GB" dirty="0" smtClean="0"/>
            </a:br>
            <a:r>
              <a:rPr lang="en-GB" dirty="0" smtClean="0"/>
              <a:t>    … just started (ISE 10.1 installed on Windows 8 …)</a:t>
            </a:r>
          </a:p>
        </p:txBody>
      </p:sp>
      <p:sp>
        <p:nvSpPr>
          <p:cNvPr id="4" name="Datumsplatzhalter 3"/>
          <p:cNvSpPr>
            <a:spLocks noGrp="1"/>
          </p:cNvSpPr>
          <p:nvPr>
            <p:ph type="dt" sz="half" idx="10"/>
          </p:nvPr>
        </p:nvSpPr>
        <p:spPr/>
        <p:txBody>
          <a:bodyPr/>
          <a:lstStyle/>
          <a:p>
            <a:r>
              <a:rPr lang="de-DE" smtClean="0"/>
              <a:t>Uli Schäfer</a:t>
            </a:r>
            <a:endParaRPr lang="en-GB" dirty="0"/>
          </a:p>
        </p:txBody>
      </p:sp>
      <p:sp>
        <p:nvSpPr>
          <p:cNvPr id="5" name="Foliennummernplatzhalter 4"/>
          <p:cNvSpPr>
            <a:spLocks noGrp="1"/>
          </p:cNvSpPr>
          <p:nvPr>
            <p:ph type="sldNum" sz="quarter" idx="12"/>
          </p:nvPr>
        </p:nvSpPr>
        <p:spPr/>
        <p:txBody>
          <a:bodyPr/>
          <a:lstStyle/>
          <a:p>
            <a:fld id="{1B553D35-BD20-4004-8DB1-FBDB51E0F407}" type="slidenum">
              <a:rPr lang="en-GB" smtClean="0"/>
              <a:pPr/>
              <a:t>2</a:t>
            </a:fld>
            <a:endParaRPr lang="en-GB" dirty="0"/>
          </a:p>
        </p:txBody>
      </p:sp>
      <p:pic>
        <p:nvPicPr>
          <p:cNvPr id="14" name="Inhaltsplatzhalt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4727" y="3501008"/>
            <a:ext cx="2822852" cy="1296144"/>
          </a:xfrm>
          <a:prstGeom prst="rect">
            <a:avLst/>
          </a:prstGeom>
          <a:noFill/>
        </p:spPr>
      </p:pic>
    </p:spTree>
    <p:extLst>
      <p:ext uri="{BB962C8B-B14F-4D97-AF65-F5344CB8AC3E}">
        <p14:creationId xmlns:p14="http://schemas.microsoft.com/office/powerpoint/2010/main" val="2493233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JEP firmware modification</a:t>
            </a:r>
            <a:endParaRPr lang="en-GB" dirty="0"/>
          </a:p>
        </p:txBody>
      </p:sp>
      <p:sp>
        <p:nvSpPr>
          <p:cNvPr id="4" name="Datumsplatzhalter 3"/>
          <p:cNvSpPr>
            <a:spLocks noGrp="1"/>
          </p:cNvSpPr>
          <p:nvPr>
            <p:ph type="dt" sz="half" idx="10"/>
          </p:nvPr>
        </p:nvSpPr>
        <p:spPr/>
        <p:txBody>
          <a:bodyPr/>
          <a:lstStyle/>
          <a:p>
            <a:r>
              <a:rPr lang="de-DE" smtClean="0"/>
              <a:t>Uli Schäfer</a:t>
            </a:r>
            <a:endParaRPr lang="en-GB" dirty="0"/>
          </a:p>
        </p:txBody>
      </p:sp>
      <p:sp>
        <p:nvSpPr>
          <p:cNvPr id="5" name="Foliennummernplatzhalter 4"/>
          <p:cNvSpPr>
            <a:spLocks noGrp="1"/>
          </p:cNvSpPr>
          <p:nvPr>
            <p:ph type="sldNum" sz="quarter" idx="12"/>
          </p:nvPr>
        </p:nvSpPr>
        <p:spPr/>
        <p:txBody>
          <a:bodyPr/>
          <a:lstStyle/>
          <a:p>
            <a:fld id="{1B553D35-BD20-4004-8DB1-FBDB51E0F407}" type="slidenum">
              <a:rPr lang="en-GB" smtClean="0"/>
              <a:pPr/>
              <a:t>3</a:t>
            </a:fld>
            <a:endParaRPr lang="en-GB" dirty="0"/>
          </a:p>
        </p:txBody>
      </p:sp>
      <p:sp>
        <p:nvSpPr>
          <p:cNvPr id="7" name="Inhaltsplatzhalter 6"/>
          <p:cNvSpPr>
            <a:spLocks noGrp="1"/>
          </p:cNvSpPr>
          <p:nvPr>
            <p:ph idx="1"/>
          </p:nvPr>
        </p:nvSpPr>
        <p:spPr/>
        <p:txBody>
          <a:bodyPr>
            <a:normAutofit lnSpcReduction="10000"/>
          </a:bodyPr>
          <a:lstStyle/>
          <a:p>
            <a:r>
              <a:rPr lang="en-GB" dirty="0" smtClean="0"/>
              <a:t>Real-time path on both jet and energy sum processor</a:t>
            </a:r>
          </a:p>
          <a:p>
            <a:r>
              <a:rPr lang="en-GB" dirty="0" smtClean="0"/>
              <a:t>ROI data serialization to Level-2 on jet processor</a:t>
            </a:r>
          </a:p>
          <a:p>
            <a:r>
              <a:rPr lang="en-GB" dirty="0" smtClean="0"/>
              <a:t>DAQ data collected and formatted on energy sum processor</a:t>
            </a:r>
          </a:p>
          <a:p>
            <a:pPr lvl="1"/>
            <a:r>
              <a:rPr lang="en-GB" dirty="0" smtClean="0"/>
              <a:t>Data stream from input modules unchanged</a:t>
            </a:r>
          </a:p>
          <a:p>
            <a:pPr lvl="1"/>
            <a:r>
              <a:rPr lang="en-GB" dirty="0" smtClean="0"/>
              <a:t>Parallel data path from jet processor cut down from </a:t>
            </a:r>
            <a:br>
              <a:rPr lang="en-GB" dirty="0" smtClean="0"/>
            </a:br>
            <a:r>
              <a:rPr lang="en-GB" dirty="0" smtClean="0"/>
              <a:t>24bit to 8bit wide (presence map)</a:t>
            </a:r>
          </a:p>
          <a:p>
            <a:pPr lvl="1"/>
            <a:r>
              <a:rPr lang="en-GB" dirty="0" smtClean="0"/>
              <a:t>Energy sum fields to be extended</a:t>
            </a:r>
          </a:p>
          <a:p>
            <a:r>
              <a:rPr lang="en-GB" dirty="0" smtClean="0"/>
              <a:t>Playback and spy memories on the merger data ports should probably be adapted, though they’ve never been used after initial test bench operation at Mainz (requires online software modifications as well!)</a:t>
            </a:r>
          </a:p>
          <a:p>
            <a:pPr marL="0" indent="0">
              <a:buNone/>
            </a:pPr>
            <a:endParaRPr lang="en-GB" dirty="0" smtClean="0"/>
          </a:p>
          <a:p>
            <a:pPr marL="0" indent="0">
              <a:buNone/>
            </a:pPr>
            <a:r>
              <a:rPr lang="en-GB" dirty="0" smtClean="0"/>
              <a:t>Only urgent activity is verification of phase shifted DDR clock option !</a:t>
            </a:r>
          </a:p>
          <a:p>
            <a:pPr marL="0" indent="0" algn="r">
              <a:buNone/>
            </a:pPr>
            <a:r>
              <a:rPr lang="en-GB" dirty="0" smtClean="0"/>
              <a:t>…two slides from Stockholm to follow…</a:t>
            </a:r>
            <a:endParaRPr lang="en-GB" dirty="0"/>
          </a:p>
        </p:txBody>
      </p:sp>
    </p:spTree>
    <p:extLst>
      <p:ext uri="{BB962C8B-B14F-4D97-AF65-F5344CB8AC3E}">
        <p14:creationId xmlns:p14="http://schemas.microsoft.com/office/powerpoint/2010/main" val="3711054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Jet processor</a:t>
            </a:r>
            <a:endParaRPr lang="en-GB" dirty="0"/>
          </a:p>
        </p:txBody>
      </p:sp>
      <p:sp>
        <p:nvSpPr>
          <p:cNvPr id="4" name="Datumsplatzhalter 3"/>
          <p:cNvSpPr>
            <a:spLocks noGrp="1"/>
          </p:cNvSpPr>
          <p:nvPr>
            <p:ph type="dt" sz="half" idx="10"/>
          </p:nvPr>
        </p:nvSpPr>
        <p:spPr/>
        <p:txBody>
          <a:bodyPr/>
          <a:lstStyle/>
          <a:p>
            <a:r>
              <a:rPr lang="de-DE" smtClean="0"/>
              <a:t>Uli Schäfer</a:t>
            </a:r>
            <a:endParaRPr lang="en-GB" dirty="0"/>
          </a:p>
        </p:txBody>
      </p:sp>
      <p:sp>
        <p:nvSpPr>
          <p:cNvPr id="5" name="Foliennummernplatzhalter 4"/>
          <p:cNvSpPr>
            <a:spLocks noGrp="1"/>
          </p:cNvSpPr>
          <p:nvPr>
            <p:ph type="sldNum" sz="quarter" idx="12"/>
          </p:nvPr>
        </p:nvSpPr>
        <p:spPr/>
        <p:txBody>
          <a:bodyPr/>
          <a:lstStyle/>
          <a:p>
            <a:fld id="{1B553D35-BD20-4004-8DB1-FBDB51E0F407}" type="slidenum">
              <a:rPr lang="en-GB" smtClean="0"/>
              <a:pPr/>
              <a:t>4</a:t>
            </a:fld>
            <a:endParaRPr lang="en-GB" dirty="0"/>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720707"/>
            <a:ext cx="7809462" cy="5851565"/>
          </a:xfrm>
          <a:prstGeom prst="rect">
            <a:avLst/>
          </a:prstGeom>
        </p:spPr>
      </p:pic>
    </p:spTree>
    <p:extLst>
      <p:ext uri="{BB962C8B-B14F-4D97-AF65-F5344CB8AC3E}">
        <p14:creationId xmlns:p14="http://schemas.microsoft.com/office/powerpoint/2010/main" val="224891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Jet processor</a:t>
            </a:r>
            <a:endParaRPr lang="en-GB" dirty="0"/>
          </a:p>
        </p:txBody>
      </p:sp>
      <p:pic>
        <p:nvPicPr>
          <p:cNvPr id="6" name="Inhaltsplatzhalt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9773" y="785813"/>
            <a:ext cx="7624455" cy="5715000"/>
          </a:xfrm>
        </p:spPr>
      </p:pic>
      <p:sp>
        <p:nvSpPr>
          <p:cNvPr id="4" name="Datumsplatzhalter 3"/>
          <p:cNvSpPr>
            <a:spLocks noGrp="1"/>
          </p:cNvSpPr>
          <p:nvPr>
            <p:ph type="dt" sz="half" idx="10"/>
          </p:nvPr>
        </p:nvSpPr>
        <p:spPr/>
        <p:txBody>
          <a:bodyPr/>
          <a:lstStyle/>
          <a:p>
            <a:r>
              <a:rPr lang="de-DE" smtClean="0"/>
              <a:t>Uli Schäfer</a:t>
            </a:r>
            <a:endParaRPr lang="en-GB" dirty="0"/>
          </a:p>
        </p:txBody>
      </p:sp>
      <p:sp>
        <p:nvSpPr>
          <p:cNvPr id="5" name="Foliennummernplatzhalter 4"/>
          <p:cNvSpPr>
            <a:spLocks noGrp="1"/>
          </p:cNvSpPr>
          <p:nvPr>
            <p:ph type="sldNum" sz="quarter" idx="12"/>
          </p:nvPr>
        </p:nvSpPr>
        <p:spPr/>
        <p:txBody>
          <a:bodyPr/>
          <a:lstStyle/>
          <a:p>
            <a:fld id="{1B553D35-BD20-4004-8DB1-FBDB51E0F407}" type="slidenum">
              <a:rPr lang="en-GB" smtClean="0"/>
              <a:pPr/>
              <a:t>5</a:t>
            </a:fld>
            <a:endParaRPr lang="en-GB" dirty="0"/>
          </a:p>
        </p:txBody>
      </p:sp>
    </p:spTree>
    <p:extLst>
      <p:ext uri="{BB962C8B-B14F-4D97-AF65-F5344CB8AC3E}">
        <p14:creationId xmlns:p14="http://schemas.microsoft.com/office/powerpoint/2010/main" val="3364472821"/>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Words>
  <Application>Microsoft Office PowerPoint</Application>
  <PresentationFormat>Bildschirmpräsentation (4:3)</PresentationFormat>
  <Paragraphs>40</Paragraphs>
  <Slides>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Arial</vt:lpstr>
      <vt:lpstr>Calibri</vt:lpstr>
      <vt:lpstr>Times New Roman</vt:lpstr>
      <vt:lpstr>Verdana</vt:lpstr>
      <vt:lpstr>Wingdings</vt:lpstr>
      <vt:lpstr>Larissa-Design</vt:lpstr>
      <vt:lpstr>JEM firmware</vt:lpstr>
      <vt:lpstr>Backplane data transmission</vt:lpstr>
      <vt:lpstr>JEP firmware modification</vt:lpstr>
      <vt:lpstr>Jet processor</vt:lpstr>
      <vt:lpstr>Jet processor</vt:lpstr>
    </vt:vector>
  </TitlesOfParts>
  <Company>Johannes Gutenberg-Universität Mainz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uschaefe</dc:creator>
  <cp:lastModifiedBy>Schäfer, Dr. Ulrich</cp:lastModifiedBy>
  <cp:revision>1098</cp:revision>
  <cp:lastPrinted>2013-01-13T17:00:57Z</cp:lastPrinted>
  <dcterms:created xsi:type="dcterms:W3CDTF">2009-12-08T11:59:40Z</dcterms:created>
  <dcterms:modified xsi:type="dcterms:W3CDTF">2013-03-10T13:56:42Z</dcterms:modified>
</cp:coreProperties>
</file>