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3" r:id="rId3"/>
    <p:sldId id="403" r:id="rId4"/>
    <p:sldId id="365" r:id="rId5"/>
    <p:sldId id="378" r:id="rId6"/>
    <p:sldId id="355" r:id="rId7"/>
    <p:sldId id="382" r:id="rId8"/>
    <p:sldId id="383" r:id="rId9"/>
    <p:sldId id="414" r:id="rId10"/>
    <p:sldId id="362" r:id="rId11"/>
    <p:sldId id="413" r:id="rId12"/>
    <p:sldId id="386" r:id="rId13"/>
    <p:sldId id="363" r:id="rId14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24" autoAdjust="0"/>
    <p:restoredTop sz="94613" autoAdjust="0"/>
  </p:normalViewPr>
  <p:slideViewPr>
    <p:cSldViewPr>
      <p:cViewPr>
        <p:scale>
          <a:sx n="100" d="100"/>
          <a:sy n="100" d="100"/>
        </p:scale>
        <p:origin x="798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10/03/2013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10.03.2013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jFEX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Uli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\\fs02\uschaefe$\Downloads\logo_schriftz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145" y="5661248"/>
            <a:ext cx="2658448" cy="88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853094"/>
            <a:ext cx="1801368" cy="691896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6096" y="101208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jFEX system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6791337" cy="571504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Need to handle both fine granularity and large jet environment </a:t>
            </a:r>
            <a:r>
              <a:rPr lang="en-GB" dirty="0"/>
              <a:t>(minimum </a:t>
            </a:r>
            <a:r>
              <a:rPr lang="en-GB" dirty="0" smtClean="0"/>
              <a:t>0.9</a:t>
            </a:r>
            <a:r>
              <a:rPr lang="en-GB" dirty="0" smtClean="0">
                <a:sym typeface="Wingdings" pitchFamily="2" charset="2"/>
              </a:rPr>
              <a:t>×0.9)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dirty="0" smtClean="0"/>
              <a:t>Require high density / high bandwidth to </a:t>
            </a:r>
            <a:r>
              <a:rPr lang="en-GB" dirty="0"/>
              <a:t>keep input replication factor at </a:t>
            </a:r>
            <a:r>
              <a:rPr lang="en-GB" dirty="0" smtClean="0"/>
              <a:t>acceptable level </a:t>
            </a:r>
            <a:r>
              <a:rPr lang="en-GB" dirty="0"/>
              <a:t>(</a:t>
            </a:r>
            <a:r>
              <a:rPr lang="en-GB" dirty="0" smtClean="0"/>
              <a:t>3/4 </a:t>
            </a:r>
            <a:r>
              <a:rPr lang="en-GB" dirty="0" smtClean="0"/>
              <a:t>of all FPGA inputs are duplicates)</a:t>
            </a:r>
          </a:p>
          <a:p>
            <a:pPr marL="342900" lvl="1" indent="-342900"/>
            <a:r>
              <a:rPr lang="en-GB" dirty="0" smtClean="0"/>
              <a:t>Fit in </a:t>
            </a:r>
            <a:r>
              <a:rPr lang="en-GB" dirty="0" smtClean="0"/>
              <a:t>8 </a:t>
            </a:r>
            <a:r>
              <a:rPr lang="en-GB" dirty="0" smtClean="0"/>
              <a:t>modules </a:t>
            </a:r>
            <a:r>
              <a:rPr lang="en-GB" dirty="0"/>
              <a:t> </a:t>
            </a:r>
            <a:r>
              <a:rPr lang="en-GB" dirty="0" smtClean="0"/>
              <a:t>/  12 modules</a:t>
            </a:r>
            <a:r>
              <a:rPr lang="en-GB" dirty="0" smtClean="0"/>
              <a:t>       </a:t>
            </a:r>
            <a:endParaRPr lang="en-GB" dirty="0" smtClean="0"/>
          </a:p>
          <a:p>
            <a:r>
              <a:rPr lang="en-GB" dirty="0" smtClean="0"/>
              <a:t>Single </a:t>
            </a:r>
            <a:r>
              <a:rPr lang="en-GB" dirty="0" smtClean="0"/>
              <a:t>ATCA shelf</a:t>
            </a:r>
            <a:endParaRPr lang="en-GB" dirty="0"/>
          </a:p>
          <a:p>
            <a:r>
              <a:rPr lang="en-GB" dirty="0" smtClean="0"/>
              <a:t>Sharing </a:t>
            </a:r>
            <a:r>
              <a:rPr lang="en-GB" dirty="0"/>
              <a:t>infrastructure with eFEX</a:t>
            </a:r>
          </a:p>
          <a:p>
            <a:pPr lvl="1"/>
            <a:r>
              <a:rPr lang="en-GB" dirty="0"/>
              <a:t>Handling / splitting of fibre bundles</a:t>
            </a:r>
          </a:p>
          <a:p>
            <a:pPr lvl="1"/>
            <a:r>
              <a:rPr lang="en-GB" dirty="0"/>
              <a:t>ROD design</a:t>
            </a:r>
          </a:p>
          <a:p>
            <a:pPr lvl="1"/>
            <a:r>
              <a:rPr lang="en-GB" dirty="0"/>
              <a:t>Hub </a:t>
            </a:r>
            <a:r>
              <a:rPr lang="en-GB" dirty="0" smtClean="0"/>
              <a:t>design</a:t>
            </a:r>
          </a:p>
          <a:p>
            <a:pPr lvl="1"/>
            <a:r>
              <a:rPr lang="en-GB" dirty="0" smtClean="0"/>
              <a:t>RTM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266" name="Gruppieren 265"/>
          <p:cNvGrpSpPr/>
          <p:nvPr/>
        </p:nvGrpSpPr>
        <p:grpSpPr>
          <a:xfrm>
            <a:off x="7023128" y="1618841"/>
            <a:ext cx="2027230" cy="2027991"/>
            <a:chOff x="5868144" y="2780928"/>
            <a:chExt cx="2027230" cy="2027991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684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684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694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694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705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705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716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716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684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684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694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694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705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705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716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716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7272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7272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7380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7380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7488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7488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7272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7272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7380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7380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7488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7488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684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684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694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94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705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705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7164192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7164192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684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684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694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94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705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705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7164192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7164192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7272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7272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7380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7380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7488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7488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7272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7272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7380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7380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7488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7488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684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694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705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7164192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7272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7380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7488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5868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5868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5976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5976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084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6084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6192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6192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5868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5868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5976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5976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084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6084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6192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6192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30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630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8" name="Rechteck 347"/>
            <p:cNvSpPr>
              <a:spLocks noChangeAspect="1"/>
            </p:cNvSpPr>
            <p:nvPr/>
          </p:nvSpPr>
          <p:spPr>
            <a:xfrm>
              <a:off x="640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9" name="Rechteck 348"/>
            <p:cNvSpPr>
              <a:spLocks noChangeAspect="1"/>
            </p:cNvSpPr>
            <p:nvPr/>
          </p:nvSpPr>
          <p:spPr>
            <a:xfrm>
              <a:off x="640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0" name="Rechteck 349"/>
            <p:cNvSpPr>
              <a:spLocks noChangeAspect="1"/>
            </p:cNvSpPr>
            <p:nvPr/>
          </p:nvSpPr>
          <p:spPr>
            <a:xfrm>
              <a:off x="651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1" name="Rechteck 350"/>
            <p:cNvSpPr>
              <a:spLocks noChangeAspect="1"/>
            </p:cNvSpPr>
            <p:nvPr/>
          </p:nvSpPr>
          <p:spPr>
            <a:xfrm>
              <a:off x="651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2" name="Rechteck 351"/>
            <p:cNvSpPr>
              <a:spLocks noChangeAspect="1"/>
            </p:cNvSpPr>
            <p:nvPr/>
          </p:nvSpPr>
          <p:spPr>
            <a:xfrm>
              <a:off x="662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3" name="Rechteck 352"/>
            <p:cNvSpPr>
              <a:spLocks noChangeAspect="1"/>
            </p:cNvSpPr>
            <p:nvPr/>
          </p:nvSpPr>
          <p:spPr>
            <a:xfrm>
              <a:off x="662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630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630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640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640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8" name="Rechteck 357"/>
            <p:cNvSpPr>
              <a:spLocks noChangeAspect="1"/>
            </p:cNvSpPr>
            <p:nvPr/>
          </p:nvSpPr>
          <p:spPr>
            <a:xfrm>
              <a:off x="651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651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662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662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5868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5868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5976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5976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6084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6084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6192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6192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5868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5868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5976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5976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6084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6084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6192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6192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630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630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640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640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651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651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6624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6624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630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630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640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640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651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651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6624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6624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6732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6732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6732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6732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6732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6732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6732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6732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5868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5976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6084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6192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630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640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651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6624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6732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684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684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694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694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705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705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7164264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7164264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684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684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694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694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705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705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7164264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716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7272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7272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7380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7380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7488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7488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7272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7272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7380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7380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7488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7488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684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684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694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694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705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705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716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716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684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694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705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716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7272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7272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7380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7380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7488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7488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7272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7380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7488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5868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5868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5976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5976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6084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6084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6192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6192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5868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5868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5976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5976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6084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6084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6192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6192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630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630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640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640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651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651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6624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6624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630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630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640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640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651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651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6624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662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5868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5868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5976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5976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6084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6084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6192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6192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5868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5976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6084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6192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630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630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640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640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651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651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662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662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630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640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651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662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6732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6732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6732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6732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6732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6732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6732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Textfeld 522"/>
            <p:cNvSpPr txBox="1"/>
            <p:nvPr/>
          </p:nvSpPr>
          <p:spPr>
            <a:xfrm>
              <a:off x="6588003" y="4424936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524" name="Textfeld 523"/>
            <p:cNvSpPr txBox="1"/>
            <p:nvPr/>
          </p:nvSpPr>
          <p:spPr>
            <a:xfrm>
              <a:off x="7560026" y="3446383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ϕ</a:t>
              </a:r>
              <a:endParaRPr lang="en-GB" dirty="0"/>
            </a:p>
          </p:txBody>
        </p:sp>
      </p:grpSp>
      <p:grpSp>
        <p:nvGrpSpPr>
          <p:cNvPr id="525" name="Gruppieren 524"/>
          <p:cNvGrpSpPr/>
          <p:nvPr/>
        </p:nvGrpSpPr>
        <p:grpSpPr>
          <a:xfrm>
            <a:off x="4199501" y="4927833"/>
            <a:ext cx="4883371" cy="1657350"/>
            <a:chOff x="839567" y="1773238"/>
            <a:chExt cx="4883371" cy="1657350"/>
          </a:xfrm>
        </p:grpSpPr>
        <p:sp>
          <p:nvSpPr>
            <p:cNvPr id="526" name="Rectangle 19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7" name="Rectangle 21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8" name="Rectangle 24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29" name="Rectangle 26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0" name="Rectangle 28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1" name="Line 47"/>
            <p:cNvSpPr>
              <a:spLocks noChangeShapeType="1"/>
            </p:cNvSpPr>
            <p:nvPr/>
          </p:nvSpPr>
          <p:spPr bwMode="auto">
            <a:xfrm>
              <a:off x="1749444" y="227846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32" name="Text Box 56"/>
            <p:cNvSpPr txBox="1">
              <a:spLocks noChangeArrowheads="1"/>
            </p:cNvSpPr>
            <p:nvPr/>
          </p:nvSpPr>
          <p:spPr bwMode="auto">
            <a:xfrm>
              <a:off x="839567" y="2370852"/>
              <a:ext cx="11466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srgbClr val="000000"/>
                  </a:solidFill>
                </a:rPr>
                <a:t>Optical inputs</a:t>
              </a:r>
            </a:p>
          </p:txBody>
        </p:sp>
        <p:sp>
          <p:nvSpPr>
            <p:cNvPr id="533" name="Rectangle 62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4" name="Rectangle 64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5" name="Rectangle 67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36" name="Rectangle 68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7" name="Rectangle 69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8" name="Rectangle 82"/>
            <p:cNvSpPr>
              <a:spLocks noChangeArrowheads="1"/>
            </p:cNvSpPr>
            <p:nvPr/>
          </p:nvSpPr>
          <p:spPr bwMode="auto">
            <a:xfrm>
              <a:off x="3417888" y="2493963"/>
              <a:ext cx="792162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jFEX</a:t>
              </a:r>
            </a:p>
          </p:txBody>
        </p:sp>
        <p:sp>
          <p:nvSpPr>
            <p:cNvPr id="539" name="Rectangle 87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0" name="Rectangle 88"/>
            <p:cNvSpPr>
              <a:spLocks noChangeArrowheads="1"/>
            </p:cNvSpPr>
            <p:nvPr/>
          </p:nvSpPr>
          <p:spPr bwMode="auto">
            <a:xfrm>
              <a:off x="3417888" y="1773238"/>
              <a:ext cx="792162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eFEX</a:t>
              </a:r>
            </a:p>
          </p:txBody>
        </p:sp>
        <p:sp>
          <p:nvSpPr>
            <p:cNvPr id="541" name="Rectangle 89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2" name="Rectangle 90"/>
            <p:cNvSpPr>
              <a:spLocks noChangeArrowheads="1"/>
            </p:cNvSpPr>
            <p:nvPr/>
          </p:nvSpPr>
          <p:spPr bwMode="auto">
            <a:xfrm>
              <a:off x="2338388" y="1773239"/>
              <a:ext cx="360362" cy="1295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Opt.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b="1" dirty="0">
                <a:solidFill>
                  <a:srgbClr val="000000"/>
                </a:solidFill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/>
              </a:r>
              <a:br>
                <a:rPr lang="en-GB" sz="1000" b="1" dirty="0" smtClean="0">
                  <a:solidFill>
                    <a:srgbClr val="000000"/>
                  </a:solidFill>
                </a:rPr>
              </a:br>
              <a:r>
                <a:rPr lang="en-GB" sz="1000" b="1" dirty="0" smtClean="0">
                  <a:solidFill>
                    <a:srgbClr val="000000"/>
                  </a:solidFill>
                </a:rPr>
                <a:t>Plant</a:t>
              </a:r>
            </a:p>
          </p:txBody>
        </p:sp>
        <p:sp>
          <p:nvSpPr>
            <p:cNvPr id="543" name="Rectangle 92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44" name="Rectangle 93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5" name="Rectangle 94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6" name="Line 99"/>
            <p:cNvSpPr>
              <a:spLocks noChangeShapeType="1"/>
            </p:cNvSpPr>
            <p:nvPr/>
          </p:nvSpPr>
          <p:spPr bwMode="auto">
            <a:xfrm flipV="1">
              <a:off x="2698750" y="2060575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7" name="Line 107"/>
            <p:cNvSpPr>
              <a:spLocks noChangeShapeType="1"/>
            </p:cNvSpPr>
            <p:nvPr/>
          </p:nvSpPr>
          <p:spPr bwMode="auto">
            <a:xfrm>
              <a:off x="4930775" y="2925763"/>
              <a:ext cx="1428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8" name="Line 108"/>
            <p:cNvSpPr>
              <a:spLocks noChangeShapeType="1"/>
            </p:cNvSpPr>
            <p:nvPr/>
          </p:nvSpPr>
          <p:spPr bwMode="auto">
            <a:xfrm>
              <a:off x="4857750" y="3070225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9" name="Line 109"/>
            <p:cNvSpPr>
              <a:spLocks noChangeShapeType="1"/>
            </p:cNvSpPr>
            <p:nvPr/>
          </p:nvSpPr>
          <p:spPr bwMode="auto">
            <a:xfrm>
              <a:off x="4857750" y="3214688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0" name="Line 115"/>
            <p:cNvSpPr>
              <a:spLocks noChangeShapeType="1"/>
            </p:cNvSpPr>
            <p:nvPr/>
          </p:nvSpPr>
          <p:spPr bwMode="auto">
            <a:xfrm flipH="1" flipV="1">
              <a:off x="4570413" y="2062163"/>
              <a:ext cx="3603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1" name="Line 116"/>
            <p:cNvSpPr>
              <a:spLocks noChangeShapeType="1"/>
            </p:cNvSpPr>
            <p:nvPr/>
          </p:nvSpPr>
          <p:spPr bwMode="auto">
            <a:xfrm flipH="1" flipV="1">
              <a:off x="4570413" y="2781300"/>
              <a:ext cx="287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2" name="Line 118"/>
            <p:cNvSpPr>
              <a:spLocks noChangeShapeType="1"/>
            </p:cNvSpPr>
            <p:nvPr/>
          </p:nvSpPr>
          <p:spPr bwMode="auto">
            <a:xfrm flipH="1">
              <a:off x="4857750" y="2781300"/>
              <a:ext cx="0" cy="287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3" name="Line 119"/>
            <p:cNvSpPr>
              <a:spLocks noChangeShapeType="1"/>
            </p:cNvSpPr>
            <p:nvPr/>
          </p:nvSpPr>
          <p:spPr bwMode="auto">
            <a:xfrm flipV="1">
              <a:off x="4930775" y="2062163"/>
              <a:ext cx="0" cy="863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4" name="Rectangle 125"/>
            <p:cNvSpPr>
              <a:spLocks noChangeArrowheads="1"/>
            </p:cNvSpPr>
            <p:nvPr/>
          </p:nvSpPr>
          <p:spPr bwMode="auto">
            <a:xfrm>
              <a:off x="31305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5" name="Rectangle 126"/>
            <p:cNvSpPr>
              <a:spLocks noChangeArrowheads="1"/>
            </p:cNvSpPr>
            <p:nvPr/>
          </p:nvSpPr>
          <p:spPr bwMode="auto">
            <a:xfrm>
              <a:off x="31305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6" name="Line 99"/>
            <p:cNvSpPr>
              <a:spLocks noChangeShapeType="1"/>
            </p:cNvSpPr>
            <p:nvPr/>
          </p:nvSpPr>
          <p:spPr bwMode="auto">
            <a:xfrm flipV="1">
              <a:off x="2693922" y="2778807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7" name="Line 116"/>
            <p:cNvSpPr>
              <a:spLocks noChangeShapeType="1"/>
            </p:cNvSpPr>
            <p:nvPr/>
          </p:nvSpPr>
          <p:spPr bwMode="auto">
            <a:xfrm>
              <a:off x="2341272" y="2420940"/>
              <a:ext cx="357477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8" name="Line 47"/>
            <p:cNvSpPr>
              <a:spLocks noChangeShapeType="1"/>
            </p:cNvSpPr>
            <p:nvPr/>
          </p:nvSpPr>
          <p:spPr bwMode="auto">
            <a:xfrm>
              <a:off x="1727001" y="270892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2394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GB" dirty="0" smtClean="0"/>
              <a:t>irmware </a:t>
            </a:r>
            <a:r>
              <a:rPr lang="en-GB" dirty="0"/>
              <a:t>and (control </a:t>
            </a:r>
            <a:r>
              <a:rPr lang="en-GB" dirty="0" smtClean="0"/>
              <a:t>/ test</a:t>
            </a:r>
            <a:r>
              <a:rPr lang="en-GB" dirty="0"/>
              <a:t>) software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88356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high </a:t>
            </a:r>
            <a:r>
              <a:rPr lang="en-GB" dirty="0"/>
              <a:t>speed infrastructure (MGT</a:t>
            </a:r>
            <a:r>
              <a:rPr lang="en-GB" dirty="0" smtClean="0"/>
              <a:t>)</a:t>
            </a:r>
          </a:p>
          <a:p>
            <a:r>
              <a:rPr lang="en-GB" dirty="0" smtClean="0"/>
              <a:t>data </a:t>
            </a:r>
            <a:r>
              <a:rPr lang="en-GB" dirty="0"/>
              <a:t>conditioning (</a:t>
            </a:r>
            <a:r>
              <a:rPr lang="en-GB" dirty="0" smtClean="0"/>
              <a:t>alignment/40Mbps/masks/pre-sums)</a:t>
            </a:r>
          </a:p>
          <a:p>
            <a:r>
              <a:rPr lang="en-GB" dirty="0" err="1" smtClean="0"/>
              <a:t>thresholding</a:t>
            </a:r>
            <a:r>
              <a:rPr lang="en-GB" dirty="0" smtClean="0"/>
              <a:t> scheme</a:t>
            </a:r>
          </a:p>
          <a:p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default 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jet algorithm (sliding </a:t>
            </a:r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window)</a:t>
            </a:r>
          </a:p>
          <a:p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advanced 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algorithms: jets, fat </a:t>
            </a:r>
            <a:r>
              <a:rPr lang="en-GB" dirty="0" err="1">
                <a:solidFill>
                  <a:schemeClr val="accent3">
                    <a:lumMod val="50000"/>
                  </a:schemeClr>
                </a:solidFill>
              </a:rPr>
              <a:t>taus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...</a:t>
            </a:r>
          </a:p>
          <a:p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energy sums</a:t>
            </a:r>
            <a:endParaRPr lang="en-GB" dirty="0" smtClean="0"/>
          </a:p>
          <a:p>
            <a:r>
              <a:rPr lang="en-GB" dirty="0" smtClean="0"/>
              <a:t>board </a:t>
            </a:r>
            <a:r>
              <a:rPr lang="en-GB" dirty="0"/>
              <a:t>level merger / topology object formation and </a:t>
            </a:r>
            <a:r>
              <a:rPr lang="en-GB" dirty="0" smtClean="0"/>
              <a:t>selection</a:t>
            </a:r>
          </a:p>
          <a:p>
            <a:r>
              <a:rPr lang="en-GB" dirty="0" smtClean="0"/>
              <a:t>DAQ/ROI </a:t>
            </a:r>
            <a:r>
              <a:rPr lang="en-GB" dirty="0"/>
              <a:t>interface / embedded ROD (f/w</a:t>
            </a:r>
            <a:r>
              <a:rPr lang="en-GB" dirty="0" smtClean="0"/>
              <a:t>, s/w)</a:t>
            </a:r>
          </a:p>
          <a:p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low 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level control </a:t>
            </a:r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(ATCA / IPMC 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to FPGA paths) f/w, </a:t>
            </a:r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s/w</a:t>
            </a:r>
          </a:p>
          <a:p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module 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(high level) control: register maps / </a:t>
            </a:r>
            <a:r>
              <a:rPr lang="en-GB" dirty="0" err="1">
                <a:solidFill>
                  <a:schemeClr val="accent3">
                    <a:lumMod val="50000"/>
                  </a:schemeClr>
                </a:solidFill>
              </a:rPr>
              <a:t>IPBus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 and interfaces (</a:t>
            </a:r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f/w, s/w)</a:t>
            </a:r>
          </a:p>
          <a:p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Alignment control / monitoring 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/ diagnostics / playback / spy incl. </a:t>
            </a:r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s/w</a:t>
            </a:r>
          </a:p>
          <a:p>
            <a:r>
              <a:rPr lang="en-GB" dirty="0" smtClean="0"/>
              <a:t>TTC </a:t>
            </a:r>
            <a:r>
              <a:rPr lang="en-GB" dirty="0"/>
              <a:t>interface / embedded TTC</a:t>
            </a:r>
          </a:p>
          <a:p>
            <a:r>
              <a:rPr lang="en-GB" dirty="0"/>
              <a:t>in situ configuration update scheme (f/w, s/w)</a:t>
            </a:r>
          </a:p>
          <a:p>
            <a:endParaRPr lang="en-GB" sz="1900" dirty="0" smtClean="0"/>
          </a:p>
          <a:p>
            <a:pPr marL="0" indent="0">
              <a:buNone/>
            </a:pPr>
            <a:r>
              <a:rPr lang="en-GB" sz="1900" baseline="30000" dirty="0" smtClean="0"/>
              <a:t>*</a:t>
            </a:r>
            <a:r>
              <a:rPr lang="en-GB" sz="1900" dirty="0" smtClean="0"/>
              <a:t>Firmware requiring </a:t>
            </a:r>
            <a:r>
              <a:rPr lang="en-GB" sz="1900" dirty="0"/>
              <a:t>large amount of corresponding software, PC </a:t>
            </a:r>
            <a:r>
              <a:rPr lang="en-GB" sz="1900" dirty="0" smtClean="0"/>
              <a:t>based / embedded processor. </a:t>
            </a:r>
            <a:r>
              <a:rPr lang="en-GB" sz="1900" dirty="0"/>
              <a:t>P</a:t>
            </a:r>
            <a:r>
              <a:rPr lang="en-GB" sz="1900" dirty="0" smtClean="0"/>
              <a:t>artitioning </a:t>
            </a:r>
            <a:r>
              <a:rPr lang="en-GB" sz="1900" dirty="0"/>
              <a:t>in firmware vs. </a:t>
            </a:r>
            <a:r>
              <a:rPr lang="en-GB" sz="1900" dirty="0" smtClean="0"/>
              <a:t>software not currently defined. Significant </a:t>
            </a:r>
            <a:r>
              <a:rPr lang="en-GB" sz="1900" dirty="0"/>
              <a:t>effort </a:t>
            </a:r>
            <a:r>
              <a:rPr lang="en-GB" sz="1900" dirty="0" smtClean="0"/>
              <a:t>required </a:t>
            </a:r>
            <a:r>
              <a:rPr lang="en-GB" sz="1900" dirty="0"/>
              <a:t>on module and system tests at CERN</a:t>
            </a:r>
            <a:r>
              <a:rPr lang="en-GB" sz="1900" dirty="0" smtClean="0"/>
              <a:t>.</a:t>
            </a:r>
            <a:endParaRPr lang="en-GB" sz="19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995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Schedule / Effort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2590584"/>
            <a:ext cx="8715436" cy="39102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Plus installation/commissioning/system tests thereafter. </a:t>
            </a:r>
          </a:p>
          <a:p>
            <a:pPr marL="0" indent="0">
              <a:buNone/>
            </a:pPr>
            <a:r>
              <a:rPr lang="en-GB" dirty="0" smtClean="0"/>
              <a:t>Milestones</a:t>
            </a:r>
            <a:r>
              <a:rPr lang="en-GB" dirty="0" smtClean="0"/>
              <a:t>	</a:t>
            </a:r>
            <a:r>
              <a:rPr lang="en-GB" dirty="0"/>
              <a:t>	</a:t>
            </a:r>
            <a:r>
              <a:rPr lang="en-GB" dirty="0" smtClean="0"/>
              <a:t>PDR Q3/2013</a:t>
            </a:r>
            <a:br>
              <a:rPr lang="en-GB" dirty="0" smtClean="0"/>
            </a:br>
            <a:r>
              <a:rPr lang="en-GB" dirty="0" smtClean="0"/>
              <a:t>			FDR Q3/2015</a:t>
            </a:r>
            <a:br>
              <a:rPr lang="en-GB" dirty="0" smtClean="0"/>
            </a:br>
            <a:r>
              <a:rPr lang="en-GB" dirty="0" smtClean="0"/>
              <a:t>			PRR </a:t>
            </a:r>
            <a:r>
              <a:rPr lang="en-GB" dirty="0" smtClean="0"/>
              <a:t>Q3/2016</a:t>
            </a:r>
          </a:p>
          <a:p>
            <a:pPr marL="0" indent="0">
              <a:buNone/>
            </a:pPr>
            <a:r>
              <a:rPr lang="en-GB" dirty="0"/>
              <a:t>Requirements</a:t>
            </a:r>
          </a:p>
          <a:p>
            <a:r>
              <a:rPr lang="en-GB" dirty="0" err="1"/>
              <a:t>jFEX</a:t>
            </a:r>
            <a:r>
              <a:rPr lang="en-GB" dirty="0"/>
              <a:t> hardware, firmware: total of 17 FTE over 6 years, rather evenly spread until production…</a:t>
            </a:r>
          </a:p>
          <a:p>
            <a:r>
              <a:rPr lang="en-GB" dirty="0"/>
              <a:t>JMM mezzanine renewal (h/</a:t>
            </a:r>
            <a:r>
              <a:rPr lang="en-GB" dirty="0" err="1"/>
              <a:t>w+f</a:t>
            </a:r>
            <a:r>
              <a:rPr lang="en-GB" dirty="0"/>
              <a:t>/w) including </a:t>
            </a:r>
            <a:r>
              <a:rPr lang="en-GB" dirty="0" err="1"/>
              <a:t>TileCal</a:t>
            </a:r>
            <a:r>
              <a:rPr lang="en-GB" dirty="0"/>
              <a:t> fibre interface: total of 5 FTE over 6 years</a:t>
            </a:r>
          </a:p>
          <a:p>
            <a:r>
              <a:rPr lang="en-GB" dirty="0"/>
              <a:t>Integration, installation, commissioning (</a:t>
            </a:r>
            <a:r>
              <a:rPr lang="en-GB" dirty="0" err="1"/>
              <a:t>jFEX</a:t>
            </a:r>
            <a:r>
              <a:rPr lang="en-GB" dirty="0"/>
              <a:t> share): 6 FTE / 6 years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Known available effort: </a:t>
            </a:r>
          </a:p>
          <a:p>
            <a:pPr marL="0" indent="0">
              <a:buNone/>
            </a:pPr>
            <a:r>
              <a:rPr lang="en-GB" dirty="0"/>
              <a:t>Mainz is able to cover all required work on hardware, firmware and </a:t>
            </a:r>
            <a:r>
              <a:rPr lang="en-GB" dirty="0" smtClean="0"/>
              <a:t>installation/commissioning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Total effort available: Physicist 5FTE, Engineer 1FTE per year 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08720"/>
            <a:ext cx="8822214" cy="14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16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smtClean="0"/>
              <a:t>8-module, single crate </a:t>
            </a:r>
            <a:r>
              <a:rPr lang="en-GB" dirty="0" err="1" smtClean="0"/>
              <a:t>jFEX</a:t>
            </a:r>
            <a:r>
              <a:rPr lang="en-GB" dirty="0" smtClean="0"/>
              <a:t> </a:t>
            </a:r>
            <a:r>
              <a:rPr lang="en-GB" dirty="0" smtClean="0"/>
              <a:t>seems possible with </a:t>
            </a:r>
            <a:r>
              <a:rPr lang="en-GB" dirty="0" smtClean="0"/>
              <a:t>today</a:t>
            </a:r>
            <a:r>
              <a:rPr lang="en-GB" dirty="0" smtClean="0"/>
              <a:t>’s </a:t>
            </a:r>
            <a:r>
              <a:rPr lang="en-GB" dirty="0" smtClean="0"/>
              <a:t>technology</a:t>
            </a:r>
          </a:p>
          <a:p>
            <a:r>
              <a:rPr lang="en-GB" dirty="0" smtClean="0"/>
              <a:t>Use </a:t>
            </a:r>
            <a:r>
              <a:rPr lang="en-GB" dirty="0" smtClean="0"/>
              <a:t>of </a:t>
            </a:r>
            <a:r>
              <a:rPr lang="en-GB" dirty="0"/>
              <a:t>M</a:t>
            </a:r>
            <a:r>
              <a:rPr lang="en-GB" dirty="0" smtClean="0"/>
              <a:t>icroPODs challenging </a:t>
            </a:r>
            <a:r>
              <a:rPr lang="en-GB" dirty="0" smtClean="0"/>
              <a:t>(</a:t>
            </a:r>
            <a:r>
              <a:rPr lang="en-GB" dirty="0" smtClean="0"/>
              <a:t>thermal </a:t>
            </a:r>
            <a:r>
              <a:rPr lang="en-GB" dirty="0" smtClean="0"/>
              <a:t>and </a:t>
            </a:r>
            <a:r>
              <a:rPr lang="en-GB" dirty="0" smtClean="0"/>
              <a:t>mechanical)</a:t>
            </a:r>
            <a:br>
              <a:rPr lang="en-GB" dirty="0" smtClean="0"/>
            </a:br>
            <a:r>
              <a:rPr lang="en-GB" dirty="0" smtClean="0"/>
              <a:t> –  o/e </a:t>
            </a:r>
            <a:r>
              <a:rPr lang="en-GB" dirty="0" smtClean="0"/>
              <a:t>engine is the same as in popular </a:t>
            </a:r>
            <a:r>
              <a:rPr lang="en-GB" dirty="0"/>
              <a:t>M</a:t>
            </a:r>
            <a:r>
              <a:rPr lang="en-GB" dirty="0" smtClean="0"/>
              <a:t>iniPODs</a:t>
            </a:r>
          </a:p>
          <a:p>
            <a:r>
              <a:rPr lang="en-GB" dirty="0" smtClean="0"/>
              <a:t>Phi ring </a:t>
            </a:r>
            <a:r>
              <a:rPr lang="en-GB" dirty="0" smtClean="0"/>
              <a:t>scheme (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IDR) allows </a:t>
            </a:r>
            <a:r>
              <a:rPr lang="en-GB" dirty="0" smtClean="0"/>
              <a:t>for </a:t>
            </a:r>
            <a:r>
              <a:rPr lang="en-GB" dirty="0" smtClean="0"/>
              <a:t>fine </a:t>
            </a:r>
            <a:r>
              <a:rPr lang="en-GB" dirty="0" smtClean="0"/>
              <a:t>granularity and large environment </a:t>
            </a:r>
            <a:r>
              <a:rPr lang="en-GB" dirty="0"/>
              <a:t>@</a:t>
            </a:r>
            <a:r>
              <a:rPr lang="en-GB" dirty="0" smtClean="0"/>
              <a:t> </a:t>
            </a:r>
            <a:r>
              <a:rPr lang="en-GB" dirty="0" smtClean="0"/>
              <a:t>6.4Gb/s </a:t>
            </a:r>
            <a:r>
              <a:rPr lang="en-GB" dirty="0" smtClean="0"/>
              <a:t> and </a:t>
            </a:r>
            <a:r>
              <a:rPr lang="en-GB" dirty="0" smtClean="0"/>
              <a:t>100% duplication of </a:t>
            </a:r>
            <a:r>
              <a:rPr lang="en-GB" dirty="0" smtClean="0"/>
              <a:t>input data</a:t>
            </a:r>
            <a:endParaRPr lang="en-GB" dirty="0" smtClean="0"/>
          </a:p>
          <a:p>
            <a:r>
              <a:rPr lang="en-GB" dirty="0" smtClean="0"/>
              <a:t>Larger environment achieved at baseline data rate by eta strip partitioning (2*6 modules, 1 crate)</a:t>
            </a:r>
          </a:p>
          <a:p>
            <a:r>
              <a:rPr lang="en-GB" dirty="0" smtClean="0"/>
              <a:t>Which scheme is more suitable for phase-2 ?</a:t>
            </a:r>
            <a:endParaRPr lang="en-GB" dirty="0" smtClean="0"/>
          </a:p>
          <a:p>
            <a:r>
              <a:rPr lang="en-GB" dirty="0"/>
              <a:t>E</a:t>
            </a:r>
            <a:r>
              <a:rPr lang="en-GB" dirty="0" smtClean="0"/>
              <a:t>ven finer granularity and / or larger jets possible at higher transmission rates</a:t>
            </a:r>
          </a:p>
          <a:p>
            <a:r>
              <a:rPr lang="en-GB" dirty="0" smtClean="0"/>
              <a:t>DPS needs to handle the required </a:t>
            </a:r>
            <a:r>
              <a:rPr lang="en-GB" dirty="0" smtClean="0"/>
              <a:t>duplication</a:t>
            </a:r>
          </a:p>
          <a:p>
            <a:pPr lvl="1"/>
            <a:r>
              <a:rPr lang="en-GB" dirty="0" smtClean="0"/>
              <a:t>in eta (phi ring scheme)</a:t>
            </a:r>
          </a:p>
          <a:p>
            <a:pPr lvl="1"/>
            <a:r>
              <a:rPr lang="en-GB" dirty="0" smtClean="0"/>
              <a:t>in phi (eta strip scheme)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Details </a:t>
            </a:r>
            <a:r>
              <a:rPr lang="en-GB" dirty="0"/>
              <a:t>of fibre organization and content </a:t>
            </a:r>
            <a:r>
              <a:rPr lang="en-GB" dirty="0" smtClean="0"/>
              <a:t>to be defined.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Started </a:t>
            </a:r>
            <a:r>
              <a:rPr lang="en-GB" dirty="0" smtClean="0"/>
              <a:t>work on detailed specifications, in parallel exploring higher data rates</a:t>
            </a:r>
            <a:r>
              <a:rPr lang="en-GB" dirty="0" smtClean="0"/>
              <a:t>…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14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Intro: L1Calo </a:t>
            </a:r>
            <a:r>
              <a:rPr lang="en-GB" dirty="0" smtClean="0"/>
              <a:t>Phase-1 System / Jets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9" name="Rectangle 19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1" name="Rectangle 24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82" name="Rectangle 26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4" name="Rectangle 33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85" name="Rectangle 39"/>
          <p:cNvSpPr>
            <a:spLocks noChangeArrowheads="1"/>
          </p:cNvSpPr>
          <p:nvPr/>
        </p:nvSpPr>
        <p:spPr bwMode="auto">
          <a:xfrm>
            <a:off x="972344" y="38603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86" name="Rectangle 41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7" name="Line 42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8" name="Line 43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9" name="Line 47"/>
          <p:cNvSpPr>
            <a:spLocks noChangeShapeType="1"/>
          </p:cNvSpPr>
          <p:nvPr/>
        </p:nvSpPr>
        <p:spPr bwMode="auto">
          <a:xfrm>
            <a:off x="1043781" y="2347468"/>
            <a:ext cx="382806" cy="198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90" name="Text Box 56"/>
          <p:cNvSpPr txBox="1">
            <a:spLocks noChangeArrowheads="1"/>
          </p:cNvSpPr>
          <p:nvPr/>
        </p:nvSpPr>
        <p:spPr bwMode="auto">
          <a:xfrm>
            <a:off x="167500" y="2217292"/>
            <a:ext cx="86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From Digital Processing System</a:t>
            </a:r>
          </a:p>
        </p:txBody>
      </p:sp>
      <p:sp>
        <p:nvSpPr>
          <p:cNvPr id="91" name="Rectangle 58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92" name="Rectangle 59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93" name="Rectangle 60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4" name="Rectangle 61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5" name="Rectangle 62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98" name="Rectangle 68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99" name="Rectangle 69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00" name="Rectangle 70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01" name="Rectangle 71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2" name="Line 72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3" name="Line 73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4" name="Rectangle 81"/>
          <p:cNvSpPr>
            <a:spLocks noChangeArrowheads="1"/>
          </p:cNvSpPr>
          <p:nvPr/>
        </p:nvSpPr>
        <p:spPr bwMode="auto">
          <a:xfrm>
            <a:off x="972344" y="38603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105" name="Rectangle 82"/>
          <p:cNvSpPr>
            <a:spLocks noChangeArrowheads="1"/>
          </p:cNvSpPr>
          <p:nvPr/>
        </p:nvSpPr>
        <p:spPr bwMode="auto">
          <a:xfrm>
            <a:off x="2483644" y="2564954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jFEX</a:t>
            </a:r>
          </a:p>
        </p:txBody>
      </p:sp>
      <p:sp>
        <p:nvSpPr>
          <p:cNvPr id="106" name="Rectangle 83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107" name="Rectangle 84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108" name="Rectangle 85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09" name="Rectangle 86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10" name="Rectangle 87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1" name="Rectangle 88"/>
          <p:cNvSpPr>
            <a:spLocks noChangeArrowheads="1"/>
          </p:cNvSpPr>
          <p:nvPr/>
        </p:nvSpPr>
        <p:spPr bwMode="auto">
          <a:xfrm>
            <a:off x="2483644" y="1844229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eFEX</a:t>
            </a:r>
          </a:p>
        </p:txBody>
      </p:sp>
      <p:sp>
        <p:nvSpPr>
          <p:cNvPr id="112" name="Rectangle 89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3" name="Rectangle 90"/>
          <p:cNvSpPr>
            <a:spLocks noChangeArrowheads="1"/>
          </p:cNvSpPr>
          <p:nvPr/>
        </p:nvSpPr>
        <p:spPr bwMode="auto">
          <a:xfrm>
            <a:off x="1404144" y="1844230"/>
            <a:ext cx="360362" cy="1295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Opt.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>Plant</a:t>
            </a:r>
          </a:p>
        </p:txBody>
      </p:sp>
      <p:sp>
        <p:nvSpPr>
          <p:cNvPr id="114" name="Rectangle 92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6" name="Rectangle 94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7" name="Rectangle 95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18" name="Rectangle 96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19" name="Line 97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0" name="Line 98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1" name="Line 99"/>
          <p:cNvSpPr>
            <a:spLocks noChangeShapeType="1"/>
          </p:cNvSpPr>
          <p:nvPr/>
        </p:nvSpPr>
        <p:spPr bwMode="auto">
          <a:xfrm flipV="1">
            <a:off x="1764506" y="2131566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2" name="Line 101"/>
          <p:cNvSpPr>
            <a:spLocks noChangeShapeType="1"/>
          </p:cNvSpPr>
          <p:nvPr/>
        </p:nvSpPr>
        <p:spPr bwMode="auto">
          <a:xfrm flipV="1">
            <a:off x="2412206" y="3384102"/>
            <a:ext cx="0" cy="47625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3" name="Line 107"/>
          <p:cNvSpPr>
            <a:spLocks noChangeShapeType="1"/>
          </p:cNvSpPr>
          <p:nvPr/>
        </p:nvSpPr>
        <p:spPr bwMode="auto">
          <a:xfrm>
            <a:off x="3996531" y="29967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4" name="Line 108"/>
          <p:cNvSpPr>
            <a:spLocks noChangeShapeType="1"/>
          </p:cNvSpPr>
          <p:nvPr/>
        </p:nvSpPr>
        <p:spPr bwMode="auto">
          <a:xfrm>
            <a:off x="3923506" y="3141216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5" name="Line 109"/>
          <p:cNvSpPr>
            <a:spLocks noChangeShapeType="1"/>
          </p:cNvSpPr>
          <p:nvPr/>
        </p:nvSpPr>
        <p:spPr bwMode="auto">
          <a:xfrm>
            <a:off x="3923506" y="3285679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6" name="Line 110"/>
          <p:cNvSpPr>
            <a:spLocks noChangeShapeType="1"/>
          </p:cNvSpPr>
          <p:nvPr/>
        </p:nvSpPr>
        <p:spPr bwMode="auto">
          <a:xfrm>
            <a:off x="3996531" y="34285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7" name="Line 111"/>
          <p:cNvSpPr>
            <a:spLocks noChangeShapeType="1"/>
          </p:cNvSpPr>
          <p:nvPr/>
        </p:nvSpPr>
        <p:spPr bwMode="auto">
          <a:xfrm flipH="1">
            <a:off x="3923506" y="3285679"/>
            <a:ext cx="0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8" name="Line 112"/>
          <p:cNvSpPr>
            <a:spLocks noChangeShapeType="1"/>
          </p:cNvSpPr>
          <p:nvPr/>
        </p:nvSpPr>
        <p:spPr bwMode="auto">
          <a:xfrm flipH="1" flipV="1">
            <a:off x="3636169" y="3860354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9" name="Line 113"/>
          <p:cNvSpPr>
            <a:spLocks noChangeShapeType="1"/>
          </p:cNvSpPr>
          <p:nvPr/>
        </p:nvSpPr>
        <p:spPr bwMode="auto">
          <a:xfrm flipH="1" flipV="1">
            <a:off x="3636169" y="4581079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0" name="Line 114"/>
          <p:cNvSpPr>
            <a:spLocks noChangeShapeType="1"/>
          </p:cNvSpPr>
          <p:nvPr/>
        </p:nvSpPr>
        <p:spPr bwMode="auto">
          <a:xfrm flipH="1">
            <a:off x="3996531" y="34285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1" name="Line 115"/>
          <p:cNvSpPr>
            <a:spLocks noChangeShapeType="1"/>
          </p:cNvSpPr>
          <p:nvPr/>
        </p:nvSpPr>
        <p:spPr bwMode="auto">
          <a:xfrm flipH="1" flipV="1">
            <a:off x="3636169" y="2133154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2" name="Line 116"/>
          <p:cNvSpPr>
            <a:spLocks noChangeShapeType="1"/>
          </p:cNvSpPr>
          <p:nvPr/>
        </p:nvSpPr>
        <p:spPr bwMode="auto">
          <a:xfrm flipH="1" flipV="1">
            <a:off x="3636169" y="2852291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3" name="Line 118"/>
          <p:cNvSpPr>
            <a:spLocks noChangeShapeType="1"/>
          </p:cNvSpPr>
          <p:nvPr/>
        </p:nvSpPr>
        <p:spPr bwMode="auto">
          <a:xfrm flipH="1">
            <a:off x="3923506" y="2852291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4" name="Line 119"/>
          <p:cNvSpPr>
            <a:spLocks noChangeShapeType="1"/>
          </p:cNvSpPr>
          <p:nvPr/>
        </p:nvSpPr>
        <p:spPr bwMode="auto">
          <a:xfrm flipV="1">
            <a:off x="3996531" y="2133154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5" name="Rectangle 121"/>
          <p:cNvSpPr>
            <a:spLocks noChangeArrowheads="1"/>
          </p:cNvSpPr>
          <p:nvPr/>
        </p:nvSpPr>
        <p:spPr bwMode="auto">
          <a:xfrm>
            <a:off x="2326832" y="5366902"/>
            <a:ext cx="288925" cy="1444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6" name="Text Box 122"/>
          <p:cNvSpPr txBox="1">
            <a:spLocks noChangeArrowheads="1"/>
          </p:cNvSpPr>
          <p:nvPr/>
        </p:nvSpPr>
        <p:spPr bwMode="auto">
          <a:xfrm>
            <a:off x="2614169" y="5295464"/>
            <a:ext cx="1120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New at Phase 1</a:t>
            </a:r>
          </a:p>
        </p:txBody>
      </p:sp>
      <p:sp>
        <p:nvSpPr>
          <p:cNvPr id="137" name="Rectangle 125"/>
          <p:cNvSpPr>
            <a:spLocks noChangeArrowheads="1"/>
          </p:cNvSpPr>
          <p:nvPr/>
        </p:nvSpPr>
        <p:spPr bwMode="auto">
          <a:xfrm>
            <a:off x="21963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38" name="Rectangle 126"/>
          <p:cNvSpPr>
            <a:spLocks noChangeArrowheads="1"/>
          </p:cNvSpPr>
          <p:nvPr/>
        </p:nvSpPr>
        <p:spPr bwMode="auto">
          <a:xfrm>
            <a:off x="21963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42" name="Line 116"/>
          <p:cNvSpPr>
            <a:spLocks noChangeShapeType="1"/>
          </p:cNvSpPr>
          <p:nvPr/>
        </p:nvSpPr>
        <p:spPr bwMode="auto">
          <a:xfrm flipH="1" flipV="1">
            <a:off x="1045468" y="3384103"/>
            <a:ext cx="13667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3" name="Line 101"/>
          <p:cNvSpPr>
            <a:spLocks noChangeShapeType="1"/>
          </p:cNvSpPr>
          <p:nvPr/>
        </p:nvSpPr>
        <p:spPr bwMode="auto">
          <a:xfrm flipV="1">
            <a:off x="1051983" y="2995495"/>
            <a:ext cx="353848" cy="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 flipV="1">
            <a:off x="1759678" y="2849798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8" name="Line 116"/>
          <p:cNvSpPr>
            <a:spLocks noChangeShapeType="1"/>
          </p:cNvSpPr>
          <p:nvPr/>
        </p:nvSpPr>
        <p:spPr bwMode="auto">
          <a:xfrm flipH="1">
            <a:off x="1045468" y="2995495"/>
            <a:ext cx="0" cy="38860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9" name="Line 116"/>
          <p:cNvSpPr>
            <a:spLocks noChangeShapeType="1"/>
          </p:cNvSpPr>
          <p:nvPr/>
        </p:nvSpPr>
        <p:spPr bwMode="auto">
          <a:xfrm>
            <a:off x="1407028" y="2491931"/>
            <a:ext cx="35747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74" name="Line 97"/>
          <p:cNvSpPr>
            <a:spLocks noChangeShapeType="1"/>
          </p:cNvSpPr>
          <p:nvPr/>
        </p:nvSpPr>
        <p:spPr bwMode="auto">
          <a:xfrm flipH="1" flipV="1">
            <a:off x="1547018" y="3390455"/>
            <a:ext cx="241776" cy="61889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9" name="Line 97"/>
          <p:cNvSpPr>
            <a:spLocks noChangeShapeType="1"/>
          </p:cNvSpPr>
          <p:nvPr/>
        </p:nvSpPr>
        <p:spPr bwMode="auto">
          <a:xfrm flipV="1">
            <a:off x="1031100" y="2707903"/>
            <a:ext cx="395487" cy="3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116666" y="2491931"/>
            <a:ext cx="1657549" cy="172075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Inhaltsplatzhalter 2"/>
          <p:cNvSpPr>
            <a:spLocks noGrp="1"/>
          </p:cNvSpPr>
          <p:nvPr>
            <p:ph idx="1"/>
          </p:nvPr>
        </p:nvSpPr>
        <p:spPr>
          <a:xfrm>
            <a:off x="4931568" y="1340768"/>
            <a:ext cx="3998150" cy="51600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Jets</a:t>
            </a:r>
          </a:p>
          <a:p>
            <a:pPr marL="0" indent="0">
              <a:buNone/>
            </a:pPr>
            <a:r>
              <a:rPr lang="en-GB" dirty="0" smtClean="0"/>
              <a:t>Phase-0</a:t>
            </a:r>
          </a:p>
          <a:p>
            <a:r>
              <a:rPr lang="en-GB" dirty="0" smtClean="0"/>
              <a:t>Jet elements 0.2 x 0.2 </a:t>
            </a:r>
            <a:r>
              <a:rPr lang="el-GR" dirty="0" smtClean="0"/>
              <a:t>(η×φ)</a:t>
            </a:r>
            <a:r>
              <a:rPr lang="de-DE" dirty="0" smtClean="0"/>
              <a:t> (</a:t>
            </a:r>
            <a:r>
              <a:rPr lang="de-DE" dirty="0" err="1" smtClean="0"/>
              <a:t>pre-processor</a:t>
            </a:r>
            <a:r>
              <a:rPr lang="de-DE" dirty="0" smtClean="0"/>
              <a:t>)</a:t>
            </a:r>
            <a:endParaRPr lang="en-GB" dirty="0" smtClean="0"/>
          </a:p>
          <a:p>
            <a:r>
              <a:rPr lang="en-GB" dirty="0" smtClean="0"/>
              <a:t>Sliding window processor for jet finding </a:t>
            </a:r>
            <a:r>
              <a:rPr lang="en-GB" dirty="0" smtClean="0"/>
              <a:t>JEP / JEM</a:t>
            </a:r>
            <a:endParaRPr lang="en-GB" dirty="0" smtClean="0"/>
          </a:p>
          <a:p>
            <a:r>
              <a:rPr lang="en-GB" dirty="0" smtClean="0"/>
              <a:t>Jet multiplicity determination</a:t>
            </a:r>
          </a:p>
          <a:p>
            <a:r>
              <a:rPr lang="en-GB" dirty="0" smtClean="0"/>
              <a:t>Jet feature extraction into L1Topo (pre-phase1)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/>
              <a:t>P</a:t>
            </a:r>
            <a:r>
              <a:rPr lang="en-GB" dirty="0" smtClean="0"/>
              <a:t>hase-1: jet feature extractor </a:t>
            </a:r>
            <a:r>
              <a:rPr lang="en-GB" dirty="0" err="1" smtClean="0"/>
              <a:t>jFEX</a:t>
            </a:r>
            <a:endParaRPr lang="en-GB" dirty="0" smtClean="0"/>
          </a:p>
          <a:p>
            <a:r>
              <a:rPr lang="en-GB" dirty="0" smtClean="0"/>
              <a:t>Improve on jet finding (and MET measurement)</a:t>
            </a:r>
          </a:p>
          <a:p>
            <a:r>
              <a:rPr lang="en-GB" dirty="0" smtClean="0"/>
              <a:t>Finer granularity</a:t>
            </a:r>
          </a:p>
          <a:p>
            <a:endParaRPr lang="en-GB" dirty="0" smtClean="0"/>
          </a:p>
        </p:txBody>
      </p:sp>
      <p:cxnSp>
        <p:nvCxnSpPr>
          <p:cNvPr id="9" name="Gerader Verbinder 8"/>
          <p:cNvCxnSpPr/>
          <p:nvPr/>
        </p:nvCxnSpPr>
        <p:spPr>
          <a:xfrm flipV="1">
            <a:off x="3774215" y="1556792"/>
            <a:ext cx="1157352" cy="9351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962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input data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Fibre optical inputs only</a:t>
            </a:r>
          </a:p>
          <a:p>
            <a:pPr marL="342900" lvl="1" indent="-342900"/>
            <a:r>
              <a:rPr lang="en-GB" dirty="0"/>
              <a:t>F</a:t>
            </a:r>
            <a:r>
              <a:rPr lang="en-GB" dirty="0" smtClean="0"/>
              <a:t>ibre bundles via patch panel / fibre re-bundling stage</a:t>
            </a:r>
          </a:p>
          <a:p>
            <a:pPr marL="342900" lvl="1" indent="-342900"/>
            <a:r>
              <a:rPr lang="en-GB" dirty="0" smtClean="0"/>
              <a:t>Granularity </a:t>
            </a:r>
            <a:r>
              <a:rPr lang="en-GB" dirty="0"/>
              <a:t>.1</a:t>
            </a:r>
            <a:r>
              <a:rPr lang="en-GB" dirty="0">
                <a:sym typeface="Wingdings" pitchFamily="2" charset="2"/>
              </a:rPr>
              <a:t>×.1 (</a:t>
            </a:r>
            <a:r>
              <a:rPr lang="en-GB" dirty="0" err="1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dirty="0">
                <a:sym typeface="Wingdings" pitchFamily="2" charset="2"/>
              </a:rPr>
              <a:t>One electromagnetic, one hadronic </a:t>
            </a:r>
            <a:r>
              <a:rPr lang="en-GB" dirty="0" smtClean="0">
                <a:sym typeface="Wingdings" pitchFamily="2" charset="2"/>
              </a:rPr>
              <a:t>tower </a:t>
            </a:r>
            <a:r>
              <a:rPr lang="en-GB" dirty="0">
                <a:sym typeface="Wingdings" pitchFamily="2" charset="2"/>
              </a:rPr>
              <a:t>per </a:t>
            </a:r>
            <a:r>
              <a:rPr lang="en-GB" dirty="0" err="1" smtClean="0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 bin</a:t>
            </a:r>
            <a:endParaRPr lang="en-GB" dirty="0"/>
          </a:p>
          <a:p>
            <a:r>
              <a:rPr lang="en-GB" dirty="0" smtClean="0"/>
              <a:t>Unlike eFEX, </a:t>
            </a:r>
            <a:r>
              <a:rPr lang="en-GB" dirty="0"/>
              <a:t>no “BCMUX” scheme </a:t>
            </a:r>
            <a:r>
              <a:rPr lang="en-GB" dirty="0" smtClean="0"/>
              <a:t>possible due </a:t>
            </a:r>
            <a:r>
              <a:rPr lang="en-GB" dirty="0"/>
              <a:t>to consecutive non-zero data</a:t>
            </a:r>
          </a:p>
          <a:p>
            <a:r>
              <a:rPr lang="en-GB" dirty="0" smtClean="0"/>
              <a:t>Baseline 6.4 </a:t>
            </a:r>
            <a:r>
              <a:rPr lang="en-GB" dirty="0"/>
              <a:t>Gb/s line rate, 8b/10b encoding, 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128 bit per BC </a:t>
            </a:r>
          </a:p>
          <a:p>
            <a:r>
              <a:rPr lang="en-GB" dirty="0" smtClean="0"/>
              <a:t>16bit energy per  </a:t>
            </a:r>
            <a:r>
              <a:rPr lang="en-GB" dirty="0"/>
              <a:t>tower, 8 towers per </a:t>
            </a:r>
            <a:r>
              <a:rPr lang="en-GB" dirty="0" smtClean="0"/>
              <a:t>fibre</a:t>
            </a:r>
          </a:p>
          <a:p>
            <a:r>
              <a:rPr lang="en-GB" dirty="0" smtClean="0"/>
              <a:t>LAr data from DPS </a:t>
            </a:r>
          </a:p>
          <a:p>
            <a:r>
              <a:rPr lang="en-GB" dirty="0" smtClean="0"/>
              <a:t>Tile … there are options…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06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Sliding</a:t>
            </a:r>
            <a:r>
              <a:rPr lang="de-DE" dirty="0" smtClean="0"/>
              <a:t> </a:t>
            </a:r>
            <a:r>
              <a:rPr lang="de-DE" dirty="0" err="1" smtClean="0"/>
              <a:t>Window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endParaRPr lang="de-DE" dirty="0"/>
          </a:p>
        </p:txBody>
      </p:sp>
      <p:sp>
        <p:nvSpPr>
          <p:cNvPr id="225" name="Inhaltsplatzhalter 224"/>
          <p:cNvSpPr>
            <a:spLocks noGrp="1"/>
          </p:cNvSpPr>
          <p:nvPr>
            <p:ph idx="1"/>
          </p:nvPr>
        </p:nvSpPr>
        <p:spPr>
          <a:xfrm>
            <a:off x="294084" y="720707"/>
            <a:ext cx="8652435" cy="5817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J</a:t>
            </a:r>
            <a:r>
              <a:rPr lang="en-GB" dirty="0" smtClean="0"/>
              <a:t>et </a:t>
            </a:r>
            <a:r>
              <a:rPr lang="en-GB" dirty="0"/>
              <a:t>elements (towers</a:t>
            </a:r>
            <a:r>
              <a:rPr lang="en-GB" dirty="0" smtClean="0"/>
              <a:t>)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ROIs              </a:t>
            </a:r>
            <a:r>
              <a:rPr lang="en-GB" dirty="0"/>
              <a:t>environment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sz="1000" dirty="0" smtClean="0"/>
          </a:p>
          <a:p>
            <a:r>
              <a:rPr lang="en-GB" dirty="0" smtClean="0"/>
              <a:t>Increase </a:t>
            </a:r>
            <a:r>
              <a:rPr lang="en-GB" dirty="0"/>
              <a:t>dynamic range</a:t>
            </a:r>
          </a:p>
          <a:p>
            <a:r>
              <a:rPr lang="en-GB" dirty="0" smtClean="0"/>
              <a:t>Improve </a:t>
            </a:r>
            <a:r>
              <a:rPr lang="en-GB" dirty="0"/>
              <a:t>granularity by factor of four, to 0.1×0.1 (</a:t>
            </a:r>
            <a:r>
              <a:rPr lang="en-GB" dirty="0" err="1"/>
              <a:t>η×φ</a:t>
            </a:r>
            <a:r>
              <a:rPr lang="en-GB" dirty="0"/>
              <a:t>)</a:t>
            </a:r>
          </a:p>
          <a:p>
            <a:r>
              <a:rPr lang="en-GB" dirty="0"/>
              <a:t>Slightly increase environment (0.9 × 0.9 baseline)</a:t>
            </a:r>
          </a:p>
          <a:p>
            <a:r>
              <a:rPr lang="en-GB" dirty="0"/>
              <a:t>Allow for flexibility in jet definition (non-square jet shape, Gaussian filter, …)</a:t>
            </a:r>
          </a:p>
          <a:p>
            <a:r>
              <a:rPr lang="en-GB" dirty="0"/>
              <a:t>Fat jets to be calculated from high granularity small jets</a:t>
            </a:r>
          </a:p>
          <a:p>
            <a:r>
              <a:rPr lang="en-GB" dirty="0"/>
              <a:t>Optionally increase jet environment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4" name="Rechteck 53"/>
          <p:cNvSpPr>
            <a:spLocks noChangeAspect="1"/>
          </p:cNvSpPr>
          <p:nvPr/>
        </p:nvSpPr>
        <p:spPr>
          <a:xfrm>
            <a:off x="3686481" y="836376"/>
            <a:ext cx="216024" cy="216024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42" name="Gruppieren 41"/>
          <p:cNvGrpSpPr/>
          <p:nvPr/>
        </p:nvGrpSpPr>
        <p:grpSpPr>
          <a:xfrm rot="16200000">
            <a:off x="6995983" y="-281979"/>
            <a:ext cx="864096" cy="3036978"/>
            <a:chOff x="395686" y="1413202"/>
            <a:chExt cx="864096" cy="3036978"/>
          </a:xfrm>
        </p:grpSpPr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043758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827734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611710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395686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043758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827734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611710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395686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043758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827734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11710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395686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1043758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827734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611710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395686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1043758" y="249597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827734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11710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395686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1043758" y="271200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827734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611710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395686" y="27120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1043758" y="2928024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827734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611710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395686" y="2928024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1043758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827734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611710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395686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1043758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827734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11710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395686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043758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827734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611710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395686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1043758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827734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11710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395686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1043758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827734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11710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395686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53" name="Rechteck 352"/>
          <p:cNvSpPr>
            <a:spLocks noChangeAspect="1"/>
          </p:cNvSpPr>
          <p:nvPr/>
        </p:nvSpPr>
        <p:spPr>
          <a:xfrm>
            <a:off x="4391990" y="960235"/>
            <a:ext cx="616887" cy="616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331640" y="1113461"/>
            <a:ext cx="432048" cy="432048"/>
            <a:chOff x="8518664" y="2588390"/>
            <a:chExt cx="432048" cy="432048"/>
          </a:xfrm>
        </p:grpSpPr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8734688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8518664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8734688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8518664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1" name="Gruppieren 60"/>
          <p:cNvGrpSpPr>
            <a:grpSpLocks noChangeAspect="1"/>
          </p:cNvGrpSpPr>
          <p:nvPr/>
        </p:nvGrpSpPr>
        <p:grpSpPr>
          <a:xfrm>
            <a:off x="1331640" y="4860572"/>
            <a:ext cx="7533378" cy="1760752"/>
            <a:chOff x="142332" y="4537303"/>
            <a:chExt cx="8586036" cy="2006786"/>
          </a:xfrm>
        </p:grpSpPr>
        <p:cxnSp>
          <p:nvCxnSpPr>
            <p:cNvPr id="62" name="Gerader Verbinder 61"/>
            <p:cNvCxnSpPr/>
            <p:nvPr/>
          </p:nvCxnSpPr>
          <p:spPr>
            <a:xfrm>
              <a:off x="1259632" y="4950109"/>
              <a:ext cx="0" cy="15618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/>
            <p:cNvSpPr txBox="1"/>
            <p:nvPr/>
          </p:nvSpPr>
          <p:spPr>
            <a:xfrm>
              <a:off x="142332" y="6174757"/>
              <a:ext cx="4247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Phase 0         Phase 1</a:t>
              </a:r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1443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1443163" y="5287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1551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1551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1659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1659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1767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1767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1443163" y="5395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1443163" y="5503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1551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1551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1659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1659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1767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1767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1875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1875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1983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1983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2091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2091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2199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2199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1875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1875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1983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1983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2091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2091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2199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2199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1443163" y="5611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1443163" y="571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1551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1551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1659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1659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1767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1767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1443163" y="5827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1443163" y="5935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1551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1551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1659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1659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1767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1767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1875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1875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1983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1983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2091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2091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2199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2199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1875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1875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1983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1983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2091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2091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2199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2199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2307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2307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2307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2307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2307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2307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2307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2307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1443163" y="6043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1551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1659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1767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1875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1983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2091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2199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2307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45" name="Gruppieren 144"/>
            <p:cNvGrpSpPr/>
            <p:nvPr/>
          </p:nvGrpSpPr>
          <p:grpSpPr>
            <a:xfrm>
              <a:off x="2772222" y="5179884"/>
              <a:ext cx="972048" cy="972000"/>
              <a:chOff x="4932040" y="2212237"/>
              <a:chExt cx="972048" cy="97200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732" name="Rechteck 731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3" name="Rechteck 732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4" name="Rechteck 733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5" name="Rechteck 734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6" name="Rechteck 735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7" name="Rechteck 736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8" name="Rechteck 737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9" name="Rechteck 738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0" name="Rechteck 739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1" name="Rechteck 740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2" name="Rechteck 741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3" name="Rechteck 742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4" name="Rechteck 743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5" name="Rechteck 744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6" name="Rechteck 745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7" name="Rechteck 746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8" name="Rechteck 747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9" name="Rechteck 748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0" name="Rechteck 749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1" name="Rechteck 750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2" name="Rechteck 751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3" name="Rechteck 752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4" name="Rechteck 753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5" name="Rechteck 754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6" name="Rechteck 755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7" name="Rechteck 756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8" name="Rechteck 757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9" name="Rechteck 758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0" name="Rechteck 759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1" name="Rechteck 760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2" name="Rechteck 761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3" name="Rechteck 762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4" name="Rechteck 763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5" name="Rechteck 764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6" name="Rechteck 765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7" name="Rechteck 766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8" name="Rechteck 767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9" name="Rechteck 768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0" name="Rechteck 769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1" name="Rechteck 770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2" name="Rechteck 771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3" name="Rechteck 772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4" name="Rechteck 773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5" name="Rechteck 774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6" name="Rechteck 775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7" name="Rechteck 776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8" name="Rechteck 777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9" name="Rechteck 778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0" name="Rechteck 779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1" name="Rechteck 780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2" name="Rechteck 781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3" name="Rechteck 782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4" name="Rechteck 783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5" name="Rechteck 784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6" name="Rechteck 785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7" name="Rechteck 786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8" name="Rechteck 787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9" name="Rechteck 788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0" name="Rechteck 789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1" name="Rechteck 790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2" name="Rechteck 791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3" name="Rechteck 792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4" name="Rechteck 793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5" name="Rechteck 794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6" name="Rechteck 795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7" name="Rechteck 796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8" name="Rechteck 797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9" name="Rechteck 798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0" name="Rechteck 799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1" name="Rechteck 800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2" name="Rechteck 801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3" name="Rechteck 802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4" name="Rechteck 803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5" name="Rechteck 804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6" name="Rechteck 805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7" name="Rechteck 806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8" name="Rechteck 807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9" name="Rechteck 808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0" name="Rechteck 809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1" name="Rechteck 810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2" name="Rechteck 811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4085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4085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193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193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301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301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409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409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085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085976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193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4193976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4301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301976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4409976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4409976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518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518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626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4626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4734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4734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4842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4842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4518024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4518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4626024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4626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4734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4734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4842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4842024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4085976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4085976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4193976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4193976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301976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301976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409976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4409976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4085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085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4193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4193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4301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4301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4409976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4409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4518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4518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4626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4626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4734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4734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4842024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4842024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4518024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4518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4626024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4626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4734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4734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4842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4842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4950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4950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4950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4950024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4950024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4950024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4950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950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085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193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301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409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518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626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734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842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950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28" name="Gruppieren 227"/>
            <p:cNvGrpSpPr/>
            <p:nvPr/>
          </p:nvGrpSpPr>
          <p:grpSpPr>
            <a:xfrm>
              <a:off x="5439642" y="5179884"/>
              <a:ext cx="972048" cy="972000"/>
              <a:chOff x="4932040" y="2212237"/>
              <a:chExt cx="972048" cy="97200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651" name="Rechteck 650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2" name="Rechteck 651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3" name="Rechteck 652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4" name="Rechteck 653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5" name="Rechteck 654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6" name="Rechteck 655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7" name="Rechteck 656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8" name="Rechteck 657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9" name="Rechteck 658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0" name="Rechteck 659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1" name="Rechteck 660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2" name="Rechteck 661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3" name="Rechteck 662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4" name="Rechteck 663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5" name="Rechteck 664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6" name="Rechteck 665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7" name="Rechteck 666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8" name="Rechteck 667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9" name="Rechteck 668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0" name="Rechteck 669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1" name="Rechteck 670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2" name="Rechteck 671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3" name="Rechteck 672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4" name="Rechteck 673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5" name="Rechteck 674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6" name="Rechteck 675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7" name="Rechteck 676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8" name="Rechteck 677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9" name="Rechteck 678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0" name="Rechteck 679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1" name="Rechteck 680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2" name="Rechteck 681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3" name="Rechteck 682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4" name="Rechteck 683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5" name="Rechteck 684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6" name="Rechteck 685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7" name="Rechteck 686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8" name="Rechteck 687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9" name="Rechteck 688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0" name="Rechteck 689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1" name="Rechteck 690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2" name="Rechteck 691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3" name="Rechteck 692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4" name="Rechteck 693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5" name="Rechteck 694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6" name="Rechteck 695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7" name="Rechteck 696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8" name="Rechteck 697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9" name="Rechteck 698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0" name="Rechteck 699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1" name="Rechteck 700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2" name="Rechteck 701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3" name="Rechteck 702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4" name="Rechteck 703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5" name="Rechteck 704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6" name="Rechteck 705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7" name="Rechteck 706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8" name="Rechteck 707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9" name="Rechteck 708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0" name="Rechteck 709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1" name="Rechteck 710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2" name="Rechteck 711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3" name="Rechteck 712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4" name="Rechteck 713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5" name="Rechteck 714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6" name="Rechteck 715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7" name="Rechteck 716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8" name="Rechteck 717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9" name="Rechteck 718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0" name="Rechteck 719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1" name="Rechteck 720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2" name="Rechteck 721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3" name="Rechteck 722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4" name="Rechteck 723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5" name="Rechteck 724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6" name="Rechteck 725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7" name="Rechteck 726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8" name="Rechteck 727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9" name="Rechteck 728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0" name="Rechteck 729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1" name="Rechteck 730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29" name="Gruppieren 228"/>
            <p:cNvGrpSpPr/>
            <p:nvPr/>
          </p:nvGrpSpPr>
          <p:grpSpPr>
            <a:xfrm>
              <a:off x="6753770" y="5539996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570" name="Rechteck 569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1" name="Rechteck 570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2" name="Rechteck 571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3" name="Rechteck 572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4" name="Rechteck 573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5" name="Rechteck 574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6" name="Rechteck 575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7" name="Rechteck 576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8" name="Rechteck 577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9" name="Rechteck 578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0" name="Rechteck 579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1" name="Rechteck 580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2" name="Rechteck 581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3" name="Rechteck 582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4" name="Rechteck 583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5" name="Rechteck 584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6" name="Rechteck 585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7" name="Rechteck 586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8" name="Rechteck 587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9" name="Rechteck 588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0" name="Rechteck 589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1" name="Rechteck 590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2" name="Rechteck 591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3" name="Rechteck 592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4" name="Rechteck 593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5" name="Rechteck 594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6" name="Rechteck 595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7" name="Rechteck 596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8" name="Rechteck 597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9" name="Rechteck 598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0" name="Rechteck 599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1" name="Rechteck 600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2" name="Rechteck 601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3" name="Rechteck 602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4" name="Rechteck 603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5" name="Rechteck 604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6" name="Rechteck 605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7" name="Rechteck 606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8" name="Rechteck 607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9" name="Rechteck 608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0" name="Rechteck 609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1" name="Rechteck 610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2" name="Rechteck 611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3" name="Rechteck 612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4" name="Rechteck 613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5" name="Rechteck 614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6" name="Rechteck 615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7" name="Rechteck 616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8" name="Rechteck 617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9" name="Rechteck 618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0" name="Rechteck 619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1" name="Rechteck 620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2" name="Rechteck 621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3" name="Rechteck 622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4" name="Rechteck 623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5" name="Rechteck 624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6" name="Rechteck 625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7" name="Rechteck 626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8" name="Rechteck 627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9" name="Rechteck 628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0" name="Rechteck 629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1" name="Rechteck 630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2" name="Rechteck 631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3" name="Rechteck 632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4" name="Rechteck 633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5" name="Rechteck 634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6" name="Rechteck 635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7" name="Rechteck 636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8" name="Rechteck 637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9" name="Rechteck 638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0" name="Rechteck 639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1" name="Rechteck 640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2" name="Rechteck 641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3" name="Rechteck 642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4" name="Rechteck 643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5" name="Rechteck 644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6" name="Rechteck 645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7" name="Rechteck 646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8" name="Rechteck 647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9" name="Rechteck 648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0" name="Rechteck 649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30" name="Gruppieren 229"/>
            <p:cNvGrpSpPr/>
            <p:nvPr/>
          </p:nvGrpSpPr>
          <p:grpSpPr>
            <a:xfrm>
              <a:off x="169816" y="5291633"/>
              <a:ext cx="1377758" cy="871688"/>
              <a:chOff x="65405" y="5229943"/>
              <a:chExt cx="1377758" cy="871688"/>
            </a:xfrm>
          </p:grpSpPr>
          <p:cxnSp>
            <p:nvCxnSpPr>
              <p:cNvPr id="552" name="Gerader Verbinder 551"/>
              <p:cNvCxnSpPr/>
              <p:nvPr/>
            </p:nvCxnSpPr>
            <p:spPr>
              <a:xfrm flipH="1">
                <a:off x="401654" y="6100389"/>
                <a:ext cx="104150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Gerader Verbinder 552"/>
              <p:cNvCxnSpPr/>
              <p:nvPr/>
            </p:nvCxnSpPr>
            <p:spPr>
              <a:xfrm flipH="1">
                <a:off x="385634" y="5229943"/>
                <a:ext cx="1057529" cy="635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4" name="Rechteck 553"/>
              <p:cNvSpPr>
                <a:spLocks noChangeAspect="1"/>
              </p:cNvSpPr>
              <p:nvPr/>
            </p:nvSpPr>
            <p:spPr>
              <a:xfrm>
                <a:off x="713477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5" name="Rechteck 554"/>
              <p:cNvSpPr>
                <a:spLocks noChangeAspect="1"/>
              </p:cNvSpPr>
              <p:nvPr/>
            </p:nvSpPr>
            <p:spPr>
              <a:xfrm>
                <a:off x="497453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6" name="Rechteck 555"/>
              <p:cNvSpPr>
                <a:spLocks noChangeAspect="1"/>
              </p:cNvSpPr>
              <p:nvPr/>
            </p:nvSpPr>
            <p:spPr>
              <a:xfrm>
                <a:off x="281429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7" name="Rechteck 556"/>
              <p:cNvSpPr>
                <a:spLocks noChangeAspect="1"/>
              </p:cNvSpPr>
              <p:nvPr/>
            </p:nvSpPr>
            <p:spPr>
              <a:xfrm>
                <a:off x="65405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8" name="Rechteck 557"/>
              <p:cNvSpPr>
                <a:spLocks noChangeAspect="1"/>
              </p:cNvSpPr>
              <p:nvPr/>
            </p:nvSpPr>
            <p:spPr>
              <a:xfrm>
                <a:off x="713477" y="5451076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9" name="Rechteck 558"/>
              <p:cNvSpPr>
                <a:spLocks noChangeAspect="1"/>
              </p:cNvSpPr>
              <p:nvPr/>
            </p:nvSpPr>
            <p:spPr>
              <a:xfrm>
                <a:off x="497453" y="5451076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0" name="Rechteck 559"/>
              <p:cNvSpPr>
                <a:spLocks noChangeAspect="1"/>
              </p:cNvSpPr>
              <p:nvPr/>
            </p:nvSpPr>
            <p:spPr>
              <a:xfrm>
                <a:off x="281429" y="5451076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1" name="Rechteck 560"/>
              <p:cNvSpPr>
                <a:spLocks noChangeAspect="1"/>
              </p:cNvSpPr>
              <p:nvPr/>
            </p:nvSpPr>
            <p:spPr>
              <a:xfrm>
                <a:off x="65405" y="5451076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2" name="Rechteck 561"/>
              <p:cNvSpPr>
                <a:spLocks noChangeAspect="1"/>
              </p:cNvSpPr>
              <p:nvPr/>
            </p:nvSpPr>
            <p:spPr>
              <a:xfrm>
                <a:off x="713477" y="5667100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3" name="Rechteck 562"/>
              <p:cNvSpPr>
                <a:spLocks noChangeAspect="1"/>
              </p:cNvSpPr>
              <p:nvPr/>
            </p:nvSpPr>
            <p:spPr>
              <a:xfrm>
                <a:off x="497453" y="5667100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4" name="Rechteck 563"/>
              <p:cNvSpPr>
                <a:spLocks noChangeAspect="1"/>
              </p:cNvSpPr>
              <p:nvPr/>
            </p:nvSpPr>
            <p:spPr>
              <a:xfrm>
                <a:off x="281429" y="5667100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5" name="Rechteck 564"/>
              <p:cNvSpPr>
                <a:spLocks noChangeAspect="1"/>
              </p:cNvSpPr>
              <p:nvPr/>
            </p:nvSpPr>
            <p:spPr>
              <a:xfrm>
                <a:off x="65405" y="5667100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6" name="Rechteck 565"/>
              <p:cNvSpPr>
                <a:spLocks noChangeAspect="1"/>
              </p:cNvSpPr>
              <p:nvPr/>
            </p:nvSpPr>
            <p:spPr>
              <a:xfrm>
                <a:off x="713477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7" name="Rechteck 566"/>
              <p:cNvSpPr>
                <a:spLocks noChangeAspect="1"/>
              </p:cNvSpPr>
              <p:nvPr/>
            </p:nvSpPr>
            <p:spPr>
              <a:xfrm>
                <a:off x="497453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8" name="Rechteck 567"/>
              <p:cNvSpPr>
                <a:spLocks noChangeAspect="1"/>
              </p:cNvSpPr>
              <p:nvPr/>
            </p:nvSpPr>
            <p:spPr>
              <a:xfrm>
                <a:off x="281429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9" name="Rechteck 568"/>
              <p:cNvSpPr>
                <a:spLocks noChangeAspect="1"/>
              </p:cNvSpPr>
              <p:nvPr/>
            </p:nvSpPr>
            <p:spPr>
              <a:xfrm>
                <a:off x="65405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1765802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1873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1981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2089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1765802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1765802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1765802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1873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1873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1981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1981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2089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2089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2197850" y="5620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1873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1981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2089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2197850" y="5836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2305850" y="5620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2305850" y="5728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2305850" y="5836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52" name="Gruppieren 251"/>
            <p:cNvGrpSpPr/>
            <p:nvPr/>
          </p:nvGrpSpPr>
          <p:grpSpPr>
            <a:xfrm>
              <a:off x="7725818" y="5539996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471" name="Rechteck 470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2" name="Rechteck 471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3" name="Rechteck 472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4" name="Rechteck 473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5" name="Rechteck 474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6" name="Rechteck 475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7" name="Rechteck 476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8" name="Rechteck 477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9" name="Rechteck 478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0" name="Rechteck 479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1" name="Rechteck 480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2" name="Rechteck 481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3" name="Rechteck 482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4" name="Rechteck 483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5" name="Rechteck 484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6" name="Rechteck 485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7" name="Rechteck 486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8" name="Rechteck 487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9" name="Rechteck 488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0" name="Rechteck 489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1" name="Rechteck 490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2" name="Rechteck 491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3" name="Rechteck 492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4" name="Rechteck 493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5" name="Rechteck 494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6" name="Rechteck 495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7" name="Rechteck 496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8" name="Rechteck 497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9" name="Rechteck 498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0" name="Rechteck 499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1" name="Rechteck 500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2" name="Rechteck 501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3" name="Rechteck 502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4" name="Rechteck 503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5" name="Rechteck 504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6" name="Rechteck 505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7" name="Rechteck 506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8" name="Rechteck 507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9" name="Rechteck 508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0" name="Rechteck 509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1" name="Rechteck 510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2" name="Rechteck 511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3" name="Rechteck 512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4" name="Rechteck 513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5" name="Rechteck 514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6" name="Rechteck 515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7" name="Rechteck 516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8" name="Rechteck 517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9" name="Rechteck 518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0" name="Rechteck 519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1" name="Rechteck 520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2" name="Rechteck 521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3" name="Rechteck 522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4" name="Rechteck 523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5" name="Rechteck 524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6" name="Rechteck 525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7" name="Rechteck 526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8" name="Rechteck 527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9" name="Rechteck 528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0" name="Rechteck 529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1" name="Rechteck 530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2" name="Rechteck 531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3" name="Rechteck 532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4" name="Rechteck 533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5" name="Rechteck 534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6" name="Rechteck 535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7" name="Rechteck 536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8" name="Rechteck 537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9" name="Rechteck 538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0" name="Rechteck 539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1" name="Rechteck 540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2" name="Rechteck 541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3" name="Rechteck 542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4" name="Rechteck 543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5" name="Rechteck 544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6" name="Rechteck 545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7" name="Rechteck 546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8" name="Rechteck 547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9" name="Rechteck 548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0" name="Rechteck 549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1" name="Rechteck 550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53" name="Gruppieren 252"/>
            <p:cNvGrpSpPr/>
            <p:nvPr/>
          </p:nvGrpSpPr>
          <p:grpSpPr>
            <a:xfrm>
              <a:off x="6753722" y="4571808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390" name="Rechteck 389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1" name="Rechteck 390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2" name="Rechteck 391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3" name="Rechteck 392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4" name="Rechteck 393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5" name="Rechteck 394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6" name="Rechteck 395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7" name="Rechteck 396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8" name="Rechteck 397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9" name="Rechteck 398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0" name="Rechteck 399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1" name="Rechteck 400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2" name="Rechteck 401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3" name="Rechteck 402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4" name="Rechteck 403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5" name="Rechteck 404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6" name="Rechteck 405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7" name="Rechteck 406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8" name="Rechteck 407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9" name="Rechteck 408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0" name="Rechteck 409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1" name="Rechteck 410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2" name="Rechteck 411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3" name="Rechteck 412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4" name="Rechteck 413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5" name="Rechteck 414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6" name="Rechteck 415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7" name="Rechteck 416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8" name="Rechteck 417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9" name="Rechteck 418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0" name="Rechteck 419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1" name="Rechteck 420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2" name="Rechteck 421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3" name="Rechteck 422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4" name="Rechteck 423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5" name="Rechteck 424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6" name="Rechteck 425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7" name="Rechteck 426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8" name="Rechteck 427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9" name="Rechteck 428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0" name="Rechteck 429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1" name="Rechteck 430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2" name="Rechteck 431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3" name="Rechteck 432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4" name="Rechteck 433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5" name="Rechteck 434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6" name="Rechteck 435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7" name="Rechteck 436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8" name="Rechteck 437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9" name="Rechteck 438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0" name="Rechteck 439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1" name="Rechteck 440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2" name="Rechteck 441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3" name="Rechteck 442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4" name="Rechteck 443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5" name="Rechteck 444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6" name="Rechteck 445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7" name="Rechteck 446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8" name="Rechteck 447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9" name="Rechteck 448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0" name="Rechteck 449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1" name="Rechteck 450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2" name="Rechteck 451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3" name="Rechteck 452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4" name="Rechteck 453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5" name="Rechteck 454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6" name="Rechteck 455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7" name="Rechteck 456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8" name="Rechteck 457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9" name="Rechteck 458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0" name="Rechteck 459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1" name="Rechteck 460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2" name="Rechteck 461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3" name="Rechteck 462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4" name="Rechteck 463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5" name="Rechteck 464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6" name="Rechteck 465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7" name="Rechteck 466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8" name="Rechteck 467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9" name="Rechteck 468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0" name="Rechteck 469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54" name="Gruppieren 253"/>
            <p:cNvGrpSpPr/>
            <p:nvPr/>
          </p:nvGrpSpPr>
          <p:grpSpPr>
            <a:xfrm>
              <a:off x="7725770" y="4571808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256" name="Rechteck 255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7" name="Rechteck 256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8" name="Rechteck 257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9" name="Rechteck 258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0" name="Rechteck 259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1" name="Rechteck 260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2" name="Rechteck 261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3" name="Rechteck 262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4" name="Rechteck 263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5" name="Rechteck 264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6" name="Rechteck 265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7" name="Rechteck 266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8" name="Rechteck 267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9" name="Rechteck 268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0" name="Rechteck 269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1" name="Rechteck 270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2" name="Rechteck 271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3" name="Rechteck 272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4" name="Rechteck 273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5" name="Rechteck 274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6" name="Rechteck 275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7" name="Rechteck 276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8" name="Rechteck 277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9" name="Rechteck 278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0" name="Rechteck 279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1" name="Rechteck 280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2" name="Rechteck 281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3" name="Rechteck 282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4" name="Rechteck 283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5" name="Rechteck 284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6" name="Rechteck 285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7" name="Rechteck 286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6" name="Rechteck 315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7" name="Rechteck 316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8" name="Rechteck 317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9" name="Rechteck 318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1" name="Rechteck 320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3" name="Rechteck 322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4" name="Rechteck 323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5" name="Rechteck 324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6" name="Rechteck 325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7" name="Rechteck 326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9" name="Rechteck 328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1" name="Rechteck 330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8" name="Rechteck 347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9" name="Rechteck 348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0" name="Rechteck 349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1" name="Rechteck 350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2" name="Rechteck 351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8" name="Rechteck 357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9" name="Rechteck 358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0" name="Rechteck 359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1" name="Rechteck 360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2" name="Rechteck 361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3" name="Rechteck 362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4" name="Rechteck 363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5" name="Rechteck 364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6" name="Rechteck 365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7" name="Rechteck 366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8" name="Rechteck 367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9" name="Rechteck 368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0" name="Rechteck 369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1" name="Rechteck 370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2" name="Rechteck 371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3" name="Rechteck 372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4" name="Rechteck 373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5" name="Rechteck 374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6" name="Rechteck 375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7" name="Rechteck 376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8" name="Rechteck 377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9" name="Rechteck 378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0" name="Rechteck 379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1" name="Rechteck 380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2" name="Rechteck 381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3" name="Rechteck 382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4" name="Rechteck 383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5" name="Rechteck 384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6" name="Rechteck 385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7" name="Rechteck 386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8" name="Rechteck 387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9" name="Rechteck 388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55" name="Rechteck 254"/>
            <p:cNvSpPr/>
            <p:nvPr/>
          </p:nvSpPr>
          <p:spPr>
            <a:xfrm>
              <a:off x="6708692" y="4537303"/>
              <a:ext cx="2019676" cy="1916033"/>
            </a:xfrm>
            <a:prstGeom prst="rect">
              <a:avLst/>
            </a:prstGeom>
            <a:noFill/>
            <a:ln w="190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" name="Gerader Verbinder 6"/>
          <p:cNvCxnSpPr/>
          <p:nvPr/>
        </p:nvCxnSpPr>
        <p:spPr>
          <a:xfrm>
            <a:off x="467544" y="1916832"/>
            <a:ext cx="8397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5455144" y="804462"/>
            <a:ext cx="0" cy="1112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92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Sliding window algorithm requiring large scale replication of data</a:t>
            </a:r>
          </a:p>
          <a:p>
            <a:r>
              <a:rPr lang="en-GB" dirty="0" smtClean="0"/>
              <a:t>Forward </a:t>
            </a:r>
            <a:r>
              <a:rPr lang="en-GB" dirty="0"/>
              <a:t>duplication only (fan-out</a:t>
            </a:r>
            <a:r>
              <a:rPr lang="en-GB" dirty="0" smtClean="0"/>
              <a:t>), no re-transmission</a:t>
            </a:r>
            <a:endParaRPr lang="en-GB" dirty="0"/>
          </a:p>
          <a:p>
            <a:r>
              <a:rPr lang="en-GB" dirty="0" smtClean="0"/>
              <a:t>Baseline: no </a:t>
            </a:r>
            <a:r>
              <a:rPr lang="en-GB" dirty="0"/>
              <a:t>replication </a:t>
            </a:r>
            <a:r>
              <a:rPr lang="en-GB" dirty="0" smtClean="0"/>
              <a:t>of any source into </a:t>
            </a:r>
            <a:r>
              <a:rPr lang="en-GB" dirty="0"/>
              <a:t>more than two sinks</a:t>
            </a:r>
          </a:p>
          <a:p>
            <a:r>
              <a:rPr lang="en-GB" b="1" dirty="0" smtClean="0"/>
              <a:t>Fan-out in eta </a:t>
            </a:r>
            <a:r>
              <a:rPr lang="en-GB" dirty="0" smtClean="0"/>
              <a:t>handled at source only (DPS)</a:t>
            </a:r>
          </a:p>
          <a:p>
            <a:pPr lvl="1"/>
            <a:r>
              <a:rPr lang="en-GB" dirty="0" smtClean="0"/>
              <a:t>Transmit </a:t>
            </a:r>
            <a:r>
              <a:rPr lang="en-GB" b="1" dirty="0" smtClean="0">
                <a:solidFill>
                  <a:srgbClr val="07B97E"/>
                </a:solidFill>
              </a:rPr>
              <a:t>“core”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D703DC"/>
                </a:solidFill>
              </a:rPr>
              <a:t>“environment” </a:t>
            </a:r>
            <a:r>
              <a:rPr lang="en-GB" dirty="0" smtClean="0"/>
              <a:t>data</a:t>
            </a:r>
            <a:endParaRPr lang="en-GB" b="1" dirty="0" smtClean="0"/>
          </a:p>
          <a:p>
            <a:pPr lvl="1"/>
            <a:r>
              <a:rPr lang="en-GB" dirty="0" smtClean="0"/>
              <a:t>Duplication at the parallel end (on-FPGA), using additional Multi-Gigabit Transceivers</a:t>
            </a:r>
          </a:p>
          <a:p>
            <a:pPr lvl="1"/>
            <a:r>
              <a:rPr lang="en-GB" dirty="0" smtClean="0"/>
              <a:t>Allowing for differently composed </a:t>
            </a:r>
            <a:br>
              <a:rPr lang="en-GB" dirty="0" smtClean="0"/>
            </a:br>
            <a:r>
              <a:rPr lang="en-GB" dirty="0" smtClean="0"/>
              <a:t>streams</a:t>
            </a:r>
          </a:p>
          <a:p>
            <a:pPr lvl="1"/>
            <a:r>
              <a:rPr lang="en-GB" dirty="0" smtClean="0"/>
              <a:t>Minimizing latency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Fan-out in phi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/>
              <a:t>handled at </a:t>
            </a:r>
            <a:br>
              <a:rPr lang="en-GB" dirty="0" smtClean="0"/>
            </a:br>
            <a:r>
              <a:rPr lang="en-GB" dirty="0" smtClean="0"/>
              <a:t>destination only</a:t>
            </a:r>
          </a:p>
          <a:p>
            <a:pPr lvl="1"/>
            <a:r>
              <a:rPr lang="en-GB" dirty="0" smtClean="0"/>
              <a:t>Baseline “far end PMA loopback” </a:t>
            </a:r>
          </a:p>
          <a:p>
            <a:pPr lvl="1"/>
            <a:r>
              <a:rPr lang="en-GB" dirty="0" smtClean="0"/>
              <a:t>Looking into details and alternatives</a:t>
            </a:r>
          </a:p>
          <a:p>
            <a:r>
              <a:rPr lang="en-GB" dirty="0" smtClean="0"/>
              <a:t>N.B. phi strip vs. eta strip organisation </a:t>
            </a:r>
            <a:r>
              <a:rPr lang="en-GB" dirty="0" err="1" smtClean="0"/>
              <a:t>tbd</a:t>
            </a:r>
            <a:r>
              <a:rPr lang="en-GB" dirty="0" smtClean="0"/>
              <a:t>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265" name="Gruppieren 264"/>
          <p:cNvGrpSpPr/>
          <p:nvPr/>
        </p:nvGrpSpPr>
        <p:grpSpPr>
          <a:xfrm>
            <a:off x="6876256" y="4365104"/>
            <a:ext cx="2027230" cy="2027991"/>
            <a:chOff x="6876256" y="4365104"/>
            <a:chExt cx="2027230" cy="2027991"/>
          </a:xfrm>
        </p:grpSpPr>
        <p:grpSp>
          <p:nvGrpSpPr>
            <p:cNvPr id="6" name="Gruppieren 5"/>
            <p:cNvGrpSpPr/>
            <p:nvPr/>
          </p:nvGrpSpPr>
          <p:grpSpPr>
            <a:xfrm>
              <a:off x="6876256" y="4365104"/>
              <a:ext cx="1728168" cy="1728000"/>
              <a:chOff x="3779912" y="4437112"/>
              <a:chExt cx="1728168" cy="1728000"/>
            </a:xfrm>
          </p:grpSpPr>
          <p:sp>
            <p:nvSpPr>
              <p:cNvPr id="7" name="Rechteck 6"/>
              <p:cNvSpPr>
                <a:spLocks noChangeAspect="1"/>
              </p:cNvSpPr>
              <p:nvPr/>
            </p:nvSpPr>
            <p:spPr>
              <a:xfrm>
                <a:off x="4751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" name="Rechteck 7"/>
              <p:cNvSpPr>
                <a:spLocks noChangeAspect="1"/>
              </p:cNvSpPr>
              <p:nvPr/>
            </p:nvSpPr>
            <p:spPr>
              <a:xfrm>
                <a:off x="4751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" name="Rechteck 8"/>
              <p:cNvSpPr>
                <a:spLocks noChangeAspect="1"/>
              </p:cNvSpPr>
              <p:nvPr/>
            </p:nvSpPr>
            <p:spPr>
              <a:xfrm>
                <a:off x="4859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" name="Rechteck 9"/>
              <p:cNvSpPr>
                <a:spLocks noChangeAspect="1"/>
              </p:cNvSpPr>
              <p:nvPr/>
            </p:nvSpPr>
            <p:spPr>
              <a:xfrm>
                <a:off x="4859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" name="Rechteck 10"/>
              <p:cNvSpPr>
                <a:spLocks noChangeAspect="1"/>
              </p:cNvSpPr>
              <p:nvPr/>
            </p:nvSpPr>
            <p:spPr>
              <a:xfrm>
                <a:off x="4967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" name="Rechteck 11"/>
              <p:cNvSpPr>
                <a:spLocks noChangeAspect="1"/>
              </p:cNvSpPr>
              <p:nvPr/>
            </p:nvSpPr>
            <p:spPr>
              <a:xfrm>
                <a:off x="4967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" name="Rechteck 12"/>
              <p:cNvSpPr>
                <a:spLocks noChangeAspect="1"/>
              </p:cNvSpPr>
              <p:nvPr/>
            </p:nvSpPr>
            <p:spPr>
              <a:xfrm>
                <a:off x="5075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" name="Rechteck 13"/>
              <p:cNvSpPr>
                <a:spLocks noChangeAspect="1"/>
              </p:cNvSpPr>
              <p:nvPr/>
            </p:nvSpPr>
            <p:spPr>
              <a:xfrm>
                <a:off x="5075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" name="Rechteck 14"/>
              <p:cNvSpPr>
                <a:spLocks noChangeAspect="1"/>
              </p:cNvSpPr>
              <p:nvPr/>
            </p:nvSpPr>
            <p:spPr>
              <a:xfrm>
                <a:off x="4751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" name="Rechteck 15"/>
              <p:cNvSpPr>
                <a:spLocks noChangeAspect="1"/>
              </p:cNvSpPr>
              <p:nvPr/>
            </p:nvSpPr>
            <p:spPr>
              <a:xfrm>
                <a:off x="4751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" name="Rechteck 16"/>
              <p:cNvSpPr>
                <a:spLocks noChangeAspect="1"/>
              </p:cNvSpPr>
              <p:nvPr/>
            </p:nvSpPr>
            <p:spPr>
              <a:xfrm>
                <a:off x="4859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" name="Rechteck 17"/>
              <p:cNvSpPr>
                <a:spLocks noChangeAspect="1"/>
              </p:cNvSpPr>
              <p:nvPr/>
            </p:nvSpPr>
            <p:spPr>
              <a:xfrm>
                <a:off x="4859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" name="Rechteck 18"/>
              <p:cNvSpPr>
                <a:spLocks noChangeAspect="1"/>
              </p:cNvSpPr>
              <p:nvPr/>
            </p:nvSpPr>
            <p:spPr>
              <a:xfrm>
                <a:off x="4967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" name="Rechteck 19"/>
              <p:cNvSpPr>
                <a:spLocks noChangeAspect="1"/>
              </p:cNvSpPr>
              <p:nvPr/>
            </p:nvSpPr>
            <p:spPr>
              <a:xfrm>
                <a:off x="4967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" name="Rechteck 20"/>
              <p:cNvSpPr>
                <a:spLocks noChangeAspect="1"/>
              </p:cNvSpPr>
              <p:nvPr/>
            </p:nvSpPr>
            <p:spPr>
              <a:xfrm>
                <a:off x="5075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" name="Rechteck 21"/>
              <p:cNvSpPr>
                <a:spLocks noChangeAspect="1"/>
              </p:cNvSpPr>
              <p:nvPr/>
            </p:nvSpPr>
            <p:spPr>
              <a:xfrm>
                <a:off x="5075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" name="Rechteck 22"/>
              <p:cNvSpPr>
                <a:spLocks noChangeAspect="1"/>
              </p:cNvSpPr>
              <p:nvPr/>
            </p:nvSpPr>
            <p:spPr>
              <a:xfrm>
                <a:off x="5184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" name="Rechteck 23"/>
              <p:cNvSpPr>
                <a:spLocks noChangeAspect="1"/>
              </p:cNvSpPr>
              <p:nvPr/>
            </p:nvSpPr>
            <p:spPr>
              <a:xfrm>
                <a:off x="5184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Rechteck 24"/>
              <p:cNvSpPr>
                <a:spLocks noChangeAspect="1"/>
              </p:cNvSpPr>
              <p:nvPr/>
            </p:nvSpPr>
            <p:spPr>
              <a:xfrm>
                <a:off x="5292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Rechteck 25"/>
              <p:cNvSpPr>
                <a:spLocks noChangeAspect="1"/>
              </p:cNvSpPr>
              <p:nvPr/>
            </p:nvSpPr>
            <p:spPr>
              <a:xfrm>
                <a:off x="5292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Rechteck 26"/>
              <p:cNvSpPr>
                <a:spLocks noChangeAspect="1"/>
              </p:cNvSpPr>
              <p:nvPr/>
            </p:nvSpPr>
            <p:spPr>
              <a:xfrm>
                <a:off x="5400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Rechteck 27"/>
              <p:cNvSpPr>
                <a:spLocks noChangeAspect="1"/>
              </p:cNvSpPr>
              <p:nvPr/>
            </p:nvSpPr>
            <p:spPr>
              <a:xfrm>
                <a:off x="5400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9" name="Rechteck 28"/>
              <p:cNvSpPr>
                <a:spLocks noChangeAspect="1"/>
              </p:cNvSpPr>
              <p:nvPr/>
            </p:nvSpPr>
            <p:spPr>
              <a:xfrm>
                <a:off x="5184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0" name="Rechteck 29"/>
              <p:cNvSpPr>
                <a:spLocks noChangeAspect="1"/>
              </p:cNvSpPr>
              <p:nvPr/>
            </p:nvSpPr>
            <p:spPr>
              <a:xfrm>
                <a:off x="5184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Rechteck 30"/>
              <p:cNvSpPr>
                <a:spLocks noChangeAspect="1"/>
              </p:cNvSpPr>
              <p:nvPr/>
            </p:nvSpPr>
            <p:spPr>
              <a:xfrm>
                <a:off x="5292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" name="Rechteck 31"/>
              <p:cNvSpPr>
                <a:spLocks noChangeAspect="1"/>
              </p:cNvSpPr>
              <p:nvPr/>
            </p:nvSpPr>
            <p:spPr>
              <a:xfrm>
                <a:off x="5292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" name="Rechteck 32"/>
              <p:cNvSpPr>
                <a:spLocks noChangeAspect="1"/>
              </p:cNvSpPr>
              <p:nvPr/>
            </p:nvSpPr>
            <p:spPr>
              <a:xfrm>
                <a:off x="5400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" name="Rechteck 33"/>
              <p:cNvSpPr>
                <a:spLocks noChangeAspect="1"/>
              </p:cNvSpPr>
              <p:nvPr/>
            </p:nvSpPr>
            <p:spPr>
              <a:xfrm>
                <a:off x="5400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" name="Rechteck 34"/>
              <p:cNvSpPr>
                <a:spLocks noChangeAspect="1"/>
              </p:cNvSpPr>
              <p:nvPr/>
            </p:nvSpPr>
            <p:spPr>
              <a:xfrm>
                <a:off x="4751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" name="Rechteck 35"/>
              <p:cNvSpPr>
                <a:spLocks noChangeAspect="1"/>
              </p:cNvSpPr>
              <p:nvPr/>
            </p:nvSpPr>
            <p:spPr>
              <a:xfrm>
                <a:off x="4751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" name="Rechteck 36"/>
              <p:cNvSpPr>
                <a:spLocks noChangeAspect="1"/>
              </p:cNvSpPr>
              <p:nvPr/>
            </p:nvSpPr>
            <p:spPr>
              <a:xfrm>
                <a:off x="4859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" name="Rechteck 37"/>
              <p:cNvSpPr>
                <a:spLocks noChangeAspect="1"/>
              </p:cNvSpPr>
              <p:nvPr/>
            </p:nvSpPr>
            <p:spPr>
              <a:xfrm>
                <a:off x="4859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" name="Rechteck 38"/>
              <p:cNvSpPr>
                <a:spLocks noChangeAspect="1"/>
              </p:cNvSpPr>
              <p:nvPr/>
            </p:nvSpPr>
            <p:spPr>
              <a:xfrm>
                <a:off x="4967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" name="Rechteck 39"/>
              <p:cNvSpPr>
                <a:spLocks noChangeAspect="1"/>
              </p:cNvSpPr>
              <p:nvPr/>
            </p:nvSpPr>
            <p:spPr>
              <a:xfrm>
                <a:off x="4967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" name="Rechteck 40"/>
              <p:cNvSpPr>
                <a:spLocks noChangeAspect="1"/>
              </p:cNvSpPr>
              <p:nvPr/>
            </p:nvSpPr>
            <p:spPr>
              <a:xfrm>
                <a:off x="5075960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" name="Rechteck 41"/>
              <p:cNvSpPr>
                <a:spLocks noChangeAspect="1"/>
              </p:cNvSpPr>
              <p:nvPr/>
            </p:nvSpPr>
            <p:spPr>
              <a:xfrm>
                <a:off x="5075960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" name="Rechteck 42"/>
              <p:cNvSpPr>
                <a:spLocks noChangeAspect="1"/>
              </p:cNvSpPr>
              <p:nvPr/>
            </p:nvSpPr>
            <p:spPr>
              <a:xfrm>
                <a:off x="4751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" name="Rechteck 43"/>
              <p:cNvSpPr>
                <a:spLocks noChangeAspect="1"/>
              </p:cNvSpPr>
              <p:nvPr/>
            </p:nvSpPr>
            <p:spPr>
              <a:xfrm>
                <a:off x="4751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" name="Rechteck 44"/>
              <p:cNvSpPr>
                <a:spLocks noChangeAspect="1"/>
              </p:cNvSpPr>
              <p:nvPr/>
            </p:nvSpPr>
            <p:spPr>
              <a:xfrm>
                <a:off x="4859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" name="Rechteck 45"/>
              <p:cNvSpPr>
                <a:spLocks noChangeAspect="1"/>
              </p:cNvSpPr>
              <p:nvPr/>
            </p:nvSpPr>
            <p:spPr>
              <a:xfrm>
                <a:off x="4859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" name="Rechteck 46"/>
              <p:cNvSpPr>
                <a:spLocks noChangeAspect="1"/>
              </p:cNvSpPr>
              <p:nvPr/>
            </p:nvSpPr>
            <p:spPr>
              <a:xfrm>
                <a:off x="4967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" name="Rechteck 47"/>
              <p:cNvSpPr>
                <a:spLocks noChangeAspect="1"/>
              </p:cNvSpPr>
              <p:nvPr/>
            </p:nvSpPr>
            <p:spPr>
              <a:xfrm>
                <a:off x="4967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" name="Rechteck 48"/>
              <p:cNvSpPr>
                <a:spLocks noChangeAspect="1"/>
              </p:cNvSpPr>
              <p:nvPr/>
            </p:nvSpPr>
            <p:spPr>
              <a:xfrm>
                <a:off x="5075960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" name="Rechteck 49"/>
              <p:cNvSpPr>
                <a:spLocks noChangeAspect="1"/>
              </p:cNvSpPr>
              <p:nvPr/>
            </p:nvSpPr>
            <p:spPr>
              <a:xfrm>
                <a:off x="5075960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" name="Rechteck 50"/>
              <p:cNvSpPr>
                <a:spLocks noChangeAspect="1"/>
              </p:cNvSpPr>
              <p:nvPr/>
            </p:nvSpPr>
            <p:spPr>
              <a:xfrm>
                <a:off x="5184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" name="Rechteck 51"/>
              <p:cNvSpPr>
                <a:spLocks noChangeAspect="1"/>
              </p:cNvSpPr>
              <p:nvPr/>
            </p:nvSpPr>
            <p:spPr>
              <a:xfrm>
                <a:off x="5184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" name="Rechteck 52"/>
              <p:cNvSpPr>
                <a:spLocks noChangeAspect="1"/>
              </p:cNvSpPr>
              <p:nvPr/>
            </p:nvSpPr>
            <p:spPr>
              <a:xfrm>
                <a:off x="5292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Rechteck 53"/>
              <p:cNvSpPr>
                <a:spLocks noChangeAspect="1"/>
              </p:cNvSpPr>
              <p:nvPr/>
            </p:nvSpPr>
            <p:spPr>
              <a:xfrm>
                <a:off x="5292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" name="Rechteck 54"/>
              <p:cNvSpPr>
                <a:spLocks noChangeAspect="1"/>
              </p:cNvSpPr>
              <p:nvPr/>
            </p:nvSpPr>
            <p:spPr>
              <a:xfrm>
                <a:off x="5400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" name="Rechteck 55"/>
              <p:cNvSpPr>
                <a:spLocks noChangeAspect="1"/>
              </p:cNvSpPr>
              <p:nvPr/>
            </p:nvSpPr>
            <p:spPr>
              <a:xfrm>
                <a:off x="5400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" name="Rechteck 56"/>
              <p:cNvSpPr>
                <a:spLocks noChangeAspect="1"/>
              </p:cNvSpPr>
              <p:nvPr/>
            </p:nvSpPr>
            <p:spPr>
              <a:xfrm>
                <a:off x="5184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" name="Rechteck 57"/>
              <p:cNvSpPr>
                <a:spLocks noChangeAspect="1"/>
              </p:cNvSpPr>
              <p:nvPr/>
            </p:nvSpPr>
            <p:spPr>
              <a:xfrm>
                <a:off x="5184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Rechteck 58"/>
              <p:cNvSpPr>
                <a:spLocks noChangeAspect="1"/>
              </p:cNvSpPr>
              <p:nvPr/>
            </p:nvSpPr>
            <p:spPr>
              <a:xfrm>
                <a:off x="5292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" name="Rechteck 59"/>
              <p:cNvSpPr>
                <a:spLocks noChangeAspect="1"/>
              </p:cNvSpPr>
              <p:nvPr/>
            </p:nvSpPr>
            <p:spPr>
              <a:xfrm>
                <a:off x="5292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" name="Rechteck 60"/>
              <p:cNvSpPr>
                <a:spLocks noChangeAspect="1"/>
              </p:cNvSpPr>
              <p:nvPr/>
            </p:nvSpPr>
            <p:spPr>
              <a:xfrm>
                <a:off x="5400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" name="Rechteck 61"/>
              <p:cNvSpPr>
                <a:spLocks noChangeAspect="1"/>
              </p:cNvSpPr>
              <p:nvPr/>
            </p:nvSpPr>
            <p:spPr>
              <a:xfrm>
                <a:off x="5400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" name="Rechteck 62"/>
              <p:cNvSpPr>
                <a:spLocks noChangeAspect="1"/>
              </p:cNvSpPr>
              <p:nvPr/>
            </p:nvSpPr>
            <p:spPr>
              <a:xfrm>
                <a:off x="4751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" name="Rechteck 63"/>
              <p:cNvSpPr>
                <a:spLocks noChangeAspect="1"/>
              </p:cNvSpPr>
              <p:nvPr/>
            </p:nvSpPr>
            <p:spPr>
              <a:xfrm>
                <a:off x="4859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" name="Rechteck 64"/>
              <p:cNvSpPr>
                <a:spLocks noChangeAspect="1"/>
              </p:cNvSpPr>
              <p:nvPr/>
            </p:nvSpPr>
            <p:spPr>
              <a:xfrm>
                <a:off x="4967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" name="Rechteck 65"/>
              <p:cNvSpPr>
                <a:spLocks noChangeAspect="1"/>
              </p:cNvSpPr>
              <p:nvPr/>
            </p:nvSpPr>
            <p:spPr>
              <a:xfrm>
                <a:off x="5075960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" name="Rechteck 66"/>
              <p:cNvSpPr>
                <a:spLocks noChangeAspect="1"/>
              </p:cNvSpPr>
              <p:nvPr/>
            </p:nvSpPr>
            <p:spPr>
              <a:xfrm>
                <a:off x="5184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" name="Rechteck 67"/>
              <p:cNvSpPr>
                <a:spLocks noChangeAspect="1"/>
              </p:cNvSpPr>
              <p:nvPr/>
            </p:nvSpPr>
            <p:spPr>
              <a:xfrm>
                <a:off x="5292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" name="Rechteck 68"/>
              <p:cNvSpPr>
                <a:spLocks noChangeAspect="1"/>
              </p:cNvSpPr>
              <p:nvPr/>
            </p:nvSpPr>
            <p:spPr>
              <a:xfrm>
                <a:off x="5400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" name="Rechteck 69"/>
              <p:cNvSpPr>
                <a:spLocks noChangeAspect="1"/>
              </p:cNvSpPr>
              <p:nvPr/>
            </p:nvSpPr>
            <p:spPr>
              <a:xfrm>
                <a:off x="3779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" name="Rechteck 70"/>
              <p:cNvSpPr>
                <a:spLocks noChangeAspect="1"/>
              </p:cNvSpPr>
              <p:nvPr/>
            </p:nvSpPr>
            <p:spPr>
              <a:xfrm>
                <a:off x="3779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" name="Rechteck 71"/>
              <p:cNvSpPr>
                <a:spLocks noChangeAspect="1"/>
              </p:cNvSpPr>
              <p:nvPr/>
            </p:nvSpPr>
            <p:spPr>
              <a:xfrm>
                <a:off x="3887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" name="Rechteck 72"/>
              <p:cNvSpPr>
                <a:spLocks noChangeAspect="1"/>
              </p:cNvSpPr>
              <p:nvPr/>
            </p:nvSpPr>
            <p:spPr>
              <a:xfrm>
                <a:off x="3887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" name="Rechteck 73"/>
              <p:cNvSpPr>
                <a:spLocks noChangeAspect="1"/>
              </p:cNvSpPr>
              <p:nvPr/>
            </p:nvSpPr>
            <p:spPr>
              <a:xfrm>
                <a:off x="3995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" name="Rechteck 74"/>
              <p:cNvSpPr>
                <a:spLocks noChangeAspect="1"/>
              </p:cNvSpPr>
              <p:nvPr/>
            </p:nvSpPr>
            <p:spPr>
              <a:xfrm>
                <a:off x="3995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" name="Rechteck 75"/>
              <p:cNvSpPr>
                <a:spLocks noChangeAspect="1"/>
              </p:cNvSpPr>
              <p:nvPr/>
            </p:nvSpPr>
            <p:spPr>
              <a:xfrm>
                <a:off x="4103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" name="Rechteck 76"/>
              <p:cNvSpPr>
                <a:spLocks noChangeAspect="1"/>
              </p:cNvSpPr>
              <p:nvPr/>
            </p:nvSpPr>
            <p:spPr>
              <a:xfrm>
                <a:off x="4103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" name="Rechteck 77"/>
              <p:cNvSpPr>
                <a:spLocks noChangeAspect="1"/>
              </p:cNvSpPr>
              <p:nvPr/>
            </p:nvSpPr>
            <p:spPr>
              <a:xfrm>
                <a:off x="3779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" name="Rechteck 78"/>
              <p:cNvSpPr>
                <a:spLocks noChangeAspect="1"/>
              </p:cNvSpPr>
              <p:nvPr/>
            </p:nvSpPr>
            <p:spPr>
              <a:xfrm>
                <a:off x="3779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" name="Rechteck 79"/>
              <p:cNvSpPr>
                <a:spLocks noChangeAspect="1"/>
              </p:cNvSpPr>
              <p:nvPr/>
            </p:nvSpPr>
            <p:spPr>
              <a:xfrm>
                <a:off x="3887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" name="Rechteck 80"/>
              <p:cNvSpPr>
                <a:spLocks noChangeAspect="1"/>
              </p:cNvSpPr>
              <p:nvPr/>
            </p:nvSpPr>
            <p:spPr>
              <a:xfrm>
                <a:off x="3887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2" name="Rechteck 81"/>
              <p:cNvSpPr>
                <a:spLocks noChangeAspect="1"/>
              </p:cNvSpPr>
              <p:nvPr/>
            </p:nvSpPr>
            <p:spPr>
              <a:xfrm>
                <a:off x="3995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3" name="Rechteck 82"/>
              <p:cNvSpPr>
                <a:spLocks noChangeAspect="1"/>
              </p:cNvSpPr>
              <p:nvPr/>
            </p:nvSpPr>
            <p:spPr>
              <a:xfrm>
                <a:off x="3995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4" name="Rechteck 83"/>
              <p:cNvSpPr>
                <a:spLocks noChangeAspect="1"/>
              </p:cNvSpPr>
              <p:nvPr/>
            </p:nvSpPr>
            <p:spPr>
              <a:xfrm>
                <a:off x="4103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5" name="Rechteck 84"/>
              <p:cNvSpPr>
                <a:spLocks noChangeAspect="1"/>
              </p:cNvSpPr>
              <p:nvPr/>
            </p:nvSpPr>
            <p:spPr>
              <a:xfrm>
                <a:off x="4103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6" name="Rechteck 85"/>
              <p:cNvSpPr>
                <a:spLocks noChangeAspect="1"/>
              </p:cNvSpPr>
              <p:nvPr/>
            </p:nvSpPr>
            <p:spPr>
              <a:xfrm>
                <a:off x="4211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7" name="Rechteck 86"/>
              <p:cNvSpPr>
                <a:spLocks noChangeAspect="1"/>
              </p:cNvSpPr>
              <p:nvPr/>
            </p:nvSpPr>
            <p:spPr>
              <a:xfrm>
                <a:off x="4211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8" name="Rechteck 87"/>
              <p:cNvSpPr>
                <a:spLocks noChangeAspect="1"/>
              </p:cNvSpPr>
              <p:nvPr/>
            </p:nvSpPr>
            <p:spPr>
              <a:xfrm>
                <a:off x="4319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9" name="Rechteck 88"/>
              <p:cNvSpPr>
                <a:spLocks noChangeAspect="1"/>
              </p:cNvSpPr>
              <p:nvPr/>
            </p:nvSpPr>
            <p:spPr>
              <a:xfrm>
                <a:off x="4319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0" name="Rechteck 89"/>
              <p:cNvSpPr>
                <a:spLocks noChangeAspect="1"/>
              </p:cNvSpPr>
              <p:nvPr/>
            </p:nvSpPr>
            <p:spPr>
              <a:xfrm>
                <a:off x="4427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1" name="Rechteck 90"/>
              <p:cNvSpPr>
                <a:spLocks noChangeAspect="1"/>
              </p:cNvSpPr>
              <p:nvPr/>
            </p:nvSpPr>
            <p:spPr>
              <a:xfrm>
                <a:off x="4427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2" name="Rechteck 91"/>
              <p:cNvSpPr>
                <a:spLocks noChangeAspect="1"/>
              </p:cNvSpPr>
              <p:nvPr/>
            </p:nvSpPr>
            <p:spPr>
              <a:xfrm>
                <a:off x="4535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3" name="Rechteck 92"/>
              <p:cNvSpPr>
                <a:spLocks noChangeAspect="1"/>
              </p:cNvSpPr>
              <p:nvPr/>
            </p:nvSpPr>
            <p:spPr>
              <a:xfrm>
                <a:off x="4535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4" name="Rechteck 93"/>
              <p:cNvSpPr>
                <a:spLocks noChangeAspect="1"/>
              </p:cNvSpPr>
              <p:nvPr/>
            </p:nvSpPr>
            <p:spPr>
              <a:xfrm>
                <a:off x="4211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5" name="Rechteck 94"/>
              <p:cNvSpPr>
                <a:spLocks noChangeAspect="1"/>
              </p:cNvSpPr>
              <p:nvPr/>
            </p:nvSpPr>
            <p:spPr>
              <a:xfrm>
                <a:off x="4211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6" name="Rechteck 95"/>
              <p:cNvSpPr>
                <a:spLocks noChangeAspect="1"/>
              </p:cNvSpPr>
              <p:nvPr/>
            </p:nvSpPr>
            <p:spPr>
              <a:xfrm>
                <a:off x="4319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7" name="Rechteck 96"/>
              <p:cNvSpPr>
                <a:spLocks noChangeAspect="1"/>
              </p:cNvSpPr>
              <p:nvPr/>
            </p:nvSpPr>
            <p:spPr>
              <a:xfrm>
                <a:off x="4319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8" name="Rechteck 97"/>
              <p:cNvSpPr>
                <a:spLocks noChangeAspect="1"/>
              </p:cNvSpPr>
              <p:nvPr/>
            </p:nvSpPr>
            <p:spPr>
              <a:xfrm>
                <a:off x="4427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9" name="Rechteck 98"/>
              <p:cNvSpPr>
                <a:spLocks noChangeAspect="1"/>
              </p:cNvSpPr>
              <p:nvPr/>
            </p:nvSpPr>
            <p:spPr>
              <a:xfrm>
                <a:off x="4427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0" name="Rechteck 99"/>
              <p:cNvSpPr>
                <a:spLocks noChangeAspect="1"/>
              </p:cNvSpPr>
              <p:nvPr/>
            </p:nvSpPr>
            <p:spPr>
              <a:xfrm>
                <a:off x="4535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1" name="Rechteck 100"/>
              <p:cNvSpPr>
                <a:spLocks noChangeAspect="1"/>
              </p:cNvSpPr>
              <p:nvPr/>
            </p:nvSpPr>
            <p:spPr>
              <a:xfrm>
                <a:off x="4535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2" name="Rechteck 101"/>
              <p:cNvSpPr>
                <a:spLocks noChangeAspect="1"/>
              </p:cNvSpPr>
              <p:nvPr/>
            </p:nvSpPr>
            <p:spPr>
              <a:xfrm>
                <a:off x="3779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3" name="Rechteck 102"/>
              <p:cNvSpPr>
                <a:spLocks noChangeAspect="1"/>
              </p:cNvSpPr>
              <p:nvPr/>
            </p:nvSpPr>
            <p:spPr>
              <a:xfrm>
                <a:off x="3779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4" name="Rechteck 103"/>
              <p:cNvSpPr>
                <a:spLocks noChangeAspect="1"/>
              </p:cNvSpPr>
              <p:nvPr/>
            </p:nvSpPr>
            <p:spPr>
              <a:xfrm>
                <a:off x="3887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5" name="Rechteck 104"/>
              <p:cNvSpPr>
                <a:spLocks noChangeAspect="1"/>
              </p:cNvSpPr>
              <p:nvPr/>
            </p:nvSpPr>
            <p:spPr>
              <a:xfrm>
                <a:off x="3887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6" name="Rechteck 105"/>
              <p:cNvSpPr>
                <a:spLocks noChangeAspect="1"/>
              </p:cNvSpPr>
              <p:nvPr/>
            </p:nvSpPr>
            <p:spPr>
              <a:xfrm>
                <a:off x="3995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7" name="Rechteck 106"/>
              <p:cNvSpPr>
                <a:spLocks noChangeAspect="1"/>
              </p:cNvSpPr>
              <p:nvPr/>
            </p:nvSpPr>
            <p:spPr>
              <a:xfrm>
                <a:off x="3995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8" name="Rechteck 107"/>
              <p:cNvSpPr>
                <a:spLocks noChangeAspect="1"/>
              </p:cNvSpPr>
              <p:nvPr/>
            </p:nvSpPr>
            <p:spPr>
              <a:xfrm>
                <a:off x="4103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9" name="Rechteck 108"/>
              <p:cNvSpPr>
                <a:spLocks noChangeAspect="1"/>
              </p:cNvSpPr>
              <p:nvPr/>
            </p:nvSpPr>
            <p:spPr>
              <a:xfrm>
                <a:off x="4103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0" name="Rechteck 109"/>
              <p:cNvSpPr>
                <a:spLocks noChangeAspect="1"/>
              </p:cNvSpPr>
              <p:nvPr/>
            </p:nvSpPr>
            <p:spPr>
              <a:xfrm>
                <a:off x="3779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1" name="Rechteck 110"/>
              <p:cNvSpPr>
                <a:spLocks noChangeAspect="1"/>
              </p:cNvSpPr>
              <p:nvPr/>
            </p:nvSpPr>
            <p:spPr>
              <a:xfrm>
                <a:off x="3779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2" name="Rechteck 111"/>
              <p:cNvSpPr>
                <a:spLocks noChangeAspect="1"/>
              </p:cNvSpPr>
              <p:nvPr/>
            </p:nvSpPr>
            <p:spPr>
              <a:xfrm>
                <a:off x="3887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3" name="Rechteck 112"/>
              <p:cNvSpPr>
                <a:spLocks noChangeAspect="1"/>
              </p:cNvSpPr>
              <p:nvPr/>
            </p:nvSpPr>
            <p:spPr>
              <a:xfrm>
                <a:off x="3887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4" name="Rechteck 113"/>
              <p:cNvSpPr>
                <a:spLocks noChangeAspect="1"/>
              </p:cNvSpPr>
              <p:nvPr/>
            </p:nvSpPr>
            <p:spPr>
              <a:xfrm>
                <a:off x="3995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5" name="Rechteck 114"/>
              <p:cNvSpPr>
                <a:spLocks noChangeAspect="1"/>
              </p:cNvSpPr>
              <p:nvPr/>
            </p:nvSpPr>
            <p:spPr>
              <a:xfrm>
                <a:off x="3995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6" name="Rechteck 115"/>
              <p:cNvSpPr>
                <a:spLocks noChangeAspect="1"/>
              </p:cNvSpPr>
              <p:nvPr/>
            </p:nvSpPr>
            <p:spPr>
              <a:xfrm>
                <a:off x="4103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7" name="Rechteck 116"/>
              <p:cNvSpPr>
                <a:spLocks noChangeAspect="1"/>
              </p:cNvSpPr>
              <p:nvPr/>
            </p:nvSpPr>
            <p:spPr>
              <a:xfrm>
                <a:off x="4103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8" name="Rechteck 117"/>
              <p:cNvSpPr>
                <a:spLocks noChangeAspect="1"/>
              </p:cNvSpPr>
              <p:nvPr/>
            </p:nvSpPr>
            <p:spPr>
              <a:xfrm>
                <a:off x="4211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9" name="Rechteck 118"/>
              <p:cNvSpPr>
                <a:spLocks noChangeAspect="1"/>
              </p:cNvSpPr>
              <p:nvPr/>
            </p:nvSpPr>
            <p:spPr>
              <a:xfrm>
                <a:off x="4211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0" name="Rechteck 119"/>
              <p:cNvSpPr>
                <a:spLocks noChangeAspect="1"/>
              </p:cNvSpPr>
              <p:nvPr/>
            </p:nvSpPr>
            <p:spPr>
              <a:xfrm>
                <a:off x="4319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1" name="Rechteck 120"/>
              <p:cNvSpPr>
                <a:spLocks noChangeAspect="1"/>
              </p:cNvSpPr>
              <p:nvPr/>
            </p:nvSpPr>
            <p:spPr>
              <a:xfrm>
                <a:off x="4319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2" name="Rechteck 121"/>
              <p:cNvSpPr>
                <a:spLocks noChangeAspect="1"/>
              </p:cNvSpPr>
              <p:nvPr/>
            </p:nvSpPr>
            <p:spPr>
              <a:xfrm>
                <a:off x="4427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3" name="Rechteck 122"/>
              <p:cNvSpPr>
                <a:spLocks noChangeAspect="1"/>
              </p:cNvSpPr>
              <p:nvPr/>
            </p:nvSpPr>
            <p:spPr>
              <a:xfrm>
                <a:off x="4427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4" name="Rechteck 123"/>
              <p:cNvSpPr>
                <a:spLocks noChangeAspect="1"/>
              </p:cNvSpPr>
              <p:nvPr/>
            </p:nvSpPr>
            <p:spPr>
              <a:xfrm>
                <a:off x="4535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5" name="Rechteck 124"/>
              <p:cNvSpPr>
                <a:spLocks noChangeAspect="1"/>
              </p:cNvSpPr>
              <p:nvPr/>
            </p:nvSpPr>
            <p:spPr>
              <a:xfrm>
                <a:off x="4535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6" name="Rechteck 125"/>
              <p:cNvSpPr>
                <a:spLocks noChangeAspect="1"/>
              </p:cNvSpPr>
              <p:nvPr/>
            </p:nvSpPr>
            <p:spPr>
              <a:xfrm>
                <a:off x="4211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7" name="Rechteck 126"/>
              <p:cNvSpPr>
                <a:spLocks noChangeAspect="1"/>
              </p:cNvSpPr>
              <p:nvPr/>
            </p:nvSpPr>
            <p:spPr>
              <a:xfrm>
                <a:off x="4211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8" name="Rechteck 127"/>
              <p:cNvSpPr>
                <a:spLocks noChangeAspect="1"/>
              </p:cNvSpPr>
              <p:nvPr/>
            </p:nvSpPr>
            <p:spPr>
              <a:xfrm>
                <a:off x="4319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9" name="Rechteck 128"/>
              <p:cNvSpPr>
                <a:spLocks noChangeAspect="1"/>
              </p:cNvSpPr>
              <p:nvPr/>
            </p:nvSpPr>
            <p:spPr>
              <a:xfrm>
                <a:off x="4319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0" name="Rechteck 129"/>
              <p:cNvSpPr>
                <a:spLocks noChangeAspect="1"/>
              </p:cNvSpPr>
              <p:nvPr/>
            </p:nvSpPr>
            <p:spPr>
              <a:xfrm>
                <a:off x="4427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1" name="Rechteck 130"/>
              <p:cNvSpPr>
                <a:spLocks noChangeAspect="1"/>
              </p:cNvSpPr>
              <p:nvPr/>
            </p:nvSpPr>
            <p:spPr>
              <a:xfrm>
                <a:off x="4427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2" name="Rechteck 131"/>
              <p:cNvSpPr>
                <a:spLocks noChangeAspect="1"/>
              </p:cNvSpPr>
              <p:nvPr/>
            </p:nvSpPr>
            <p:spPr>
              <a:xfrm>
                <a:off x="4535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3" name="Rechteck 132"/>
              <p:cNvSpPr>
                <a:spLocks noChangeAspect="1"/>
              </p:cNvSpPr>
              <p:nvPr/>
            </p:nvSpPr>
            <p:spPr>
              <a:xfrm>
                <a:off x="4535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4" name="Rechteck 133"/>
              <p:cNvSpPr>
                <a:spLocks noChangeAspect="1"/>
              </p:cNvSpPr>
              <p:nvPr/>
            </p:nvSpPr>
            <p:spPr>
              <a:xfrm>
                <a:off x="4643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5" name="Rechteck 134"/>
              <p:cNvSpPr>
                <a:spLocks noChangeAspect="1"/>
              </p:cNvSpPr>
              <p:nvPr/>
            </p:nvSpPr>
            <p:spPr>
              <a:xfrm>
                <a:off x="4643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6" name="Rechteck 135"/>
              <p:cNvSpPr>
                <a:spLocks noChangeAspect="1"/>
              </p:cNvSpPr>
              <p:nvPr/>
            </p:nvSpPr>
            <p:spPr>
              <a:xfrm>
                <a:off x="4643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7" name="Rechteck 136"/>
              <p:cNvSpPr>
                <a:spLocks noChangeAspect="1"/>
              </p:cNvSpPr>
              <p:nvPr/>
            </p:nvSpPr>
            <p:spPr>
              <a:xfrm>
                <a:off x="4643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8" name="Rechteck 137"/>
              <p:cNvSpPr>
                <a:spLocks noChangeAspect="1"/>
              </p:cNvSpPr>
              <p:nvPr/>
            </p:nvSpPr>
            <p:spPr>
              <a:xfrm>
                <a:off x="4643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9" name="Rechteck 138"/>
              <p:cNvSpPr>
                <a:spLocks noChangeAspect="1"/>
              </p:cNvSpPr>
              <p:nvPr/>
            </p:nvSpPr>
            <p:spPr>
              <a:xfrm>
                <a:off x="4643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0" name="Rechteck 139"/>
              <p:cNvSpPr>
                <a:spLocks noChangeAspect="1"/>
              </p:cNvSpPr>
              <p:nvPr/>
            </p:nvSpPr>
            <p:spPr>
              <a:xfrm>
                <a:off x="4643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1" name="Rechteck 140"/>
              <p:cNvSpPr>
                <a:spLocks noChangeAspect="1"/>
              </p:cNvSpPr>
              <p:nvPr/>
            </p:nvSpPr>
            <p:spPr>
              <a:xfrm>
                <a:off x="4643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2" name="Rechteck 141"/>
              <p:cNvSpPr>
                <a:spLocks noChangeAspect="1"/>
              </p:cNvSpPr>
              <p:nvPr/>
            </p:nvSpPr>
            <p:spPr>
              <a:xfrm>
                <a:off x="3779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3" name="Rechteck 142"/>
              <p:cNvSpPr>
                <a:spLocks noChangeAspect="1"/>
              </p:cNvSpPr>
              <p:nvPr/>
            </p:nvSpPr>
            <p:spPr>
              <a:xfrm>
                <a:off x="3887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4" name="Rechteck 143"/>
              <p:cNvSpPr>
                <a:spLocks noChangeAspect="1"/>
              </p:cNvSpPr>
              <p:nvPr/>
            </p:nvSpPr>
            <p:spPr>
              <a:xfrm>
                <a:off x="3995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5" name="Rechteck 144"/>
              <p:cNvSpPr>
                <a:spLocks noChangeAspect="1"/>
              </p:cNvSpPr>
              <p:nvPr/>
            </p:nvSpPr>
            <p:spPr>
              <a:xfrm>
                <a:off x="4103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6" name="Rechteck 145"/>
              <p:cNvSpPr>
                <a:spLocks noChangeAspect="1"/>
              </p:cNvSpPr>
              <p:nvPr/>
            </p:nvSpPr>
            <p:spPr>
              <a:xfrm>
                <a:off x="4211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7" name="Rechteck 146"/>
              <p:cNvSpPr>
                <a:spLocks noChangeAspect="1"/>
              </p:cNvSpPr>
              <p:nvPr/>
            </p:nvSpPr>
            <p:spPr>
              <a:xfrm>
                <a:off x="4319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8" name="Rechteck 147"/>
              <p:cNvSpPr>
                <a:spLocks noChangeAspect="1"/>
              </p:cNvSpPr>
              <p:nvPr/>
            </p:nvSpPr>
            <p:spPr>
              <a:xfrm>
                <a:off x="4427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9" name="Rechteck 148"/>
              <p:cNvSpPr>
                <a:spLocks noChangeAspect="1"/>
              </p:cNvSpPr>
              <p:nvPr/>
            </p:nvSpPr>
            <p:spPr>
              <a:xfrm>
                <a:off x="4535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0" name="Rechteck 149"/>
              <p:cNvSpPr>
                <a:spLocks noChangeAspect="1"/>
              </p:cNvSpPr>
              <p:nvPr/>
            </p:nvSpPr>
            <p:spPr>
              <a:xfrm>
                <a:off x="4643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1" name="Rechteck 150"/>
              <p:cNvSpPr>
                <a:spLocks noChangeAspect="1"/>
              </p:cNvSpPr>
              <p:nvPr/>
            </p:nvSpPr>
            <p:spPr>
              <a:xfrm>
                <a:off x="4752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2" name="Rechteck 151"/>
              <p:cNvSpPr>
                <a:spLocks noChangeAspect="1"/>
              </p:cNvSpPr>
              <p:nvPr/>
            </p:nvSpPr>
            <p:spPr>
              <a:xfrm>
                <a:off x="4752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3" name="Rechteck 152"/>
              <p:cNvSpPr>
                <a:spLocks noChangeAspect="1"/>
              </p:cNvSpPr>
              <p:nvPr/>
            </p:nvSpPr>
            <p:spPr>
              <a:xfrm>
                <a:off x="4860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4" name="Rechteck 153"/>
              <p:cNvSpPr>
                <a:spLocks noChangeAspect="1"/>
              </p:cNvSpPr>
              <p:nvPr/>
            </p:nvSpPr>
            <p:spPr>
              <a:xfrm>
                <a:off x="4860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5" name="Rechteck 154"/>
              <p:cNvSpPr>
                <a:spLocks noChangeAspect="1"/>
              </p:cNvSpPr>
              <p:nvPr/>
            </p:nvSpPr>
            <p:spPr>
              <a:xfrm>
                <a:off x="4968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6" name="Rechteck 155"/>
              <p:cNvSpPr>
                <a:spLocks noChangeAspect="1"/>
              </p:cNvSpPr>
              <p:nvPr/>
            </p:nvSpPr>
            <p:spPr>
              <a:xfrm>
                <a:off x="4968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7" name="Rechteck 156"/>
              <p:cNvSpPr>
                <a:spLocks noChangeAspect="1"/>
              </p:cNvSpPr>
              <p:nvPr/>
            </p:nvSpPr>
            <p:spPr>
              <a:xfrm>
                <a:off x="5076032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8" name="Rechteck 157"/>
              <p:cNvSpPr>
                <a:spLocks noChangeAspect="1"/>
              </p:cNvSpPr>
              <p:nvPr/>
            </p:nvSpPr>
            <p:spPr>
              <a:xfrm>
                <a:off x="5076032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9" name="Rechteck 158"/>
              <p:cNvSpPr>
                <a:spLocks noChangeAspect="1"/>
              </p:cNvSpPr>
              <p:nvPr/>
            </p:nvSpPr>
            <p:spPr>
              <a:xfrm>
                <a:off x="4752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0" name="Rechteck 159"/>
              <p:cNvSpPr>
                <a:spLocks noChangeAspect="1"/>
              </p:cNvSpPr>
              <p:nvPr/>
            </p:nvSpPr>
            <p:spPr>
              <a:xfrm>
                <a:off x="4752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1" name="Rechteck 160"/>
              <p:cNvSpPr>
                <a:spLocks noChangeAspect="1"/>
              </p:cNvSpPr>
              <p:nvPr/>
            </p:nvSpPr>
            <p:spPr>
              <a:xfrm>
                <a:off x="4860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2" name="Rechteck 161"/>
              <p:cNvSpPr>
                <a:spLocks noChangeAspect="1"/>
              </p:cNvSpPr>
              <p:nvPr/>
            </p:nvSpPr>
            <p:spPr>
              <a:xfrm>
                <a:off x="4860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3" name="Rechteck 162"/>
              <p:cNvSpPr>
                <a:spLocks noChangeAspect="1"/>
              </p:cNvSpPr>
              <p:nvPr/>
            </p:nvSpPr>
            <p:spPr>
              <a:xfrm>
                <a:off x="4968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4" name="Rechteck 163"/>
              <p:cNvSpPr>
                <a:spLocks noChangeAspect="1"/>
              </p:cNvSpPr>
              <p:nvPr/>
            </p:nvSpPr>
            <p:spPr>
              <a:xfrm>
                <a:off x="4968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5" name="Rechteck 164"/>
              <p:cNvSpPr>
                <a:spLocks noChangeAspect="1"/>
              </p:cNvSpPr>
              <p:nvPr/>
            </p:nvSpPr>
            <p:spPr>
              <a:xfrm>
                <a:off x="5076032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6" name="Rechteck 165"/>
              <p:cNvSpPr>
                <a:spLocks noChangeAspect="1"/>
              </p:cNvSpPr>
              <p:nvPr/>
            </p:nvSpPr>
            <p:spPr>
              <a:xfrm>
                <a:off x="5076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7" name="Rechteck 166"/>
              <p:cNvSpPr>
                <a:spLocks noChangeAspect="1"/>
              </p:cNvSpPr>
              <p:nvPr/>
            </p:nvSpPr>
            <p:spPr>
              <a:xfrm>
                <a:off x="5184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8" name="Rechteck 167"/>
              <p:cNvSpPr>
                <a:spLocks noChangeAspect="1"/>
              </p:cNvSpPr>
              <p:nvPr/>
            </p:nvSpPr>
            <p:spPr>
              <a:xfrm>
                <a:off x="5184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9" name="Rechteck 168"/>
              <p:cNvSpPr>
                <a:spLocks noChangeAspect="1"/>
              </p:cNvSpPr>
              <p:nvPr/>
            </p:nvSpPr>
            <p:spPr>
              <a:xfrm>
                <a:off x="5292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0" name="Rechteck 169"/>
              <p:cNvSpPr>
                <a:spLocks noChangeAspect="1"/>
              </p:cNvSpPr>
              <p:nvPr/>
            </p:nvSpPr>
            <p:spPr>
              <a:xfrm>
                <a:off x="5292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1" name="Rechteck 170"/>
              <p:cNvSpPr>
                <a:spLocks noChangeAspect="1"/>
              </p:cNvSpPr>
              <p:nvPr/>
            </p:nvSpPr>
            <p:spPr>
              <a:xfrm>
                <a:off x="5400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2" name="Rechteck 171"/>
              <p:cNvSpPr>
                <a:spLocks noChangeAspect="1"/>
              </p:cNvSpPr>
              <p:nvPr/>
            </p:nvSpPr>
            <p:spPr>
              <a:xfrm>
                <a:off x="5400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3" name="Rechteck 172"/>
              <p:cNvSpPr>
                <a:spLocks noChangeAspect="1"/>
              </p:cNvSpPr>
              <p:nvPr/>
            </p:nvSpPr>
            <p:spPr>
              <a:xfrm>
                <a:off x="5184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4" name="Rechteck 173"/>
              <p:cNvSpPr>
                <a:spLocks noChangeAspect="1"/>
              </p:cNvSpPr>
              <p:nvPr/>
            </p:nvSpPr>
            <p:spPr>
              <a:xfrm>
                <a:off x="5184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5" name="Rechteck 174"/>
              <p:cNvSpPr>
                <a:spLocks noChangeAspect="1"/>
              </p:cNvSpPr>
              <p:nvPr/>
            </p:nvSpPr>
            <p:spPr>
              <a:xfrm>
                <a:off x="5292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6" name="Rechteck 175"/>
              <p:cNvSpPr>
                <a:spLocks noChangeAspect="1"/>
              </p:cNvSpPr>
              <p:nvPr/>
            </p:nvSpPr>
            <p:spPr>
              <a:xfrm>
                <a:off x="5292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7" name="Rechteck 176"/>
              <p:cNvSpPr>
                <a:spLocks noChangeAspect="1"/>
              </p:cNvSpPr>
              <p:nvPr/>
            </p:nvSpPr>
            <p:spPr>
              <a:xfrm>
                <a:off x="5400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8" name="Rechteck 177"/>
              <p:cNvSpPr>
                <a:spLocks noChangeAspect="1"/>
              </p:cNvSpPr>
              <p:nvPr/>
            </p:nvSpPr>
            <p:spPr>
              <a:xfrm>
                <a:off x="5400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9" name="Rechteck 178"/>
              <p:cNvSpPr>
                <a:spLocks noChangeAspect="1"/>
              </p:cNvSpPr>
              <p:nvPr/>
            </p:nvSpPr>
            <p:spPr>
              <a:xfrm>
                <a:off x="4752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0" name="Rechteck 179"/>
              <p:cNvSpPr>
                <a:spLocks noChangeAspect="1"/>
              </p:cNvSpPr>
              <p:nvPr/>
            </p:nvSpPr>
            <p:spPr>
              <a:xfrm>
                <a:off x="4752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1" name="Rechteck 180"/>
              <p:cNvSpPr>
                <a:spLocks noChangeAspect="1"/>
              </p:cNvSpPr>
              <p:nvPr/>
            </p:nvSpPr>
            <p:spPr>
              <a:xfrm>
                <a:off x="4860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2" name="Rechteck 181"/>
              <p:cNvSpPr>
                <a:spLocks noChangeAspect="1"/>
              </p:cNvSpPr>
              <p:nvPr/>
            </p:nvSpPr>
            <p:spPr>
              <a:xfrm>
                <a:off x="4860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3" name="Rechteck 182"/>
              <p:cNvSpPr>
                <a:spLocks noChangeAspect="1"/>
              </p:cNvSpPr>
              <p:nvPr/>
            </p:nvSpPr>
            <p:spPr>
              <a:xfrm>
                <a:off x="4968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4" name="Rechteck 183"/>
              <p:cNvSpPr>
                <a:spLocks noChangeAspect="1"/>
              </p:cNvSpPr>
              <p:nvPr/>
            </p:nvSpPr>
            <p:spPr>
              <a:xfrm>
                <a:off x="4968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5" name="Rechteck 184"/>
              <p:cNvSpPr>
                <a:spLocks noChangeAspect="1"/>
              </p:cNvSpPr>
              <p:nvPr/>
            </p:nvSpPr>
            <p:spPr>
              <a:xfrm>
                <a:off x="5076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6" name="Rechteck 185"/>
              <p:cNvSpPr>
                <a:spLocks noChangeAspect="1"/>
              </p:cNvSpPr>
              <p:nvPr/>
            </p:nvSpPr>
            <p:spPr>
              <a:xfrm>
                <a:off x="5076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7" name="Rechteck 186"/>
              <p:cNvSpPr>
                <a:spLocks noChangeAspect="1"/>
              </p:cNvSpPr>
              <p:nvPr/>
            </p:nvSpPr>
            <p:spPr>
              <a:xfrm>
                <a:off x="4752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8" name="Rechteck 187"/>
              <p:cNvSpPr>
                <a:spLocks noChangeAspect="1"/>
              </p:cNvSpPr>
              <p:nvPr/>
            </p:nvSpPr>
            <p:spPr>
              <a:xfrm>
                <a:off x="4860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9" name="Rechteck 188"/>
              <p:cNvSpPr>
                <a:spLocks noChangeAspect="1"/>
              </p:cNvSpPr>
              <p:nvPr/>
            </p:nvSpPr>
            <p:spPr>
              <a:xfrm>
                <a:off x="4968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0" name="Rechteck 189"/>
              <p:cNvSpPr>
                <a:spLocks noChangeAspect="1"/>
              </p:cNvSpPr>
              <p:nvPr/>
            </p:nvSpPr>
            <p:spPr>
              <a:xfrm>
                <a:off x="5076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1" name="Rechteck 190"/>
              <p:cNvSpPr>
                <a:spLocks noChangeAspect="1"/>
              </p:cNvSpPr>
              <p:nvPr/>
            </p:nvSpPr>
            <p:spPr>
              <a:xfrm>
                <a:off x="5184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2" name="Rechteck 191"/>
              <p:cNvSpPr>
                <a:spLocks noChangeAspect="1"/>
              </p:cNvSpPr>
              <p:nvPr/>
            </p:nvSpPr>
            <p:spPr>
              <a:xfrm>
                <a:off x="5184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3" name="Rechteck 192"/>
              <p:cNvSpPr>
                <a:spLocks noChangeAspect="1"/>
              </p:cNvSpPr>
              <p:nvPr/>
            </p:nvSpPr>
            <p:spPr>
              <a:xfrm>
                <a:off x="5292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4" name="Rechteck 193"/>
              <p:cNvSpPr>
                <a:spLocks noChangeAspect="1"/>
              </p:cNvSpPr>
              <p:nvPr/>
            </p:nvSpPr>
            <p:spPr>
              <a:xfrm>
                <a:off x="5292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5" name="Rechteck 194"/>
              <p:cNvSpPr>
                <a:spLocks noChangeAspect="1"/>
              </p:cNvSpPr>
              <p:nvPr/>
            </p:nvSpPr>
            <p:spPr>
              <a:xfrm>
                <a:off x="5400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6" name="Rechteck 195"/>
              <p:cNvSpPr>
                <a:spLocks noChangeAspect="1"/>
              </p:cNvSpPr>
              <p:nvPr/>
            </p:nvSpPr>
            <p:spPr>
              <a:xfrm>
                <a:off x="5400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7" name="Rechteck 196"/>
              <p:cNvSpPr>
                <a:spLocks noChangeAspect="1"/>
              </p:cNvSpPr>
              <p:nvPr/>
            </p:nvSpPr>
            <p:spPr>
              <a:xfrm>
                <a:off x="5184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8" name="Rechteck 197"/>
              <p:cNvSpPr>
                <a:spLocks noChangeAspect="1"/>
              </p:cNvSpPr>
              <p:nvPr/>
            </p:nvSpPr>
            <p:spPr>
              <a:xfrm>
                <a:off x="5292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9" name="Rechteck 198"/>
              <p:cNvSpPr>
                <a:spLocks noChangeAspect="1"/>
              </p:cNvSpPr>
              <p:nvPr/>
            </p:nvSpPr>
            <p:spPr>
              <a:xfrm>
                <a:off x="5400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0" name="Rechteck 199"/>
              <p:cNvSpPr>
                <a:spLocks noChangeAspect="1"/>
              </p:cNvSpPr>
              <p:nvPr/>
            </p:nvSpPr>
            <p:spPr>
              <a:xfrm>
                <a:off x="3779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1" name="Rechteck 200"/>
              <p:cNvSpPr>
                <a:spLocks noChangeAspect="1"/>
              </p:cNvSpPr>
              <p:nvPr/>
            </p:nvSpPr>
            <p:spPr>
              <a:xfrm>
                <a:off x="3779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2" name="Rechteck 201"/>
              <p:cNvSpPr>
                <a:spLocks noChangeAspect="1"/>
              </p:cNvSpPr>
              <p:nvPr/>
            </p:nvSpPr>
            <p:spPr>
              <a:xfrm>
                <a:off x="3887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3" name="Rechteck 202"/>
              <p:cNvSpPr>
                <a:spLocks noChangeAspect="1"/>
              </p:cNvSpPr>
              <p:nvPr/>
            </p:nvSpPr>
            <p:spPr>
              <a:xfrm>
                <a:off x="3887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4" name="Rechteck 203"/>
              <p:cNvSpPr>
                <a:spLocks noChangeAspect="1"/>
              </p:cNvSpPr>
              <p:nvPr/>
            </p:nvSpPr>
            <p:spPr>
              <a:xfrm>
                <a:off x="3995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5" name="Rechteck 204"/>
              <p:cNvSpPr>
                <a:spLocks noChangeAspect="1"/>
              </p:cNvSpPr>
              <p:nvPr/>
            </p:nvSpPr>
            <p:spPr>
              <a:xfrm>
                <a:off x="3995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6" name="Rechteck 205"/>
              <p:cNvSpPr>
                <a:spLocks noChangeAspect="1"/>
              </p:cNvSpPr>
              <p:nvPr/>
            </p:nvSpPr>
            <p:spPr>
              <a:xfrm>
                <a:off x="4103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7" name="Rechteck 206"/>
              <p:cNvSpPr>
                <a:spLocks noChangeAspect="1"/>
              </p:cNvSpPr>
              <p:nvPr/>
            </p:nvSpPr>
            <p:spPr>
              <a:xfrm>
                <a:off x="4103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8" name="Rechteck 207"/>
              <p:cNvSpPr>
                <a:spLocks noChangeAspect="1"/>
              </p:cNvSpPr>
              <p:nvPr/>
            </p:nvSpPr>
            <p:spPr>
              <a:xfrm>
                <a:off x="3779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9" name="Rechteck 208"/>
              <p:cNvSpPr>
                <a:spLocks noChangeAspect="1"/>
              </p:cNvSpPr>
              <p:nvPr/>
            </p:nvSpPr>
            <p:spPr>
              <a:xfrm>
                <a:off x="3779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0" name="Rechteck 209"/>
              <p:cNvSpPr>
                <a:spLocks noChangeAspect="1"/>
              </p:cNvSpPr>
              <p:nvPr/>
            </p:nvSpPr>
            <p:spPr>
              <a:xfrm>
                <a:off x="3887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1" name="Rechteck 210"/>
              <p:cNvSpPr>
                <a:spLocks noChangeAspect="1"/>
              </p:cNvSpPr>
              <p:nvPr/>
            </p:nvSpPr>
            <p:spPr>
              <a:xfrm>
                <a:off x="3887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2" name="Rechteck 211"/>
              <p:cNvSpPr>
                <a:spLocks noChangeAspect="1"/>
              </p:cNvSpPr>
              <p:nvPr/>
            </p:nvSpPr>
            <p:spPr>
              <a:xfrm>
                <a:off x="3995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3" name="Rechteck 212"/>
              <p:cNvSpPr>
                <a:spLocks noChangeAspect="1"/>
              </p:cNvSpPr>
              <p:nvPr/>
            </p:nvSpPr>
            <p:spPr>
              <a:xfrm>
                <a:off x="3995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4" name="Rechteck 213"/>
              <p:cNvSpPr>
                <a:spLocks noChangeAspect="1"/>
              </p:cNvSpPr>
              <p:nvPr/>
            </p:nvSpPr>
            <p:spPr>
              <a:xfrm>
                <a:off x="4103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5" name="Rechteck 214"/>
              <p:cNvSpPr>
                <a:spLocks noChangeAspect="1"/>
              </p:cNvSpPr>
              <p:nvPr/>
            </p:nvSpPr>
            <p:spPr>
              <a:xfrm>
                <a:off x="4103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6" name="Rechteck 215"/>
              <p:cNvSpPr>
                <a:spLocks noChangeAspect="1"/>
              </p:cNvSpPr>
              <p:nvPr/>
            </p:nvSpPr>
            <p:spPr>
              <a:xfrm>
                <a:off x="4212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7" name="Rechteck 216"/>
              <p:cNvSpPr>
                <a:spLocks noChangeAspect="1"/>
              </p:cNvSpPr>
              <p:nvPr/>
            </p:nvSpPr>
            <p:spPr>
              <a:xfrm>
                <a:off x="4212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8" name="Rechteck 217"/>
              <p:cNvSpPr>
                <a:spLocks noChangeAspect="1"/>
              </p:cNvSpPr>
              <p:nvPr/>
            </p:nvSpPr>
            <p:spPr>
              <a:xfrm>
                <a:off x="4320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9" name="Rechteck 218"/>
              <p:cNvSpPr>
                <a:spLocks noChangeAspect="1"/>
              </p:cNvSpPr>
              <p:nvPr/>
            </p:nvSpPr>
            <p:spPr>
              <a:xfrm>
                <a:off x="4320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0" name="Rechteck 219"/>
              <p:cNvSpPr>
                <a:spLocks noChangeAspect="1"/>
              </p:cNvSpPr>
              <p:nvPr/>
            </p:nvSpPr>
            <p:spPr>
              <a:xfrm>
                <a:off x="4428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1" name="Rechteck 220"/>
              <p:cNvSpPr>
                <a:spLocks noChangeAspect="1"/>
              </p:cNvSpPr>
              <p:nvPr/>
            </p:nvSpPr>
            <p:spPr>
              <a:xfrm>
                <a:off x="4428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2" name="Rechteck 221"/>
              <p:cNvSpPr>
                <a:spLocks noChangeAspect="1"/>
              </p:cNvSpPr>
              <p:nvPr/>
            </p:nvSpPr>
            <p:spPr>
              <a:xfrm>
                <a:off x="4536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3" name="Rechteck 222"/>
              <p:cNvSpPr>
                <a:spLocks noChangeAspect="1"/>
              </p:cNvSpPr>
              <p:nvPr/>
            </p:nvSpPr>
            <p:spPr>
              <a:xfrm>
                <a:off x="4536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4" name="Rechteck 223"/>
              <p:cNvSpPr>
                <a:spLocks noChangeAspect="1"/>
              </p:cNvSpPr>
              <p:nvPr/>
            </p:nvSpPr>
            <p:spPr>
              <a:xfrm>
                <a:off x="4212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5" name="Rechteck 224"/>
              <p:cNvSpPr>
                <a:spLocks noChangeAspect="1"/>
              </p:cNvSpPr>
              <p:nvPr/>
            </p:nvSpPr>
            <p:spPr>
              <a:xfrm>
                <a:off x="4212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6" name="Rechteck 225"/>
              <p:cNvSpPr>
                <a:spLocks noChangeAspect="1"/>
              </p:cNvSpPr>
              <p:nvPr/>
            </p:nvSpPr>
            <p:spPr>
              <a:xfrm>
                <a:off x="4320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7" name="Rechteck 226"/>
              <p:cNvSpPr>
                <a:spLocks noChangeAspect="1"/>
              </p:cNvSpPr>
              <p:nvPr/>
            </p:nvSpPr>
            <p:spPr>
              <a:xfrm>
                <a:off x="4320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8" name="Rechteck 227"/>
              <p:cNvSpPr>
                <a:spLocks noChangeAspect="1"/>
              </p:cNvSpPr>
              <p:nvPr/>
            </p:nvSpPr>
            <p:spPr>
              <a:xfrm>
                <a:off x="4428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9" name="Rechteck 228"/>
              <p:cNvSpPr>
                <a:spLocks noChangeAspect="1"/>
              </p:cNvSpPr>
              <p:nvPr/>
            </p:nvSpPr>
            <p:spPr>
              <a:xfrm>
                <a:off x="4428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0" name="Rechteck 229"/>
              <p:cNvSpPr>
                <a:spLocks noChangeAspect="1"/>
              </p:cNvSpPr>
              <p:nvPr/>
            </p:nvSpPr>
            <p:spPr>
              <a:xfrm>
                <a:off x="4536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1" name="Rechteck 230"/>
              <p:cNvSpPr>
                <a:spLocks noChangeAspect="1"/>
              </p:cNvSpPr>
              <p:nvPr/>
            </p:nvSpPr>
            <p:spPr>
              <a:xfrm>
                <a:off x="4536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2" name="Rechteck 231"/>
              <p:cNvSpPr>
                <a:spLocks noChangeAspect="1"/>
              </p:cNvSpPr>
              <p:nvPr/>
            </p:nvSpPr>
            <p:spPr>
              <a:xfrm>
                <a:off x="3779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3" name="Rechteck 232"/>
              <p:cNvSpPr>
                <a:spLocks noChangeAspect="1"/>
              </p:cNvSpPr>
              <p:nvPr/>
            </p:nvSpPr>
            <p:spPr>
              <a:xfrm>
                <a:off x="3779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4" name="Rechteck 233"/>
              <p:cNvSpPr>
                <a:spLocks noChangeAspect="1"/>
              </p:cNvSpPr>
              <p:nvPr/>
            </p:nvSpPr>
            <p:spPr>
              <a:xfrm>
                <a:off x="3887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5" name="Rechteck 234"/>
              <p:cNvSpPr>
                <a:spLocks noChangeAspect="1"/>
              </p:cNvSpPr>
              <p:nvPr/>
            </p:nvSpPr>
            <p:spPr>
              <a:xfrm>
                <a:off x="3887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6" name="Rechteck 235"/>
              <p:cNvSpPr>
                <a:spLocks noChangeAspect="1"/>
              </p:cNvSpPr>
              <p:nvPr/>
            </p:nvSpPr>
            <p:spPr>
              <a:xfrm>
                <a:off x="3995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7" name="Rechteck 236"/>
              <p:cNvSpPr>
                <a:spLocks noChangeAspect="1"/>
              </p:cNvSpPr>
              <p:nvPr/>
            </p:nvSpPr>
            <p:spPr>
              <a:xfrm>
                <a:off x="3995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8" name="Rechteck 237"/>
              <p:cNvSpPr>
                <a:spLocks noChangeAspect="1"/>
              </p:cNvSpPr>
              <p:nvPr/>
            </p:nvSpPr>
            <p:spPr>
              <a:xfrm>
                <a:off x="4103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9" name="Rechteck 238"/>
              <p:cNvSpPr>
                <a:spLocks noChangeAspect="1"/>
              </p:cNvSpPr>
              <p:nvPr/>
            </p:nvSpPr>
            <p:spPr>
              <a:xfrm>
                <a:off x="4103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0" name="Rechteck 239"/>
              <p:cNvSpPr>
                <a:spLocks noChangeAspect="1"/>
              </p:cNvSpPr>
              <p:nvPr/>
            </p:nvSpPr>
            <p:spPr>
              <a:xfrm>
                <a:off x="3779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1" name="Rechteck 240"/>
              <p:cNvSpPr>
                <a:spLocks noChangeAspect="1"/>
              </p:cNvSpPr>
              <p:nvPr/>
            </p:nvSpPr>
            <p:spPr>
              <a:xfrm>
                <a:off x="3887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2" name="Rechteck 241"/>
              <p:cNvSpPr>
                <a:spLocks noChangeAspect="1"/>
              </p:cNvSpPr>
              <p:nvPr/>
            </p:nvSpPr>
            <p:spPr>
              <a:xfrm>
                <a:off x="3995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3" name="Rechteck 242"/>
              <p:cNvSpPr>
                <a:spLocks noChangeAspect="1"/>
              </p:cNvSpPr>
              <p:nvPr/>
            </p:nvSpPr>
            <p:spPr>
              <a:xfrm>
                <a:off x="4103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4" name="Rechteck 243"/>
              <p:cNvSpPr>
                <a:spLocks noChangeAspect="1"/>
              </p:cNvSpPr>
              <p:nvPr/>
            </p:nvSpPr>
            <p:spPr>
              <a:xfrm>
                <a:off x="4212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5" name="Rechteck 244"/>
              <p:cNvSpPr>
                <a:spLocks noChangeAspect="1"/>
              </p:cNvSpPr>
              <p:nvPr/>
            </p:nvSpPr>
            <p:spPr>
              <a:xfrm>
                <a:off x="4212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6" name="Rechteck 245"/>
              <p:cNvSpPr>
                <a:spLocks noChangeAspect="1"/>
              </p:cNvSpPr>
              <p:nvPr/>
            </p:nvSpPr>
            <p:spPr>
              <a:xfrm>
                <a:off x="4320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7" name="Rechteck 246"/>
              <p:cNvSpPr>
                <a:spLocks noChangeAspect="1"/>
              </p:cNvSpPr>
              <p:nvPr/>
            </p:nvSpPr>
            <p:spPr>
              <a:xfrm>
                <a:off x="4320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8" name="Rechteck 247"/>
              <p:cNvSpPr>
                <a:spLocks noChangeAspect="1"/>
              </p:cNvSpPr>
              <p:nvPr/>
            </p:nvSpPr>
            <p:spPr>
              <a:xfrm>
                <a:off x="4428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9" name="Rechteck 248"/>
              <p:cNvSpPr>
                <a:spLocks noChangeAspect="1"/>
              </p:cNvSpPr>
              <p:nvPr/>
            </p:nvSpPr>
            <p:spPr>
              <a:xfrm>
                <a:off x="4428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0" name="Rechteck 249"/>
              <p:cNvSpPr>
                <a:spLocks noChangeAspect="1"/>
              </p:cNvSpPr>
              <p:nvPr/>
            </p:nvSpPr>
            <p:spPr>
              <a:xfrm>
                <a:off x="4536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1" name="Rechteck 250"/>
              <p:cNvSpPr>
                <a:spLocks noChangeAspect="1"/>
              </p:cNvSpPr>
              <p:nvPr/>
            </p:nvSpPr>
            <p:spPr>
              <a:xfrm>
                <a:off x="4536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2" name="Rechteck 251"/>
              <p:cNvSpPr>
                <a:spLocks noChangeAspect="1"/>
              </p:cNvSpPr>
              <p:nvPr/>
            </p:nvSpPr>
            <p:spPr>
              <a:xfrm>
                <a:off x="4212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3" name="Rechteck 252"/>
              <p:cNvSpPr>
                <a:spLocks noChangeAspect="1"/>
              </p:cNvSpPr>
              <p:nvPr/>
            </p:nvSpPr>
            <p:spPr>
              <a:xfrm>
                <a:off x="4320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4" name="Rechteck 253"/>
              <p:cNvSpPr>
                <a:spLocks noChangeAspect="1"/>
              </p:cNvSpPr>
              <p:nvPr/>
            </p:nvSpPr>
            <p:spPr>
              <a:xfrm>
                <a:off x="4428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5" name="Rechteck 254"/>
              <p:cNvSpPr>
                <a:spLocks noChangeAspect="1"/>
              </p:cNvSpPr>
              <p:nvPr/>
            </p:nvSpPr>
            <p:spPr>
              <a:xfrm>
                <a:off x="4536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6" name="Rechteck 255"/>
              <p:cNvSpPr>
                <a:spLocks noChangeAspect="1"/>
              </p:cNvSpPr>
              <p:nvPr/>
            </p:nvSpPr>
            <p:spPr>
              <a:xfrm>
                <a:off x="4644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7" name="Rechteck 256"/>
              <p:cNvSpPr>
                <a:spLocks noChangeAspect="1"/>
              </p:cNvSpPr>
              <p:nvPr/>
            </p:nvSpPr>
            <p:spPr>
              <a:xfrm>
                <a:off x="4644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8" name="Rechteck 257"/>
              <p:cNvSpPr>
                <a:spLocks noChangeAspect="1"/>
              </p:cNvSpPr>
              <p:nvPr/>
            </p:nvSpPr>
            <p:spPr>
              <a:xfrm>
                <a:off x="4644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9" name="Rechteck 258"/>
              <p:cNvSpPr>
                <a:spLocks noChangeAspect="1"/>
              </p:cNvSpPr>
              <p:nvPr/>
            </p:nvSpPr>
            <p:spPr>
              <a:xfrm>
                <a:off x="4644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0" name="Rechteck 259"/>
              <p:cNvSpPr>
                <a:spLocks noChangeAspect="1"/>
              </p:cNvSpPr>
              <p:nvPr/>
            </p:nvSpPr>
            <p:spPr>
              <a:xfrm>
                <a:off x="4644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1" name="Rechteck 260"/>
              <p:cNvSpPr>
                <a:spLocks noChangeAspect="1"/>
              </p:cNvSpPr>
              <p:nvPr/>
            </p:nvSpPr>
            <p:spPr>
              <a:xfrm>
                <a:off x="4644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2" name="Rechteck 261"/>
              <p:cNvSpPr>
                <a:spLocks noChangeAspect="1"/>
              </p:cNvSpPr>
              <p:nvPr/>
            </p:nvSpPr>
            <p:spPr>
              <a:xfrm>
                <a:off x="4644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63" name="Textfeld 262"/>
            <p:cNvSpPr txBox="1"/>
            <p:nvPr/>
          </p:nvSpPr>
          <p:spPr>
            <a:xfrm>
              <a:off x="7596115" y="6009112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264" name="Textfeld 263"/>
            <p:cNvSpPr txBox="1"/>
            <p:nvPr/>
          </p:nvSpPr>
          <p:spPr>
            <a:xfrm>
              <a:off x="8568138" y="5030559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ϕ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92861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</a:t>
            </a:r>
            <a:r>
              <a:rPr lang="en-GB" dirty="0" smtClean="0"/>
              <a:t>module partitioning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804959"/>
            <a:ext cx="7526070" cy="57609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Algorithm requiring environment of 0.9×0.9 </a:t>
            </a:r>
            <a:r>
              <a:rPr lang="en-GB" dirty="0"/>
              <a:t>around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each </a:t>
            </a:r>
            <a:r>
              <a:rPr lang="en-GB" dirty="0"/>
              <a:t>tower to be </a:t>
            </a:r>
            <a:r>
              <a:rPr lang="en-GB" dirty="0" smtClean="0"/>
              <a:t>processed      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+/- 4 neighbours in eta and phi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FPGAs</a:t>
            </a:r>
            <a:endParaRPr lang="en-GB" dirty="0"/>
          </a:p>
          <a:p>
            <a:r>
              <a:rPr lang="en-GB" b="1" dirty="0" smtClean="0">
                <a:solidFill>
                  <a:srgbClr val="07B97E"/>
                </a:solidFill>
              </a:rPr>
              <a:t>core </a:t>
            </a:r>
            <a:r>
              <a:rPr lang="en-GB" b="1" dirty="0">
                <a:solidFill>
                  <a:srgbClr val="07B97E"/>
                </a:solidFill>
              </a:rPr>
              <a:t>of 0.8×0.8</a:t>
            </a:r>
          </a:p>
          <a:p>
            <a:r>
              <a:rPr lang="en-GB" dirty="0" smtClean="0"/>
              <a:t>Fully </a:t>
            </a:r>
            <a:r>
              <a:rPr lang="en-GB" dirty="0"/>
              <a:t>duplicated data in </a:t>
            </a:r>
            <a:r>
              <a:rPr lang="en-GB" dirty="0" smtClean="0"/>
              <a:t>both eta </a:t>
            </a:r>
            <a:r>
              <a:rPr lang="en-GB" dirty="0"/>
              <a:t>and </a:t>
            </a:r>
            <a:r>
              <a:rPr lang="en-GB" dirty="0" smtClean="0"/>
              <a:t>phi</a:t>
            </a:r>
          </a:p>
          <a:p>
            <a:r>
              <a:rPr lang="en-GB" dirty="0" smtClean="0"/>
              <a:t>Total of 1.6×1.6 </a:t>
            </a:r>
            <a:r>
              <a:rPr lang="en-GB" dirty="0"/>
              <a:t>worth of data </a:t>
            </a:r>
            <a:r>
              <a:rPr lang="en-GB" dirty="0" smtClean="0"/>
              <a:t>required</a:t>
            </a:r>
          </a:p>
          <a:p>
            <a:r>
              <a:rPr lang="en-GB" dirty="0" smtClean="0"/>
              <a:t>256 </a:t>
            </a:r>
            <a:r>
              <a:rPr lang="en-GB" dirty="0"/>
              <a:t>bins @ </a:t>
            </a:r>
            <a:r>
              <a:rPr lang="en-GB" dirty="0" smtClean="0"/>
              <a:t>0.1×0.1 granularity</a:t>
            </a:r>
          </a:p>
          <a:p>
            <a:r>
              <a:rPr lang="en-GB" dirty="0" smtClean="0"/>
              <a:t>separate </a:t>
            </a:r>
            <a:r>
              <a:rPr lang="en-GB" dirty="0"/>
              <a:t>e/m + </a:t>
            </a:r>
            <a:r>
              <a:rPr lang="en-GB" dirty="0" smtClean="0"/>
              <a:t>had channels  </a:t>
            </a:r>
            <a:r>
              <a:rPr lang="en-GB" dirty="0">
                <a:sym typeface="Wingdings" pitchFamily="2" charset="2"/>
              </a:rPr>
              <a:t> 512 </a:t>
            </a:r>
            <a:r>
              <a:rPr lang="en-GB" dirty="0" smtClean="0">
                <a:sym typeface="Wingdings" pitchFamily="2" charset="2"/>
              </a:rPr>
              <a:t>numbers (16-bit energies)</a:t>
            </a:r>
            <a:endParaRPr lang="en-GB" dirty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That equals 64 on-chip receivers </a:t>
            </a:r>
            <a:r>
              <a:rPr lang="en-GB" dirty="0">
                <a:sym typeface="Wingdings" pitchFamily="2" charset="2"/>
              </a:rPr>
              <a:t>@</a:t>
            </a:r>
            <a:r>
              <a:rPr lang="en-GB" dirty="0" smtClean="0">
                <a:sym typeface="Wingdings" pitchFamily="2" charset="2"/>
              </a:rPr>
              <a:t>6.4Gb/s (128 bit/lane/BC)</a:t>
            </a:r>
          </a:p>
          <a:p>
            <a:r>
              <a:rPr lang="en-GB" dirty="0" smtClean="0">
                <a:sym typeface="Wingdings" pitchFamily="2" charset="2"/>
              </a:rPr>
              <a:t>Due to 100% on-board duplication, 32 of them are driven from a fibre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pPr marL="342900" lvl="1" indent="-342900"/>
            <a:r>
              <a:rPr lang="en-GB" dirty="0" smtClean="0"/>
              <a:t>Processing </a:t>
            </a:r>
            <a:r>
              <a:rPr lang="en-GB" b="1" dirty="0" smtClean="0"/>
              <a:t>phi ring</a:t>
            </a:r>
            <a:endParaRPr lang="en-GB" b="1" dirty="0" smtClean="0"/>
          </a:p>
          <a:p>
            <a:pPr marL="342900" lvl="1" indent="-342900"/>
            <a:r>
              <a:rPr lang="en-GB" dirty="0" smtClean="0"/>
              <a:t>Receiving fully duplicated data in eta from DPS</a:t>
            </a:r>
          </a:p>
          <a:p>
            <a:pPr marL="342900" lvl="1" indent="-342900"/>
            <a:r>
              <a:rPr lang="en-GB" dirty="0" smtClean="0"/>
              <a:t>Module </a:t>
            </a:r>
            <a:r>
              <a:rPr lang="en-GB" dirty="0"/>
              <a:t>covering full phi (8×0.8), limited eta range of .</a:t>
            </a:r>
            <a:r>
              <a:rPr lang="en-GB" dirty="0" smtClean="0"/>
              <a:t>8</a:t>
            </a:r>
          </a:p>
          <a:p>
            <a:pPr marL="342900" lvl="1" indent="-342900"/>
            <a:r>
              <a:rPr lang="en-GB" dirty="0" smtClean="0"/>
              <a:t>Carrying 8 FPGAs</a:t>
            </a:r>
          </a:p>
          <a:p>
            <a:pPr marL="342900" lvl="1" indent="-342900"/>
            <a:r>
              <a:rPr lang="en-GB" dirty="0" smtClean="0">
                <a:sym typeface="Wingdings" panose="05000000000000000000" pitchFamily="2" charset="2"/>
              </a:rPr>
              <a:t> total of 8</a:t>
            </a:r>
            <a:r>
              <a:rPr lang="en-GB" dirty="0" smtClean="0"/>
              <a:t>×32=256 fibres coming in</a:t>
            </a:r>
          </a:p>
          <a:p>
            <a:pPr marL="342900" lvl="1" indent="-342900"/>
            <a:r>
              <a:rPr lang="en-GB" dirty="0" smtClean="0"/>
              <a:t>22 × 12-way </a:t>
            </a:r>
            <a:r>
              <a:rPr lang="en-GB" dirty="0" err="1" smtClean="0"/>
              <a:t>opto</a:t>
            </a:r>
            <a:r>
              <a:rPr lang="en-GB" dirty="0" smtClean="0"/>
              <a:t> modules </a:t>
            </a:r>
            <a:r>
              <a:rPr lang="en-GB" b="1" dirty="0" smtClean="0"/>
              <a:t>“</a:t>
            </a:r>
            <a:r>
              <a:rPr lang="en-GB" b="1" dirty="0" err="1" smtClean="0"/>
              <a:t>MicroPOD</a:t>
            </a:r>
            <a:r>
              <a:rPr lang="en-GB" b="1" dirty="0" smtClean="0"/>
              <a:t>” </a:t>
            </a:r>
            <a:r>
              <a:rPr lang="en-GB" dirty="0" smtClean="0"/>
              <a:t>high density receivers</a:t>
            </a:r>
          </a:p>
          <a:p>
            <a:pPr marL="342900" lvl="1" indent="-342900"/>
            <a:r>
              <a:rPr lang="en-GB" dirty="0" smtClean="0"/>
              <a:t>Four 72-way fibre connectors (“MPO/MTP”)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7123378" y="1628800"/>
            <a:ext cx="2027230" cy="2027991"/>
            <a:chOff x="6876256" y="4365104"/>
            <a:chExt cx="2027230" cy="2027991"/>
          </a:xfrm>
        </p:grpSpPr>
        <p:grpSp>
          <p:nvGrpSpPr>
            <p:cNvPr id="7" name="Gruppieren 6"/>
            <p:cNvGrpSpPr/>
            <p:nvPr/>
          </p:nvGrpSpPr>
          <p:grpSpPr>
            <a:xfrm>
              <a:off x="6876256" y="4365104"/>
              <a:ext cx="1728168" cy="1728000"/>
              <a:chOff x="3779912" y="4437112"/>
              <a:chExt cx="1728168" cy="1728000"/>
            </a:xfrm>
          </p:grpSpPr>
          <p:sp>
            <p:nvSpPr>
              <p:cNvPr id="10" name="Rechteck 9"/>
              <p:cNvSpPr>
                <a:spLocks noChangeAspect="1"/>
              </p:cNvSpPr>
              <p:nvPr/>
            </p:nvSpPr>
            <p:spPr>
              <a:xfrm>
                <a:off x="4751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" name="Rechteck 10"/>
              <p:cNvSpPr>
                <a:spLocks noChangeAspect="1"/>
              </p:cNvSpPr>
              <p:nvPr/>
            </p:nvSpPr>
            <p:spPr>
              <a:xfrm>
                <a:off x="4751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" name="Rechteck 11"/>
              <p:cNvSpPr>
                <a:spLocks noChangeAspect="1"/>
              </p:cNvSpPr>
              <p:nvPr/>
            </p:nvSpPr>
            <p:spPr>
              <a:xfrm>
                <a:off x="4859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" name="Rechteck 12"/>
              <p:cNvSpPr>
                <a:spLocks noChangeAspect="1"/>
              </p:cNvSpPr>
              <p:nvPr/>
            </p:nvSpPr>
            <p:spPr>
              <a:xfrm>
                <a:off x="4859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" name="Rechteck 13"/>
              <p:cNvSpPr>
                <a:spLocks noChangeAspect="1"/>
              </p:cNvSpPr>
              <p:nvPr/>
            </p:nvSpPr>
            <p:spPr>
              <a:xfrm>
                <a:off x="4967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" name="Rechteck 14"/>
              <p:cNvSpPr>
                <a:spLocks noChangeAspect="1"/>
              </p:cNvSpPr>
              <p:nvPr/>
            </p:nvSpPr>
            <p:spPr>
              <a:xfrm>
                <a:off x="4967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" name="Rechteck 15"/>
              <p:cNvSpPr>
                <a:spLocks noChangeAspect="1"/>
              </p:cNvSpPr>
              <p:nvPr/>
            </p:nvSpPr>
            <p:spPr>
              <a:xfrm>
                <a:off x="5075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" name="Rechteck 16"/>
              <p:cNvSpPr>
                <a:spLocks noChangeAspect="1"/>
              </p:cNvSpPr>
              <p:nvPr/>
            </p:nvSpPr>
            <p:spPr>
              <a:xfrm>
                <a:off x="5075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" name="Rechteck 17"/>
              <p:cNvSpPr>
                <a:spLocks noChangeAspect="1"/>
              </p:cNvSpPr>
              <p:nvPr/>
            </p:nvSpPr>
            <p:spPr>
              <a:xfrm>
                <a:off x="4751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" name="Rechteck 18"/>
              <p:cNvSpPr>
                <a:spLocks noChangeAspect="1"/>
              </p:cNvSpPr>
              <p:nvPr/>
            </p:nvSpPr>
            <p:spPr>
              <a:xfrm>
                <a:off x="4751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" name="Rechteck 19"/>
              <p:cNvSpPr>
                <a:spLocks noChangeAspect="1"/>
              </p:cNvSpPr>
              <p:nvPr/>
            </p:nvSpPr>
            <p:spPr>
              <a:xfrm>
                <a:off x="4859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" name="Rechteck 20"/>
              <p:cNvSpPr>
                <a:spLocks noChangeAspect="1"/>
              </p:cNvSpPr>
              <p:nvPr/>
            </p:nvSpPr>
            <p:spPr>
              <a:xfrm>
                <a:off x="4859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" name="Rechteck 21"/>
              <p:cNvSpPr>
                <a:spLocks noChangeAspect="1"/>
              </p:cNvSpPr>
              <p:nvPr/>
            </p:nvSpPr>
            <p:spPr>
              <a:xfrm>
                <a:off x="4967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" name="Rechteck 22"/>
              <p:cNvSpPr>
                <a:spLocks noChangeAspect="1"/>
              </p:cNvSpPr>
              <p:nvPr/>
            </p:nvSpPr>
            <p:spPr>
              <a:xfrm>
                <a:off x="4967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" name="Rechteck 23"/>
              <p:cNvSpPr>
                <a:spLocks noChangeAspect="1"/>
              </p:cNvSpPr>
              <p:nvPr/>
            </p:nvSpPr>
            <p:spPr>
              <a:xfrm>
                <a:off x="5075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Rechteck 24"/>
              <p:cNvSpPr>
                <a:spLocks noChangeAspect="1"/>
              </p:cNvSpPr>
              <p:nvPr/>
            </p:nvSpPr>
            <p:spPr>
              <a:xfrm>
                <a:off x="5075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Rechteck 25"/>
              <p:cNvSpPr>
                <a:spLocks noChangeAspect="1"/>
              </p:cNvSpPr>
              <p:nvPr/>
            </p:nvSpPr>
            <p:spPr>
              <a:xfrm>
                <a:off x="5184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Rechteck 26"/>
              <p:cNvSpPr>
                <a:spLocks noChangeAspect="1"/>
              </p:cNvSpPr>
              <p:nvPr/>
            </p:nvSpPr>
            <p:spPr>
              <a:xfrm>
                <a:off x="5184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Rechteck 27"/>
              <p:cNvSpPr>
                <a:spLocks noChangeAspect="1"/>
              </p:cNvSpPr>
              <p:nvPr/>
            </p:nvSpPr>
            <p:spPr>
              <a:xfrm>
                <a:off x="5292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9" name="Rechteck 28"/>
              <p:cNvSpPr>
                <a:spLocks noChangeAspect="1"/>
              </p:cNvSpPr>
              <p:nvPr/>
            </p:nvSpPr>
            <p:spPr>
              <a:xfrm>
                <a:off x="5292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0" name="Rechteck 29"/>
              <p:cNvSpPr>
                <a:spLocks noChangeAspect="1"/>
              </p:cNvSpPr>
              <p:nvPr/>
            </p:nvSpPr>
            <p:spPr>
              <a:xfrm>
                <a:off x="5400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Rechteck 30"/>
              <p:cNvSpPr>
                <a:spLocks noChangeAspect="1"/>
              </p:cNvSpPr>
              <p:nvPr/>
            </p:nvSpPr>
            <p:spPr>
              <a:xfrm>
                <a:off x="5400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" name="Rechteck 31"/>
              <p:cNvSpPr>
                <a:spLocks noChangeAspect="1"/>
              </p:cNvSpPr>
              <p:nvPr/>
            </p:nvSpPr>
            <p:spPr>
              <a:xfrm>
                <a:off x="5184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" name="Rechteck 32"/>
              <p:cNvSpPr>
                <a:spLocks noChangeAspect="1"/>
              </p:cNvSpPr>
              <p:nvPr/>
            </p:nvSpPr>
            <p:spPr>
              <a:xfrm>
                <a:off x="5184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" name="Rechteck 33"/>
              <p:cNvSpPr>
                <a:spLocks noChangeAspect="1"/>
              </p:cNvSpPr>
              <p:nvPr/>
            </p:nvSpPr>
            <p:spPr>
              <a:xfrm>
                <a:off x="5292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" name="Rechteck 34"/>
              <p:cNvSpPr>
                <a:spLocks noChangeAspect="1"/>
              </p:cNvSpPr>
              <p:nvPr/>
            </p:nvSpPr>
            <p:spPr>
              <a:xfrm>
                <a:off x="5292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" name="Rechteck 35"/>
              <p:cNvSpPr>
                <a:spLocks noChangeAspect="1"/>
              </p:cNvSpPr>
              <p:nvPr/>
            </p:nvSpPr>
            <p:spPr>
              <a:xfrm>
                <a:off x="5400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" name="Rechteck 36"/>
              <p:cNvSpPr>
                <a:spLocks noChangeAspect="1"/>
              </p:cNvSpPr>
              <p:nvPr/>
            </p:nvSpPr>
            <p:spPr>
              <a:xfrm>
                <a:off x="5400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" name="Rechteck 37"/>
              <p:cNvSpPr>
                <a:spLocks noChangeAspect="1"/>
              </p:cNvSpPr>
              <p:nvPr/>
            </p:nvSpPr>
            <p:spPr>
              <a:xfrm>
                <a:off x="4751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" name="Rechteck 38"/>
              <p:cNvSpPr>
                <a:spLocks noChangeAspect="1"/>
              </p:cNvSpPr>
              <p:nvPr/>
            </p:nvSpPr>
            <p:spPr>
              <a:xfrm>
                <a:off x="4751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" name="Rechteck 39"/>
              <p:cNvSpPr>
                <a:spLocks noChangeAspect="1"/>
              </p:cNvSpPr>
              <p:nvPr/>
            </p:nvSpPr>
            <p:spPr>
              <a:xfrm>
                <a:off x="4859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" name="Rechteck 40"/>
              <p:cNvSpPr>
                <a:spLocks noChangeAspect="1"/>
              </p:cNvSpPr>
              <p:nvPr/>
            </p:nvSpPr>
            <p:spPr>
              <a:xfrm>
                <a:off x="4859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" name="Rechteck 41"/>
              <p:cNvSpPr>
                <a:spLocks noChangeAspect="1"/>
              </p:cNvSpPr>
              <p:nvPr/>
            </p:nvSpPr>
            <p:spPr>
              <a:xfrm>
                <a:off x="4967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" name="Rechteck 42"/>
              <p:cNvSpPr>
                <a:spLocks noChangeAspect="1"/>
              </p:cNvSpPr>
              <p:nvPr/>
            </p:nvSpPr>
            <p:spPr>
              <a:xfrm>
                <a:off x="4967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" name="Rechteck 43"/>
              <p:cNvSpPr>
                <a:spLocks noChangeAspect="1"/>
              </p:cNvSpPr>
              <p:nvPr/>
            </p:nvSpPr>
            <p:spPr>
              <a:xfrm>
                <a:off x="5075960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" name="Rechteck 44"/>
              <p:cNvSpPr>
                <a:spLocks noChangeAspect="1"/>
              </p:cNvSpPr>
              <p:nvPr/>
            </p:nvSpPr>
            <p:spPr>
              <a:xfrm>
                <a:off x="5075960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" name="Rechteck 45"/>
              <p:cNvSpPr>
                <a:spLocks noChangeAspect="1"/>
              </p:cNvSpPr>
              <p:nvPr/>
            </p:nvSpPr>
            <p:spPr>
              <a:xfrm>
                <a:off x="4751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" name="Rechteck 46"/>
              <p:cNvSpPr>
                <a:spLocks noChangeAspect="1"/>
              </p:cNvSpPr>
              <p:nvPr/>
            </p:nvSpPr>
            <p:spPr>
              <a:xfrm>
                <a:off x="4751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" name="Rechteck 47"/>
              <p:cNvSpPr>
                <a:spLocks noChangeAspect="1"/>
              </p:cNvSpPr>
              <p:nvPr/>
            </p:nvSpPr>
            <p:spPr>
              <a:xfrm>
                <a:off x="4859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" name="Rechteck 48"/>
              <p:cNvSpPr>
                <a:spLocks noChangeAspect="1"/>
              </p:cNvSpPr>
              <p:nvPr/>
            </p:nvSpPr>
            <p:spPr>
              <a:xfrm>
                <a:off x="4859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" name="Rechteck 49"/>
              <p:cNvSpPr>
                <a:spLocks noChangeAspect="1"/>
              </p:cNvSpPr>
              <p:nvPr/>
            </p:nvSpPr>
            <p:spPr>
              <a:xfrm>
                <a:off x="4967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" name="Rechteck 50"/>
              <p:cNvSpPr>
                <a:spLocks noChangeAspect="1"/>
              </p:cNvSpPr>
              <p:nvPr/>
            </p:nvSpPr>
            <p:spPr>
              <a:xfrm>
                <a:off x="4967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" name="Rechteck 51"/>
              <p:cNvSpPr>
                <a:spLocks noChangeAspect="1"/>
              </p:cNvSpPr>
              <p:nvPr/>
            </p:nvSpPr>
            <p:spPr>
              <a:xfrm>
                <a:off x="5075960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" name="Rechteck 52"/>
              <p:cNvSpPr>
                <a:spLocks noChangeAspect="1"/>
              </p:cNvSpPr>
              <p:nvPr/>
            </p:nvSpPr>
            <p:spPr>
              <a:xfrm>
                <a:off x="5075960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Rechteck 53"/>
              <p:cNvSpPr>
                <a:spLocks noChangeAspect="1"/>
              </p:cNvSpPr>
              <p:nvPr/>
            </p:nvSpPr>
            <p:spPr>
              <a:xfrm>
                <a:off x="5184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" name="Rechteck 54"/>
              <p:cNvSpPr>
                <a:spLocks noChangeAspect="1"/>
              </p:cNvSpPr>
              <p:nvPr/>
            </p:nvSpPr>
            <p:spPr>
              <a:xfrm>
                <a:off x="5184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" name="Rechteck 55"/>
              <p:cNvSpPr>
                <a:spLocks noChangeAspect="1"/>
              </p:cNvSpPr>
              <p:nvPr/>
            </p:nvSpPr>
            <p:spPr>
              <a:xfrm>
                <a:off x="5292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" name="Rechteck 56"/>
              <p:cNvSpPr>
                <a:spLocks noChangeAspect="1"/>
              </p:cNvSpPr>
              <p:nvPr/>
            </p:nvSpPr>
            <p:spPr>
              <a:xfrm>
                <a:off x="5292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" name="Rechteck 57"/>
              <p:cNvSpPr>
                <a:spLocks noChangeAspect="1"/>
              </p:cNvSpPr>
              <p:nvPr/>
            </p:nvSpPr>
            <p:spPr>
              <a:xfrm>
                <a:off x="5400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Rechteck 58"/>
              <p:cNvSpPr>
                <a:spLocks noChangeAspect="1"/>
              </p:cNvSpPr>
              <p:nvPr/>
            </p:nvSpPr>
            <p:spPr>
              <a:xfrm>
                <a:off x="5400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" name="Rechteck 59"/>
              <p:cNvSpPr>
                <a:spLocks noChangeAspect="1"/>
              </p:cNvSpPr>
              <p:nvPr/>
            </p:nvSpPr>
            <p:spPr>
              <a:xfrm>
                <a:off x="5184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" name="Rechteck 60"/>
              <p:cNvSpPr>
                <a:spLocks noChangeAspect="1"/>
              </p:cNvSpPr>
              <p:nvPr/>
            </p:nvSpPr>
            <p:spPr>
              <a:xfrm>
                <a:off x="5184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" name="Rechteck 61"/>
              <p:cNvSpPr>
                <a:spLocks noChangeAspect="1"/>
              </p:cNvSpPr>
              <p:nvPr/>
            </p:nvSpPr>
            <p:spPr>
              <a:xfrm>
                <a:off x="5292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" name="Rechteck 62"/>
              <p:cNvSpPr>
                <a:spLocks noChangeAspect="1"/>
              </p:cNvSpPr>
              <p:nvPr/>
            </p:nvSpPr>
            <p:spPr>
              <a:xfrm>
                <a:off x="5292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" name="Rechteck 63"/>
              <p:cNvSpPr>
                <a:spLocks noChangeAspect="1"/>
              </p:cNvSpPr>
              <p:nvPr/>
            </p:nvSpPr>
            <p:spPr>
              <a:xfrm>
                <a:off x="5400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" name="Rechteck 64"/>
              <p:cNvSpPr>
                <a:spLocks noChangeAspect="1"/>
              </p:cNvSpPr>
              <p:nvPr/>
            </p:nvSpPr>
            <p:spPr>
              <a:xfrm>
                <a:off x="5400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" name="Rechteck 65"/>
              <p:cNvSpPr>
                <a:spLocks noChangeAspect="1"/>
              </p:cNvSpPr>
              <p:nvPr/>
            </p:nvSpPr>
            <p:spPr>
              <a:xfrm>
                <a:off x="4751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" name="Rechteck 66"/>
              <p:cNvSpPr>
                <a:spLocks noChangeAspect="1"/>
              </p:cNvSpPr>
              <p:nvPr/>
            </p:nvSpPr>
            <p:spPr>
              <a:xfrm>
                <a:off x="4859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" name="Rechteck 67"/>
              <p:cNvSpPr>
                <a:spLocks noChangeAspect="1"/>
              </p:cNvSpPr>
              <p:nvPr/>
            </p:nvSpPr>
            <p:spPr>
              <a:xfrm>
                <a:off x="4967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" name="Rechteck 68"/>
              <p:cNvSpPr>
                <a:spLocks noChangeAspect="1"/>
              </p:cNvSpPr>
              <p:nvPr/>
            </p:nvSpPr>
            <p:spPr>
              <a:xfrm>
                <a:off x="5075960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" name="Rechteck 69"/>
              <p:cNvSpPr>
                <a:spLocks noChangeAspect="1"/>
              </p:cNvSpPr>
              <p:nvPr/>
            </p:nvSpPr>
            <p:spPr>
              <a:xfrm>
                <a:off x="5184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" name="Rechteck 70"/>
              <p:cNvSpPr>
                <a:spLocks noChangeAspect="1"/>
              </p:cNvSpPr>
              <p:nvPr/>
            </p:nvSpPr>
            <p:spPr>
              <a:xfrm>
                <a:off x="5292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" name="Rechteck 71"/>
              <p:cNvSpPr>
                <a:spLocks noChangeAspect="1"/>
              </p:cNvSpPr>
              <p:nvPr/>
            </p:nvSpPr>
            <p:spPr>
              <a:xfrm>
                <a:off x="5400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" name="Rechteck 72"/>
              <p:cNvSpPr>
                <a:spLocks noChangeAspect="1"/>
              </p:cNvSpPr>
              <p:nvPr/>
            </p:nvSpPr>
            <p:spPr>
              <a:xfrm>
                <a:off x="3779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" name="Rechteck 73"/>
              <p:cNvSpPr>
                <a:spLocks noChangeAspect="1"/>
              </p:cNvSpPr>
              <p:nvPr/>
            </p:nvSpPr>
            <p:spPr>
              <a:xfrm>
                <a:off x="3779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" name="Rechteck 74"/>
              <p:cNvSpPr>
                <a:spLocks noChangeAspect="1"/>
              </p:cNvSpPr>
              <p:nvPr/>
            </p:nvSpPr>
            <p:spPr>
              <a:xfrm>
                <a:off x="3887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" name="Rechteck 75"/>
              <p:cNvSpPr>
                <a:spLocks noChangeAspect="1"/>
              </p:cNvSpPr>
              <p:nvPr/>
            </p:nvSpPr>
            <p:spPr>
              <a:xfrm>
                <a:off x="3887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" name="Rechteck 76"/>
              <p:cNvSpPr>
                <a:spLocks noChangeAspect="1"/>
              </p:cNvSpPr>
              <p:nvPr/>
            </p:nvSpPr>
            <p:spPr>
              <a:xfrm>
                <a:off x="3995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" name="Rechteck 77"/>
              <p:cNvSpPr>
                <a:spLocks noChangeAspect="1"/>
              </p:cNvSpPr>
              <p:nvPr/>
            </p:nvSpPr>
            <p:spPr>
              <a:xfrm>
                <a:off x="3995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" name="Rechteck 78"/>
              <p:cNvSpPr>
                <a:spLocks noChangeAspect="1"/>
              </p:cNvSpPr>
              <p:nvPr/>
            </p:nvSpPr>
            <p:spPr>
              <a:xfrm>
                <a:off x="4103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" name="Rechteck 79"/>
              <p:cNvSpPr>
                <a:spLocks noChangeAspect="1"/>
              </p:cNvSpPr>
              <p:nvPr/>
            </p:nvSpPr>
            <p:spPr>
              <a:xfrm>
                <a:off x="4103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" name="Rechteck 80"/>
              <p:cNvSpPr>
                <a:spLocks noChangeAspect="1"/>
              </p:cNvSpPr>
              <p:nvPr/>
            </p:nvSpPr>
            <p:spPr>
              <a:xfrm>
                <a:off x="3779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2" name="Rechteck 81"/>
              <p:cNvSpPr>
                <a:spLocks noChangeAspect="1"/>
              </p:cNvSpPr>
              <p:nvPr/>
            </p:nvSpPr>
            <p:spPr>
              <a:xfrm>
                <a:off x="3779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3" name="Rechteck 82"/>
              <p:cNvSpPr>
                <a:spLocks noChangeAspect="1"/>
              </p:cNvSpPr>
              <p:nvPr/>
            </p:nvSpPr>
            <p:spPr>
              <a:xfrm>
                <a:off x="3887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4" name="Rechteck 83"/>
              <p:cNvSpPr>
                <a:spLocks noChangeAspect="1"/>
              </p:cNvSpPr>
              <p:nvPr/>
            </p:nvSpPr>
            <p:spPr>
              <a:xfrm>
                <a:off x="3887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5" name="Rechteck 84"/>
              <p:cNvSpPr>
                <a:spLocks noChangeAspect="1"/>
              </p:cNvSpPr>
              <p:nvPr/>
            </p:nvSpPr>
            <p:spPr>
              <a:xfrm>
                <a:off x="3995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6" name="Rechteck 85"/>
              <p:cNvSpPr>
                <a:spLocks noChangeAspect="1"/>
              </p:cNvSpPr>
              <p:nvPr/>
            </p:nvSpPr>
            <p:spPr>
              <a:xfrm>
                <a:off x="3995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7" name="Rechteck 86"/>
              <p:cNvSpPr>
                <a:spLocks noChangeAspect="1"/>
              </p:cNvSpPr>
              <p:nvPr/>
            </p:nvSpPr>
            <p:spPr>
              <a:xfrm>
                <a:off x="4103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8" name="Rechteck 87"/>
              <p:cNvSpPr>
                <a:spLocks noChangeAspect="1"/>
              </p:cNvSpPr>
              <p:nvPr/>
            </p:nvSpPr>
            <p:spPr>
              <a:xfrm>
                <a:off x="4103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9" name="Rechteck 88"/>
              <p:cNvSpPr>
                <a:spLocks noChangeAspect="1"/>
              </p:cNvSpPr>
              <p:nvPr/>
            </p:nvSpPr>
            <p:spPr>
              <a:xfrm>
                <a:off x="4211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0" name="Rechteck 89"/>
              <p:cNvSpPr>
                <a:spLocks noChangeAspect="1"/>
              </p:cNvSpPr>
              <p:nvPr/>
            </p:nvSpPr>
            <p:spPr>
              <a:xfrm>
                <a:off x="4211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1" name="Rechteck 90"/>
              <p:cNvSpPr>
                <a:spLocks noChangeAspect="1"/>
              </p:cNvSpPr>
              <p:nvPr/>
            </p:nvSpPr>
            <p:spPr>
              <a:xfrm>
                <a:off x="4319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2" name="Rechteck 91"/>
              <p:cNvSpPr>
                <a:spLocks noChangeAspect="1"/>
              </p:cNvSpPr>
              <p:nvPr/>
            </p:nvSpPr>
            <p:spPr>
              <a:xfrm>
                <a:off x="4319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3" name="Rechteck 92"/>
              <p:cNvSpPr>
                <a:spLocks noChangeAspect="1"/>
              </p:cNvSpPr>
              <p:nvPr/>
            </p:nvSpPr>
            <p:spPr>
              <a:xfrm>
                <a:off x="4427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4" name="Rechteck 93"/>
              <p:cNvSpPr>
                <a:spLocks noChangeAspect="1"/>
              </p:cNvSpPr>
              <p:nvPr/>
            </p:nvSpPr>
            <p:spPr>
              <a:xfrm>
                <a:off x="4427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5" name="Rechteck 94"/>
              <p:cNvSpPr>
                <a:spLocks noChangeAspect="1"/>
              </p:cNvSpPr>
              <p:nvPr/>
            </p:nvSpPr>
            <p:spPr>
              <a:xfrm>
                <a:off x="4535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6" name="Rechteck 95"/>
              <p:cNvSpPr>
                <a:spLocks noChangeAspect="1"/>
              </p:cNvSpPr>
              <p:nvPr/>
            </p:nvSpPr>
            <p:spPr>
              <a:xfrm>
                <a:off x="4535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7" name="Rechteck 96"/>
              <p:cNvSpPr>
                <a:spLocks noChangeAspect="1"/>
              </p:cNvSpPr>
              <p:nvPr/>
            </p:nvSpPr>
            <p:spPr>
              <a:xfrm>
                <a:off x="4211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8" name="Rechteck 97"/>
              <p:cNvSpPr>
                <a:spLocks noChangeAspect="1"/>
              </p:cNvSpPr>
              <p:nvPr/>
            </p:nvSpPr>
            <p:spPr>
              <a:xfrm>
                <a:off x="4211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9" name="Rechteck 98"/>
              <p:cNvSpPr>
                <a:spLocks noChangeAspect="1"/>
              </p:cNvSpPr>
              <p:nvPr/>
            </p:nvSpPr>
            <p:spPr>
              <a:xfrm>
                <a:off x="4319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0" name="Rechteck 99"/>
              <p:cNvSpPr>
                <a:spLocks noChangeAspect="1"/>
              </p:cNvSpPr>
              <p:nvPr/>
            </p:nvSpPr>
            <p:spPr>
              <a:xfrm>
                <a:off x="4319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1" name="Rechteck 100"/>
              <p:cNvSpPr>
                <a:spLocks noChangeAspect="1"/>
              </p:cNvSpPr>
              <p:nvPr/>
            </p:nvSpPr>
            <p:spPr>
              <a:xfrm>
                <a:off x="4427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2" name="Rechteck 101"/>
              <p:cNvSpPr>
                <a:spLocks noChangeAspect="1"/>
              </p:cNvSpPr>
              <p:nvPr/>
            </p:nvSpPr>
            <p:spPr>
              <a:xfrm>
                <a:off x="4427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3" name="Rechteck 102"/>
              <p:cNvSpPr>
                <a:spLocks noChangeAspect="1"/>
              </p:cNvSpPr>
              <p:nvPr/>
            </p:nvSpPr>
            <p:spPr>
              <a:xfrm>
                <a:off x="4535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4" name="Rechteck 103"/>
              <p:cNvSpPr>
                <a:spLocks noChangeAspect="1"/>
              </p:cNvSpPr>
              <p:nvPr/>
            </p:nvSpPr>
            <p:spPr>
              <a:xfrm>
                <a:off x="4535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5" name="Rechteck 104"/>
              <p:cNvSpPr>
                <a:spLocks noChangeAspect="1"/>
              </p:cNvSpPr>
              <p:nvPr/>
            </p:nvSpPr>
            <p:spPr>
              <a:xfrm>
                <a:off x="3779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6" name="Rechteck 105"/>
              <p:cNvSpPr>
                <a:spLocks noChangeAspect="1"/>
              </p:cNvSpPr>
              <p:nvPr/>
            </p:nvSpPr>
            <p:spPr>
              <a:xfrm>
                <a:off x="3779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7" name="Rechteck 106"/>
              <p:cNvSpPr>
                <a:spLocks noChangeAspect="1"/>
              </p:cNvSpPr>
              <p:nvPr/>
            </p:nvSpPr>
            <p:spPr>
              <a:xfrm>
                <a:off x="3887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8" name="Rechteck 107"/>
              <p:cNvSpPr>
                <a:spLocks noChangeAspect="1"/>
              </p:cNvSpPr>
              <p:nvPr/>
            </p:nvSpPr>
            <p:spPr>
              <a:xfrm>
                <a:off x="3887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9" name="Rechteck 108"/>
              <p:cNvSpPr>
                <a:spLocks noChangeAspect="1"/>
              </p:cNvSpPr>
              <p:nvPr/>
            </p:nvSpPr>
            <p:spPr>
              <a:xfrm>
                <a:off x="3995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0" name="Rechteck 109"/>
              <p:cNvSpPr>
                <a:spLocks noChangeAspect="1"/>
              </p:cNvSpPr>
              <p:nvPr/>
            </p:nvSpPr>
            <p:spPr>
              <a:xfrm>
                <a:off x="3995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1" name="Rechteck 110"/>
              <p:cNvSpPr>
                <a:spLocks noChangeAspect="1"/>
              </p:cNvSpPr>
              <p:nvPr/>
            </p:nvSpPr>
            <p:spPr>
              <a:xfrm>
                <a:off x="4103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2" name="Rechteck 111"/>
              <p:cNvSpPr>
                <a:spLocks noChangeAspect="1"/>
              </p:cNvSpPr>
              <p:nvPr/>
            </p:nvSpPr>
            <p:spPr>
              <a:xfrm>
                <a:off x="4103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3" name="Rechteck 112"/>
              <p:cNvSpPr>
                <a:spLocks noChangeAspect="1"/>
              </p:cNvSpPr>
              <p:nvPr/>
            </p:nvSpPr>
            <p:spPr>
              <a:xfrm>
                <a:off x="3779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4" name="Rechteck 113"/>
              <p:cNvSpPr>
                <a:spLocks noChangeAspect="1"/>
              </p:cNvSpPr>
              <p:nvPr/>
            </p:nvSpPr>
            <p:spPr>
              <a:xfrm>
                <a:off x="3779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5" name="Rechteck 114"/>
              <p:cNvSpPr>
                <a:spLocks noChangeAspect="1"/>
              </p:cNvSpPr>
              <p:nvPr/>
            </p:nvSpPr>
            <p:spPr>
              <a:xfrm>
                <a:off x="3887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6" name="Rechteck 115"/>
              <p:cNvSpPr>
                <a:spLocks noChangeAspect="1"/>
              </p:cNvSpPr>
              <p:nvPr/>
            </p:nvSpPr>
            <p:spPr>
              <a:xfrm>
                <a:off x="3887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7" name="Rechteck 116"/>
              <p:cNvSpPr>
                <a:spLocks noChangeAspect="1"/>
              </p:cNvSpPr>
              <p:nvPr/>
            </p:nvSpPr>
            <p:spPr>
              <a:xfrm>
                <a:off x="3995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8" name="Rechteck 117"/>
              <p:cNvSpPr>
                <a:spLocks noChangeAspect="1"/>
              </p:cNvSpPr>
              <p:nvPr/>
            </p:nvSpPr>
            <p:spPr>
              <a:xfrm>
                <a:off x="3995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9" name="Rechteck 118"/>
              <p:cNvSpPr>
                <a:spLocks noChangeAspect="1"/>
              </p:cNvSpPr>
              <p:nvPr/>
            </p:nvSpPr>
            <p:spPr>
              <a:xfrm>
                <a:off x="4103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0" name="Rechteck 119"/>
              <p:cNvSpPr>
                <a:spLocks noChangeAspect="1"/>
              </p:cNvSpPr>
              <p:nvPr/>
            </p:nvSpPr>
            <p:spPr>
              <a:xfrm>
                <a:off x="4103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1" name="Rechteck 120"/>
              <p:cNvSpPr>
                <a:spLocks noChangeAspect="1"/>
              </p:cNvSpPr>
              <p:nvPr/>
            </p:nvSpPr>
            <p:spPr>
              <a:xfrm>
                <a:off x="4211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2" name="Rechteck 121"/>
              <p:cNvSpPr>
                <a:spLocks noChangeAspect="1"/>
              </p:cNvSpPr>
              <p:nvPr/>
            </p:nvSpPr>
            <p:spPr>
              <a:xfrm>
                <a:off x="4211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3" name="Rechteck 122"/>
              <p:cNvSpPr>
                <a:spLocks noChangeAspect="1"/>
              </p:cNvSpPr>
              <p:nvPr/>
            </p:nvSpPr>
            <p:spPr>
              <a:xfrm>
                <a:off x="4319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4" name="Rechteck 123"/>
              <p:cNvSpPr>
                <a:spLocks noChangeAspect="1"/>
              </p:cNvSpPr>
              <p:nvPr/>
            </p:nvSpPr>
            <p:spPr>
              <a:xfrm>
                <a:off x="4319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5" name="Rechteck 124"/>
              <p:cNvSpPr>
                <a:spLocks noChangeAspect="1"/>
              </p:cNvSpPr>
              <p:nvPr/>
            </p:nvSpPr>
            <p:spPr>
              <a:xfrm>
                <a:off x="4427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6" name="Rechteck 125"/>
              <p:cNvSpPr>
                <a:spLocks noChangeAspect="1"/>
              </p:cNvSpPr>
              <p:nvPr/>
            </p:nvSpPr>
            <p:spPr>
              <a:xfrm>
                <a:off x="4427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7" name="Rechteck 126"/>
              <p:cNvSpPr>
                <a:spLocks noChangeAspect="1"/>
              </p:cNvSpPr>
              <p:nvPr/>
            </p:nvSpPr>
            <p:spPr>
              <a:xfrm>
                <a:off x="4535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8" name="Rechteck 127"/>
              <p:cNvSpPr>
                <a:spLocks noChangeAspect="1"/>
              </p:cNvSpPr>
              <p:nvPr/>
            </p:nvSpPr>
            <p:spPr>
              <a:xfrm>
                <a:off x="4535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9" name="Rechteck 128"/>
              <p:cNvSpPr>
                <a:spLocks noChangeAspect="1"/>
              </p:cNvSpPr>
              <p:nvPr/>
            </p:nvSpPr>
            <p:spPr>
              <a:xfrm>
                <a:off x="4211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0" name="Rechteck 129"/>
              <p:cNvSpPr>
                <a:spLocks noChangeAspect="1"/>
              </p:cNvSpPr>
              <p:nvPr/>
            </p:nvSpPr>
            <p:spPr>
              <a:xfrm>
                <a:off x="4211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1" name="Rechteck 130"/>
              <p:cNvSpPr>
                <a:spLocks noChangeAspect="1"/>
              </p:cNvSpPr>
              <p:nvPr/>
            </p:nvSpPr>
            <p:spPr>
              <a:xfrm>
                <a:off x="4319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2" name="Rechteck 131"/>
              <p:cNvSpPr>
                <a:spLocks noChangeAspect="1"/>
              </p:cNvSpPr>
              <p:nvPr/>
            </p:nvSpPr>
            <p:spPr>
              <a:xfrm>
                <a:off x="4319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3" name="Rechteck 132"/>
              <p:cNvSpPr>
                <a:spLocks noChangeAspect="1"/>
              </p:cNvSpPr>
              <p:nvPr/>
            </p:nvSpPr>
            <p:spPr>
              <a:xfrm>
                <a:off x="4427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4" name="Rechteck 133"/>
              <p:cNvSpPr>
                <a:spLocks noChangeAspect="1"/>
              </p:cNvSpPr>
              <p:nvPr/>
            </p:nvSpPr>
            <p:spPr>
              <a:xfrm>
                <a:off x="4427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5" name="Rechteck 134"/>
              <p:cNvSpPr>
                <a:spLocks noChangeAspect="1"/>
              </p:cNvSpPr>
              <p:nvPr/>
            </p:nvSpPr>
            <p:spPr>
              <a:xfrm>
                <a:off x="4535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6" name="Rechteck 135"/>
              <p:cNvSpPr>
                <a:spLocks noChangeAspect="1"/>
              </p:cNvSpPr>
              <p:nvPr/>
            </p:nvSpPr>
            <p:spPr>
              <a:xfrm>
                <a:off x="4535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7" name="Rechteck 136"/>
              <p:cNvSpPr>
                <a:spLocks noChangeAspect="1"/>
              </p:cNvSpPr>
              <p:nvPr/>
            </p:nvSpPr>
            <p:spPr>
              <a:xfrm>
                <a:off x="4643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8" name="Rechteck 137"/>
              <p:cNvSpPr>
                <a:spLocks noChangeAspect="1"/>
              </p:cNvSpPr>
              <p:nvPr/>
            </p:nvSpPr>
            <p:spPr>
              <a:xfrm>
                <a:off x="4643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9" name="Rechteck 138"/>
              <p:cNvSpPr>
                <a:spLocks noChangeAspect="1"/>
              </p:cNvSpPr>
              <p:nvPr/>
            </p:nvSpPr>
            <p:spPr>
              <a:xfrm>
                <a:off x="4643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0" name="Rechteck 139"/>
              <p:cNvSpPr>
                <a:spLocks noChangeAspect="1"/>
              </p:cNvSpPr>
              <p:nvPr/>
            </p:nvSpPr>
            <p:spPr>
              <a:xfrm>
                <a:off x="4643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1" name="Rechteck 140"/>
              <p:cNvSpPr>
                <a:spLocks noChangeAspect="1"/>
              </p:cNvSpPr>
              <p:nvPr/>
            </p:nvSpPr>
            <p:spPr>
              <a:xfrm>
                <a:off x="4643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2" name="Rechteck 141"/>
              <p:cNvSpPr>
                <a:spLocks noChangeAspect="1"/>
              </p:cNvSpPr>
              <p:nvPr/>
            </p:nvSpPr>
            <p:spPr>
              <a:xfrm>
                <a:off x="4643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3" name="Rechteck 142"/>
              <p:cNvSpPr>
                <a:spLocks noChangeAspect="1"/>
              </p:cNvSpPr>
              <p:nvPr/>
            </p:nvSpPr>
            <p:spPr>
              <a:xfrm>
                <a:off x="4643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4" name="Rechteck 143"/>
              <p:cNvSpPr>
                <a:spLocks noChangeAspect="1"/>
              </p:cNvSpPr>
              <p:nvPr/>
            </p:nvSpPr>
            <p:spPr>
              <a:xfrm>
                <a:off x="4643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5" name="Rechteck 144"/>
              <p:cNvSpPr>
                <a:spLocks noChangeAspect="1"/>
              </p:cNvSpPr>
              <p:nvPr/>
            </p:nvSpPr>
            <p:spPr>
              <a:xfrm>
                <a:off x="3779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6" name="Rechteck 145"/>
              <p:cNvSpPr>
                <a:spLocks noChangeAspect="1"/>
              </p:cNvSpPr>
              <p:nvPr/>
            </p:nvSpPr>
            <p:spPr>
              <a:xfrm>
                <a:off x="3887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7" name="Rechteck 146"/>
              <p:cNvSpPr>
                <a:spLocks noChangeAspect="1"/>
              </p:cNvSpPr>
              <p:nvPr/>
            </p:nvSpPr>
            <p:spPr>
              <a:xfrm>
                <a:off x="3995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8" name="Rechteck 147"/>
              <p:cNvSpPr>
                <a:spLocks noChangeAspect="1"/>
              </p:cNvSpPr>
              <p:nvPr/>
            </p:nvSpPr>
            <p:spPr>
              <a:xfrm>
                <a:off x="4103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9" name="Rechteck 148"/>
              <p:cNvSpPr>
                <a:spLocks noChangeAspect="1"/>
              </p:cNvSpPr>
              <p:nvPr/>
            </p:nvSpPr>
            <p:spPr>
              <a:xfrm>
                <a:off x="4211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0" name="Rechteck 149"/>
              <p:cNvSpPr>
                <a:spLocks noChangeAspect="1"/>
              </p:cNvSpPr>
              <p:nvPr/>
            </p:nvSpPr>
            <p:spPr>
              <a:xfrm>
                <a:off x="4319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1" name="Rechteck 150"/>
              <p:cNvSpPr>
                <a:spLocks noChangeAspect="1"/>
              </p:cNvSpPr>
              <p:nvPr/>
            </p:nvSpPr>
            <p:spPr>
              <a:xfrm>
                <a:off x="4427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2" name="Rechteck 151"/>
              <p:cNvSpPr>
                <a:spLocks noChangeAspect="1"/>
              </p:cNvSpPr>
              <p:nvPr/>
            </p:nvSpPr>
            <p:spPr>
              <a:xfrm>
                <a:off x="4535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3" name="Rechteck 152"/>
              <p:cNvSpPr>
                <a:spLocks noChangeAspect="1"/>
              </p:cNvSpPr>
              <p:nvPr/>
            </p:nvSpPr>
            <p:spPr>
              <a:xfrm>
                <a:off x="4643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4" name="Rechteck 153"/>
              <p:cNvSpPr>
                <a:spLocks noChangeAspect="1"/>
              </p:cNvSpPr>
              <p:nvPr/>
            </p:nvSpPr>
            <p:spPr>
              <a:xfrm>
                <a:off x="4752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5" name="Rechteck 154"/>
              <p:cNvSpPr>
                <a:spLocks noChangeAspect="1"/>
              </p:cNvSpPr>
              <p:nvPr/>
            </p:nvSpPr>
            <p:spPr>
              <a:xfrm>
                <a:off x="4752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6" name="Rechteck 155"/>
              <p:cNvSpPr>
                <a:spLocks noChangeAspect="1"/>
              </p:cNvSpPr>
              <p:nvPr/>
            </p:nvSpPr>
            <p:spPr>
              <a:xfrm>
                <a:off x="4860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7" name="Rechteck 156"/>
              <p:cNvSpPr>
                <a:spLocks noChangeAspect="1"/>
              </p:cNvSpPr>
              <p:nvPr/>
            </p:nvSpPr>
            <p:spPr>
              <a:xfrm>
                <a:off x="4860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8" name="Rechteck 157"/>
              <p:cNvSpPr>
                <a:spLocks noChangeAspect="1"/>
              </p:cNvSpPr>
              <p:nvPr/>
            </p:nvSpPr>
            <p:spPr>
              <a:xfrm>
                <a:off x="4968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9" name="Rechteck 158"/>
              <p:cNvSpPr>
                <a:spLocks noChangeAspect="1"/>
              </p:cNvSpPr>
              <p:nvPr/>
            </p:nvSpPr>
            <p:spPr>
              <a:xfrm>
                <a:off x="4968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0" name="Rechteck 159"/>
              <p:cNvSpPr>
                <a:spLocks noChangeAspect="1"/>
              </p:cNvSpPr>
              <p:nvPr/>
            </p:nvSpPr>
            <p:spPr>
              <a:xfrm>
                <a:off x="5076032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1" name="Rechteck 160"/>
              <p:cNvSpPr>
                <a:spLocks noChangeAspect="1"/>
              </p:cNvSpPr>
              <p:nvPr/>
            </p:nvSpPr>
            <p:spPr>
              <a:xfrm>
                <a:off x="5076032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2" name="Rechteck 161"/>
              <p:cNvSpPr>
                <a:spLocks noChangeAspect="1"/>
              </p:cNvSpPr>
              <p:nvPr/>
            </p:nvSpPr>
            <p:spPr>
              <a:xfrm>
                <a:off x="4752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3" name="Rechteck 162"/>
              <p:cNvSpPr>
                <a:spLocks noChangeAspect="1"/>
              </p:cNvSpPr>
              <p:nvPr/>
            </p:nvSpPr>
            <p:spPr>
              <a:xfrm>
                <a:off x="4752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4" name="Rechteck 163"/>
              <p:cNvSpPr>
                <a:spLocks noChangeAspect="1"/>
              </p:cNvSpPr>
              <p:nvPr/>
            </p:nvSpPr>
            <p:spPr>
              <a:xfrm>
                <a:off x="4860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5" name="Rechteck 164"/>
              <p:cNvSpPr>
                <a:spLocks noChangeAspect="1"/>
              </p:cNvSpPr>
              <p:nvPr/>
            </p:nvSpPr>
            <p:spPr>
              <a:xfrm>
                <a:off x="4860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6" name="Rechteck 165"/>
              <p:cNvSpPr>
                <a:spLocks noChangeAspect="1"/>
              </p:cNvSpPr>
              <p:nvPr/>
            </p:nvSpPr>
            <p:spPr>
              <a:xfrm>
                <a:off x="4968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7" name="Rechteck 166"/>
              <p:cNvSpPr>
                <a:spLocks noChangeAspect="1"/>
              </p:cNvSpPr>
              <p:nvPr/>
            </p:nvSpPr>
            <p:spPr>
              <a:xfrm>
                <a:off x="4968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8" name="Rechteck 167"/>
              <p:cNvSpPr>
                <a:spLocks noChangeAspect="1"/>
              </p:cNvSpPr>
              <p:nvPr/>
            </p:nvSpPr>
            <p:spPr>
              <a:xfrm>
                <a:off x="5076032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9" name="Rechteck 168"/>
              <p:cNvSpPr>
                <a:spLocks noChangeAspect="1"/>
              </p:cNvSpPr>
              <p:nvPr/>
            </p:nvSpPr>
            <p:spPr>
              <a:xfrm>
                <a:off x="5076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0" name="Rechteck 169"/>
              <p:cNvSpPr>
                <a:spLocks noChangeAspect="1"/>
              </p:cNvSpPr>
              <p:nvPr/>
            </p:nvSpPr>
            <p:spPr>
              <a:xfrm>
                <a:off x="5184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1" name="Rechteck 170"/>
              <p:cNvSpPr>
                <a:spLocks noChangeAspect="1"/>
              </p:cNvSpPr>
              <p:nvPr/>
            </p:nvSpPr>
            <p:spPr>
              <a:xfrm>
                <a:off x="5184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2" name="Rechteck 171"/>
              <p:cNvSpPr>
                <a:spLocks noChangeAspect="1"/>
              </p:cNvSpPr>
              <p:nvPr/>
            </p:nvSpPr>
            <p:spPr>
              <a:xfrm>
                <a:off x="5292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3" name="Rechteck 172"/>
              <p:cNvSpPr>
                <a:spLocks noChangeAspect="1"/>
              </p:cNvSpPr>
              <p:nvPr/>
            </p:nvSpPr>
            <p:spPr>
              <a:xfrm>
                <a:off x="5292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4" name="Rechteck 173"/>
              <p:cNvSpPr>
                <a:spLocks noChangeAspect="1"/>
              </p:cNvSpPr>
              <p:nvPr/>
            </p:nvSpPr>
            <p:spPr>
              <a:xfrm>
                <a:off x="5400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5" name="Rechteck 174"/>
              <p:cNvSpPr>
                <a:spLocks noChangeAspect="1"/>
              </p:cNvSpPr>
              <p:nvPr/>
            </p:nvSpPr>
            <p:spPr>
              <a:xfrm>
                <a:off x="5400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6" name="Rechteck 175"/>
              <p:cNvSpPr>
                <a:spLocks noChangeAspect="1"/>
              </p:cNvSpPr>
              <p:nvPr/>
            </p:nvSpPr>
            <p:spPr>
              <a:xfrm>
                <a:off x="5184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7" name="Rechteck 176"/>
              <p:cNvSpPr>
                <a:spLocks noChangeAspect="1"/>
              </p:cNvSpPr>
              <p:nvPr/>
            </p:nvSpPr>
            <p:spPr>
              <a:xfrm>
                <a:off x="5184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8" name="Rechteck 177"/>
              <p:cNvSpPr>
                <a:spLocks noChangeAspect="1"/>
              </p:cNvSpPr>
              <p:nvPr/>
            </p:nvSpPr>
            <p:spPr>
              <a:xfrm>
                <a:off x="5292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9" name="Rechteck 178"/>
              <p:cNvSpPr>
                <a:spLocks noChangeAspect="1"/>
              </p:cNvSpPr>
              <p:nvPr/>
            </p:nvSpPr>
            <p:spPr>
              <a:xfrm>
                <a:off x="5292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0" name="Rechteck 179"/>
              <p:cNvSpPr>
                <a:spLocks noChangeAspect="1"/>
              </p:cNvSpPr>
              <p:nvPr/>
            </p:nvSpPr>
            <p:spPr>
              <a:xfrm>
                <a:off x="5400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1" name="Rechteck 180"/>
              <p:cNvSpPr>
                <a:spLocks noChangeAspect="1"/>
              </p:cNvSpPr>
              <p:nvPr/>
            </p:nvSpPr>
            <p:spPr>
              <a:xfrm>
                <a:off x="5400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2" name="Rechteck 181"/>
              <p:cNvSpPr>
                <a:spLocks noChangeAspect="1"/>
              </p:cNvSpPr>
              <p:nvPr/>
            </p:nvSpPr>
            <p:spPr>
              <a:xfrm>
                <a:off x="4752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3" name="Rechteck 182"/>
              <p:cNvSpPr>
                <a:spLocks noChangeAspect="1"/>
              </p:cNvSpPr>
              <p:nvPr/>
            </p:nvSpPr>
            <p:spPr>
              <a:xfrm>
                <a:off x="4752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4" name="Rechteck 183"/>
              <p:cNvSpPr>
                <a:spLocks noChangeAspect="1"/>
              </p:cNvSpPr>
              <p:nvPr/>
            </p:nvSpPr>
            <p:spPr>
              <a:xfrm>
                <a:off x="4860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5" name="Rechteck 184"/>
              <p:cNvSpPr>
                <a:spLocks noChangeAspect="1"/>
              </p:cNvSpPr>
              <p:nvPr/>
            </p:nvSpPr>
            <p:spPr>
              <a:xfrm>
                <a:off x="4860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6" name="Rechteck 185"/>
              <p:cNvSpPr>
                <a:spLocks noChangeAspect="1"/>
              </p:cNvSpPr>
              <p:nvPr/>
            </p:nvSpPr>
            <p:spPr>
              <a:xfrm>
                <a:off x="4968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7" name="Rechteck 186"/>
              <p:cNvSpPr>
                <a:spLocks noChangeAspect="1"/>
              </p:cNvSpPr>
              <p:nvPr/>
            </p:nvSpPr>
            <p:spPr>
              <a:xfrm>
                <a:off x="4968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8" name="Rechteck 187"/>
              <p:cNvSpPr>
                <a:spLocks noChangeAspect="1"/>
              </p:cNvSpPr>
              <p:nvPr/>
            </p:nvSpPr>
            <p:spPr>
              <a:xfrm>
                <a:off x="5076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9" name="Rechteck 188"/>
              <p:cNvSpPr>
                <a:spLocks noChangeAspect="1"/>
              </p:cNvSpPr>
              <p:nvPr/>
            </p:nvSpPr>
            <p:spPr>
              <a:xfrm>
                <a:off x="5076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0" name="Rechteck 189"/>
              <p:cNvSpPr>
                <a:spLocks noChangeAspect="1"/>
              </p:cNvSpPr>
              <p:nvPr/>
            </p:nvSpPr>
            <p:spPr>
              <a:xfrm>
                <a:off x="4752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1" name="Rechteck 190"/>
              <p:cNvSpPr>
                <a:spLocks noChangeAspect="1"/>
              </p:cNvSpPr>
              <p:nvPr/>
            </p:nvSpPr>
            <p:spPr>
              <a:xfrm>
                <a:off x="4860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2" name="Rechteck 191"/>
              <p:cNvSpPr>
                <a:spLocks noChangeAspect="1"/>
              </p:cNvSpPr>
              <p:nvPr/>
            </p:nvSpPr>
            <p:spPr>
              <a:xfrm>
                <a:off x="4968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3" name="Rechteck 192"/>
              <p:cNvSpPr>
                <a:spLocks noChangeAspect="1"/>
              </p:cNvSpPr>
              <p:nvPr/>
            </p:nvSpPr>
            <p:spPr>
              <a:xfrm>
                <a:off x="5076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4" name="Rechteck 193"/>
              <p:cNvSpPr>
                <a:spLocks noChangeAspect="1"/>
              </p:cNvSpPr>
              <p:nvPr/>
            </p:nvSpPr>
            <p:spPr>
              <a:xfrm>
                <a:off x="5184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5" name="Rechteck 194"/>
              <p:cNvSpPr>
                <a:spLocks noChangeAspect="1"/>
              </p:cNvSpPr>
              <p:nvPr/>
            </p:nvSpPr>
            <p:spPr>
              <a:xfrm>
                <a:off x="5184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6" name="Rechteck 195"/>
              <p:cNvSpPr>
                <a:spLocks noChangeAspect="1"/>
              </p:cNvSpPr>
              <p:nvPr/>
            </p:nvSpPr>
            <p:spPr>
              <a:xfrm>
                <a:off x="5292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7" name="Rechteck 196"/>
              <p:cNvSpPr>
                <a:spLocks noChangeAspect="1"/>
              </p:cNvSpPr>
              <p:nvPr/>
            </p:nvSpPr>
            <p:spPr>
              <a:xfrm>
                <a:off x="5292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8" name="Rechteck 197"/>
              <p:cNvSpPr>
                <a:spLocks noChangeAspect="1"/>
              </p:cNvSpPr>
              <p:nvPr/>
            </p:nvSpPr>
            <p:spPr>
              <a:xfrm>
                <a:off x="5400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9" name="Rechteck 198"/>
              <p:cNvSpPr>
                <a:spLocks noChangeAspect="1"/>
              </p:cNvSpPr>
              <p:nvPr/>
            </p:nvSpPr>
            <p:spPr>
              <a:xfrm>
                <a:off x="5400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0" name="Rechteck 199"/>
              <p:cNvSpPr>
                <a:spLocks noChangeAspect="1"/>
              </p:cNvSpPr>
              <p:nvPr/>
            </p:nvSpPr>
            <p:spPr>
              <a:xfrm>
                <a:off x="5184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1" name="Rechteck 200"/>
              <p:cNvSpPr>
                <a:spLocks noChangeAspect="1"/>
              </p:cNvSpPr>
              <p:nvPr/>
            </p:nvSpPr>
            <p:spPr>
              <a:xfrm>
                <a:off x="5292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2" name="Rechteck 201"/>
              <p:cNvSpPr>
                <a:spLocks noChangeAspect="1"/>
              </p:cNvSpPr>
              <p:nvPr/>
            </p:nvSpPr>
            <p:spPr>
              <a:xfrm>
                <a:off x="5400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3" name="Rechteck 202"/>
              <p:cNvSpPr>
                <a:spLocks noChangeAspect="1"/>
              </p:cNvSpPr>
              <p:nvPr/>
            </p:nvSpPr>
            <p:spPr>
              <a:xfrm>
                <a:off x="3779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4" name="Rechteck 203"/>
              <p:cNvSpPr>
                <a:spLocks noChangeAspect="1"/>
              </p:cNvSpPr>
              <p:nvPr/>
            </p:nvSpPr>
            <p:spPr>
              <a:xfrm>
                <a:off x="3779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5" name="Rechteck 204"/>
              <p:cNvSpPr>
                <a:spLocks noChangeAspect="1"/>
              </p:cNvSpPr>
              <p:nvPr/>
            </p:nvSpPr>
            <p:spPr>
              <a:xfrm>
                <a:off x="3887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6" name="Rechteck 205"/>
              <p:cNvSpPr>
                <a:spLocks noChangeAspect="1"/>
              </p:cNvSpPr>
              <p:nvPr/>
            </p:nvSpPr>
            <p:spPr>
              <a:xfrm>
                <a:off x="3887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7" name="Rechteck 206"/>
              <p:cNvSpPr>
                <a:spLocks noChangeAspect="1"/>
              </p:cNvSpPr>
              <p:nvPr/>
            </p:nvSpPr>
            <p:spPr>
              <a:xfrm>
                <a:off x="3995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8" name="Rechteck 207"/>
              <p:cNvSpPr>
                <a:spLocks noChangeAspect="1"/>
              </p:cNvSpPr>
              <p:nvPr/>
            </p:nvSpPr>
            <p:spPr>
              <a:xfrm>
                <a:off x="3995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9" name="Rechteck 208"/>
              <p:cNvSpPr>
                <a:spLocks noChangeAspect="1"/>
              </p:cNvSpPr>
              <p:nvPr/>
            </p:nvSpPr>
            <p:spPr>
              <a:xfrm>
                <a:off x="4103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0" name="Rechteck 209"/>
              <p:cNvSpPr>
                <a:spLocks noChangeAspect="1"/>
              </p:cNvSpPr>
              <p:nvPr/>
            </p:nvSpPr>
            <p:spPr>
              <a:xfrm>
                <a:off x="4103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1" name="Rechteck 210"/>
              <p:cNvSpPr>
                <a:spLocks noChangeAspect="1"/>
              </p:cNvSpPr>
              <p:nvPr/>
            </p:nvSpPr>
            <p:spPr>
              <a:xfrm>
                <a:off x="3779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2" name="Rechteck 211"/>
              <p:cNvSpPr>
                <a:spLocks noChangeAspect="1"/>
              </p:cNvSpPr>
              <p:nvPr/>
            </p:nvSpPr>
            <p:spPr>
              <a:xfrm>
                <a:off x="3779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3" name="Rechteck 212"/>
              <p:cNvSpPr>
                <a:spLocks noChangeAspect="1"/>
              </p:cNvSpPr>
              <p:nvPr/>
            </p:nvSpPr>
            <p:spPr>
              <a:xfrm>
                <a:off x="3887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4" name="Rechteck 213"/>
              <p:cNvSpPr>
                <a:spLocks noChangeAspect="1"/>
              </p:cNvSpPr>
              <p:nvPr/>
            </p:nvSpPr>
            <p:spPr>
              <a:xfrm>
                <a:off x="3887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5" name="Rechteck 214"/>
              <p:cNvSpPr>
                <a:spLocks noChangeAspect="1"/>
              </p:cNvSpPr>
              <p:nvPr/>
            </p:nvSpPr>
            <p:spPr>
              <a:xfrm>
                <a:off x="3995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6" name="Rechteck 215"/>
              <p:cNvSpPr>
                <a:spLocks noChangeAspect="1"/>
              </p:cNvSpPr>
              <p:nvPr/>
            </p:nvSpPr>
            <p:spPr>
              <a:xfrm>
                <a:off x="3995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7" name="Rechteck 216"/>
              <p:cNvSpPr>
                <a:spLocks noChangeAspect="1"/>
              </p:cNvSpPr>
              <p:nvPr/>
            </p:nvSpPr>
            <p:spPr>
              <a:xfrm>
                <a:off x="4103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8" name="Rechteck 217"/>
              <p:cNvSpPr>
                <a:spLocks noChangeAspect="1"/>
              </p:cNvSpPr>
              <p:nvPr/>
            </p:nvSpPr>
            <p:spPr>
              <a:xfrm>
                <a:off x="4103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9" name="Rechteck 218"/>
              <p:cNvSpPr>
                <a:spLocks noChangeAspect="1"/>
              </p:cNvSpPr>
              <p:nvPr/>
            </p:nvSpPr>
            <p:spPr>
              <a:xfrm>
                <a:off x="4212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0" name="Rechteck 219"/>
              <p:cNvSpPr>
                <a:spLocks noChangeAspect="1"/>
              </p:cNvSpPr>
              <p:nvPr/>
            </p:nvSpPr>
            <p:spPr>
              <a:xfrm>
                <a:off x="4212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1" name="Rechteck 220"/>
              <p:cNvSpPr>
                <a:spLocks noChangeAspect="1"/>
              </p:cNvSpPr>
              <p:nvPr/>
            </p:nvSpPr>
            <p:spPr>
              <a:xfrm>
                <a:off x="4320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2" name="Rechteck 221"/>
              <p:cNvSpPr>
                <a:spLocks noChangeAspect="1"/>
              </p:cNvSpPr>
              <p:nvPr/>
            </p:nvSpPr>
            <p:spPr>
              <a:xfrm>
                <a:off x="4320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3" name="Rechteck 222"/>
              <p:cNvSpPr>
                <a:spLocks noChangeAspect="1"/>
              </p:cNvSpPr>
              <p:nvPr/>
            </p:nvSpPr>
            <p:spPr>
              <a:xfrm>
                <a:off x="4428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4" name="Rechteck 223"/>
              <p:cNvSpPr>
                <a:spLocks noChangeAspect="1"/>
              </p:cNvSpPr>
              <p:nvPr/>
            </p:nvSpPr>
            <p:spPr>
              <a:xfrm>
                <a:off x="4428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5" name="Rechteck 224"/>
              <p:cNvSpPr>
                <a:spLocks noChangeAspect="1"/>
              </p:cNvSpPr>
              <p:nvPr/>
            </p:nvSpPr>
            <p:spPr>
              <a:xfrm>
                <a:off x="4536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6" name="Rechteck 225"/>
              <p:cNvSpPr>
                <a:spLocks noChangeAspect="1"/>
              </p:cNvSpPr>
              <p:nvPr/>
            </p:nvSpPr>
            <p:spPr>
              <a:xfrm>
                <a:off x="4536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7" name="Rechteck 226"/>
              <p:cNvSpPr>
                <a:spLocks noChangeAspect="1"/>
              </p:cNvSpPr>
              <p:nvPr/>
            </p:nvSpPr>
            <p:spPr>
              <a:xfrm>
                <a:off x="4212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8" name="Rechteck 227"/>
              <p:cNvSpPr>
                <a:spLocks noChangeAspect="1"/>
              </p:cNvSpPr>
              <p:nvPr/>
            </p:nvSpPr>
            <p:spPr>
              <a:xfrm>
                <a:off x="4212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9" name="Rechteck 228"/>
              <p:cNvSpPr>
                <a:spLocks noChangeAspect="1"/>
              </p:cNvSpPr>
              <p:nvPr/>
            </p:nvSpPr>
            <p:spPr>
              <a:xfrm>
                <a:off x="4320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0" name="Rechteck 229"/>
              <p:cNvSpPr>
                <a:spLocks noChangeAspect="1"/>
              </p:cNvSpPr>
              <p:nvPr/>
            </p:nvSpPr>
            <p:spPr>
              <a:xfrm>
                <a:off x="4320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1" name="Rechteck 230"/>
              <p:cNvSpPr>
                <a:spLocks noChangeAspect="1"/>
              </p:cNvSpPr>
              <p:nvPr/>
            </p:nvSpPr>
            <p:spPr>
              <a:xfrm>
                <a:off x="4428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2" name="Rechteck 231"/>
              <p:cNvSpPr>
                <a:spLocks noChangeAspect="1"/>
              </p:cNvSpPr>
              <p:nvPr/>
            </p:nvSpPr>
            <p:spPr>
              <a:xfrm>
                <a:off x="4428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3" name="Rechteck 232"/>
              <p:cNvSpPr>
                <a:spLocks noChangeAspect="1"/>
              </p:cNvSpPr>
              <p:nvPr/>
            </p:nvSpPr>
            <p:spPr>
              <a:xfrm>
                <a:off x="4536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4" name="Rechteck 233"/>
              <p:cNvSpPr>
                <a:spLocks noChangeAspect="1"/>
              </p:cNvSpPr>
              <p:nvPr/>
            </p:nvSpPr>
            <p:spPr>
              <a:xfrm>
                <a:off x="4536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5" name="Rechteck 234"/>
              <p:cNvSpPr>
                <a:spLocks noChangeAspect="1"/>
              </p:cNvSpPr>
              <p:nvPr/>
            </p:nvSpPr>
            <p:spPr>
              <a:xfrm>
                <a:off x="3779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6" name="Rechteck 235"/>
              <p:cNvSpPr>
                <a:spLocks noChangeAspect="1"/>
              </p:cNvSpPr>
              <p:nvPr/>
            </p:nvSpPr>
            <p:spPr>
              <a:xfrm>
                <a:off x="3779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7" name="Rechteck 236"/>
              <p:cNvSpPr>
                <a:spLocks noChangeAspect="1"/>
              </p:cNvSpPr>
              <p:nvPr/>
            </p:nvSpPr>
            <p:spPr>
              <a:xfrm>
                <a:off x="3887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8" name="Rechteck 237"/>
              <p:cNvSpPr>
                <a:spLocks noChangeAspect="1"/>
              </p:cNvSpPr>
              <p:nvPr/>
            </p:nvSpPr>
            <p:spPr>
              <a:xfrm>
                <a:off x="3887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9" name="Rechteck 238"/>
              <p:cNvSpPr>
                <a:spLocks noChangeAspect="1"/>
              </p:cNvSpPr>
              <p:nvPr/>
            </p:nvSpPr>
            <p:spPr>
              <a:xfrm>
                <a:off x="3995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0" name="Rechteck 239"/>
              <p:cNvSpPr>
                <a:spLocks noChangeAspect="1"/>
              </p:cNvSpPr>
              <p:nvPr/>
            </p:nvSpPr>
            <p:spPr>
              <a:xfrm>
                <a:off x="3995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1" name="Rechteck 240"/>
              <p:cNvSpPr>
                <a:spLocks noChangeAspect="1"/>
              </p:cNvSpPr>
              <p:nvPr/>
            </p:nvSpPr>
            <p:spPr>
              <a:xfrm>
                <a:off x="4103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2" name="Rechteck 241"/>
              <p:cNvSpPr>
                <a:spLocks noChangeAspect="1"/>
              </p:cNvSpPr>
              <p:nvPr/>
            </p:nvSpPr>
            <p:spPr>
              <a:xfrm>
                <a:off x="4103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3" name="Rechteck 242"/>
              <p:cNvSpPr>
                <a:spLocks noChangeAspect="1"/>
              </p:cNvSpPr>
              <p:nvPr/>
            </p:nvSpPr>
            <p:spPr>
              <a:xfrm>
                <a:off x="3779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4" name="Rechteck 243"/>
              <p:cNvSpPr>
                <a:spLocks noChangeAspect="1"/>
              </p:cNvSpPr>
              <p:nvPr/>
            </p:nvSpPr>
            <p:spPr>
              <a:xfrm>
                <a:off x="3887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5" name="Rechteck 244"/>
              <p:cNvSpPr>
                <a:spLocks noChangeAspect="1"/>
              </p:cNvSpPr>
              <p:nvPr/>
            </p:nvSpPr>
            <p:spPr>
              <a:xfrm>
                <a:off x="3995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6" name="Rechteck 245"/>
              <p:cNvSpPr>
                <a:spLocks noChangeAspect="1"/>
              </p:cNvSpPr>
              <p:nvPr/>
            </p:nvSpPr>
            <p:spPr>
              <a:xfrm>
                <a:off x="4103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7" name="Rechteck 246"/>
              <p:cNvSpPr>
                <a:spLocks noChangeAspect="1"/>
              </p:cNvSpPr>
              <p:nvPr/>
            </p:nvSpPr>
            <p:spPr>
              <a:xfrm>
                <a:off x="4212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8" name="Rechteck 247"/>
              <p:cNvSpPr>
                <a:spLocks noChangeAspect="1"/>
              </p:cNvSpPr>
              <p:nvPr/>
            </p:nvSpPr>
            <p:spPr>
              <a:xfrm>
                <a:off x="4212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9" name="Rechteck 248"/>
              <p:cNvSpPr>
                <a:spLocks noChangeAspect="1"/>
              </p:cNvSpPr>
              <p:nvPr/>
            </p:nvSpPr>
            <p:spPr>
              <a:xfrm>
                <a:off x="4320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0" name="Rechteck 249"/>
              <p:cNvSpPr>
                <a:spLocks noChangeAspect="1"/>
              </p:cNvSpPr>
              <p:nvPr/>
            </p:nvSpPr>
            <p:spPr>
              <a:xfrm>
                <a:off x="4320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1" name="Rechteck 250"/>
              <p:cNvSpPr>
                <a:spLocks noChangeAspect="1"/>
              </p:cNvSpPr>
              <p:nvPr/>
            </p:nvSpPr>
            <p:spPr>
              <a:xfrm>
                <a:off x="4428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2" name="Rechteck 251"/>
              <p:cNvSpPr>
                <a:spLocks noChangeAspect="1"/>
              </p:cNvSpPr>
              <p:nvPr/>
            </p:nvSpPr>
            <p:spPr>
              <a:xfrm>
                <a:off x="4428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3" name="Rechteck 252"/>
              <p:cNvSpPr>
                <a:spLocks noChangeAspect="1"/>
              </p:cNvSpPr>
              <p:nvPr/>
            </p:nvSpPr>
            <p:spPr>
              <a:xfrm>
                <a:off x="4536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4" name="Rechteck 253"/>
              <p:cNvSpPr>
                <a:spLocks noChangeAspect="1"/>
              </p:cNvSpPr>
              <p:nvPr/>
            </p:nvSpPr>
            <p:spPr>
              <a:xfrm>
                <a:off x="4536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5" name="Rechteck 254"/>
              <p:cNvSpPr>
                <a:spLocks noChangeAspect="1"/>
              </p:cNvSpPr>
              <p:nvPr/>
            </p:nvSpPr>
            <p:spPr>
              <a:xfrm>
                <a:off x="4212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6" name="Rechteck 255"/>
              <p:cNvSpPr>
                <a:spLocks noChangeAspect="1"/>
              </p:cNvSpPr>
              <p:nvPr/>
            </p:nvSpPr>
            <p:spPr>
              <a:xfrm>
                <a:off x="4320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7" name="Rechteck 256"/>
              <p:cNvSpPr>
                <a:spLocks noChangeAspect="1"/>
              </p:cNvSpPr>
              <p:nvPr/>
            </p:nvSpPr>
            <p:spPr>
              <a:xfrm>
                <a:off x="4428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8" name="Rechteck 257"/>
              <p:cNvSpPr>
                <a:spLocks noChangeAspect="1"/>
              </p:cNvSpPr>
              <p:nvPr/>
            </p:nvSpPr>
            <p:spPr>
              <a:xfrm>
                <a:off x="4536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9" name="Rechteck 258"/>
              <p:cNvSpPr>
                <a:spLocks noChangeAspect="1"/>
              </p:cNvSpPr>
              <p:nvPr/>
            </p:nvSpPr>
            <p:spPr>
              <a:xfrm>
                <a:off x="4644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0" name="Rechteck 259"/>
              <p:cNvSpPr>
                <a:spLocks noChangeAspect="1"/>
              </p:cNvSpPr>
              <p:nvPr/>
            </p:nvSpPr>
            <p:spPr>
              <a:xfrm>
                <a:off x="4644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1" name="Rechteck 260"/>
              <p:cNvSpPr>
                <a:spLocks noChangeAspect="1"/>
              </p:cNvSpPr>
              <p:nvPr/>
            </p:nvSpPr>
            <p:spPr>
              <a:xfrm>
                <a:off x="4644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2" name="Rechteck 261"/>
              <p:cNvSpPr>
                <a:spLocks noChangeAspect="1"/>
              </p:cNvSpPr>
              <p:nvPr/>
            </p:nvSpPr>
            <p:spPr>
              <a:xfrm>
                <a:off x="4644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3" name="Rechteck 262"/>
              <p:cNvSpPr>
                <a:spLocks noChangeAspect="1"/>
              </p:cNvSpPr>
              <p:nvPr/>
            </p:nvSpPr>
            <p:spPr>
              <a:xfrm>
                <a:off x="4644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4" name="Rechteck 263"/>
              <p:cNvSpPr>
                <a:spLocks noChangeAspect="1"/>
              </p:cNvSpPr>
              <p:nvPr/>
            </p:nvSpPr>
            <p:spPr>
              <a:xfrm>
                <a:off x="4644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5" name="Rechteck 264"/>
              <p:cNvSpPr>
                <a:spLocks noChangeAspect="1"/>
              </p:cNvSpPr>
              <p:nvPr/>
            </p:nvSpPr>
            <p:spPr>
              <a:xfrm>
                <a:off x="4644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8" name="Textfeld 7"/>
            <p:cNvSpPr txBox="1"/>
            <p:nvPr/>
          </p:nvSpPr>
          <p:spPr>
            <a:xfrm>
              <a:off x="7596115" y="6009112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8568138" y="5030559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ϕ</a:t>
              </a:r>
              <a:endParaRPr lang="en-GB" dirty="0"/>
            </a:p>
          </p:txBody>
        </p:sp>
      </p:grpSp>
      <p:grpSp>
        <p:nvGrpSpPr>
          <p:cNvPr id="266" name="Gruppieren 265"/>
          <p:cNvGrpSpPr/>
          <p:nvPr/>
        </p:nvGrpSpPr>
        <p:grpSpPr>
          <a:xfrm>
            <a:off x="7920993" y="315267"/>
            <a:ext cx="963865" cy="972000"/>
            <a:chOff x="1763760" y="4401024"/>
            <a:chExt cx="963865" cy="972000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2295577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2295577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2295577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2295577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2403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2403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2511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2511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2619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2619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2403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2403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2511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2511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2619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2619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1763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1763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1871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1871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1979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979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2087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2087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1763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763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1871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1871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1979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979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2087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2087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2195808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2195808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2195808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2195808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2295577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2295577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2403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2403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2511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2511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2619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2619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2295577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2295577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2295577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2403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2403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2511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2511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2619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2619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2403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2511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2619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1763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1763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1871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1871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1979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1979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2087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2087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2195808" y="4833024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2195808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1763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1763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1871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871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1979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1979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2087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2087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1763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1871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1979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2087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2195808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2195808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2195808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349" name="Gerader Verbinder 348"/>
          <p:cNvCxnSpPr/>
          <p:nvPr/>
        </p:nvCxnSpPr>
        <p:spPr>
          <a:xfrm flipV="1">
            <a:off x="8026015" y="804960"/>
            <a:ext cx="387074" cy="1533414"/>
          </a:xfrm>
          <a:prstGeom prst="line">
            <a:avLst/>
          </a:prstGeom>
          <a:ln cap="rnd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Rechteck 355"/>
          <p:cNvSpPr>
            <a:spLocks noChangeAspect="1"/>
          </p:cNvSpPr>
          <p:nvPr/>
        </p:nvSpPr>
        <p:spPr>
          <a:xfrm>
            <a:off x="3491880" y="1124744"/>
            <a:ext cx="108000" cy="108000"/>
          </a:xfrm>
          <a:prstGeom prst="rect">
            <a:avLst/>
          </a:prstGeom>
          <a:solidFill>
            <a:srgbClr val="8CE6A1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58" name="Gruppieren 357"/>
          <p:cNvGrpSpPr>
            <a:grpSpLocks noChangeAspect="1"/>
          </p:cNvGrpSpPr>
          <p:nvPr/>
        </p:nvGrpSpPr>
        <p:grpSpPr>
          <a:xfrm>
            <a:off x="7960235" y="3740388"/>
            <a:ext cx="761918" cy="3047378"/>
            <a:chOff x="3599952" y="1376808"/>
            <a:chExt cx="1728168" cy="6912000"/>
          </a:xfrm>
        </p:grpSpPr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457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457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468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468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478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478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4896000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4896000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457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457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468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468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478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478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4896000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4896000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5004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5004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5112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5112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5220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5220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5004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5004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5112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5112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5220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5220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457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468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478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4896000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5004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5112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5220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3599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3599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3707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3707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3815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3815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3923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3923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3599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3599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3707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3707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3815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3815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3923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3923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403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403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414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414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424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424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4356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4356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403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403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414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414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424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424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4356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4356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4464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4464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4464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4464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3599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3707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3815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3923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403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414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424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4356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4464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457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457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468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468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478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478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4896072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4896072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457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468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478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4896072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5004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5004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5112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5112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5220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5220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5004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5112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5220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3600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3600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3708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3708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3816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3816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3924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3924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3600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3708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3816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3924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403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403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414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414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424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424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4356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4356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403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414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424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4356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4464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4464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4464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457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457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468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468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478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478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4896000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4896000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457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457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468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468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478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478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4896000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4896000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5004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5004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5112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5112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5220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5220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5004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5004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5112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5112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5220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5220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457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468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478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4896000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5004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5112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5220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3599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Rechteck 522"/>
            <p:cNvSpPr>
              <a:spLocks noChangeAspect="1"/>
            </p:cNvSpPr>
            <p:nvPr/>
          </p:nvSpPr>
          <p:spPr>
            <a:xfrm>
              <a:off x="3599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4" name="Rechteck 523"/>
            <p:cNvSpPr>
              <a:spLocks noChangeAspect="1"/>
            </p:cNvSpPr>
            <p:nvPr/>
          </p:nvSpPr>
          <p:spPr>
            <a:xfrm>
              <a:off x="3707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5" name="Rechteck 524"/>
            <p:cNvSpPr>
              <a:spLocks noChangeAspect="1"/>
            </p:cNvSpPr>
            <p:nvPr/>
          </p:nvSpPr>
          <p:spPr>
            <a:xfrm>
              <a:off x="3707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6" name="Rechteck 525"/>
            <p:cNvSpPr>
              <a:spLocks noChangeAspect="1"/>
            </p:cNvSpPr>
            <p:nvPr/>
          </p:nvSpPr>
          <p:spPr>
            <a:xfrm>
              <a:off x="3815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7" name="Rechteck 526"/>
            <p:cNvSpPr>
              <a:spLocks noChangeAspect="1"/>
            </p:cNvSpPr>
            <p:nvPr/>
          </p:nvSpPr>
          <p:spPr>
            <a:xfrm>
              <a:off x="3815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8" name="Rechteck 527"/>
            <p:cNvSpPr>
              <a:spLocks noChangeAspect="1"/>
            </p:cNvSpPr>
            <p:nvPr/>
          </p:nvSpPr>
          <p:spPr>
            <a:xfrm>
              <a:off x="3923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9" name="Rechteck 528"/>
            <p:cNvSpPr>
              <a:spLocks noChangeAspect="1"/>
            </p:cNvSpPr>
            <p:nvPr/>
          </p:nvSpPr>
          <p:spPr>
            <a:xfrm>
              <a:off x="3923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0" name="Rechteck 529"/>
            <p:cNvSpPr>
              <a:spLocks noChangeAspect="1"/>
            </p:cNvSpPr>
            <p:nvPr/>
          </p:nvSpPr>
          <p:spPr>
            <a:xfrm>
              <a:off x="3599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1" name="Rechteck 530"/>
            <p:cNvSpPr>
              <a:spLocks noChangeAspect="1"/>
            </p:cNvSpPr>
            <p:nvPr/>
          </p:nvSpPr>
          <p:spPr>
            <a:xfrm>
              <a:off x="3599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2" name="Rechteck 531"/>
            <p:cNvSpPr>
              <a:spLocks noChangeAspect="1"/>
            </p:cNvSpPr>
            <p:nvPr/>
          </p:nvSpPr>
          <p:spPr>
            <a:xfrm>
              <a:off x="3707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3" name="Rechteck 532"/>
            <p:cNvSpPr>
              <a:spLocks noChangeAspect="1"/>
            </p:cNvSpPr>
            <p:nvPr/>
          </p:nvSpPr>
          <p:spPr>
            <a:xfrm>
              <a:off x="3707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4" name="Rechteck 533"/>
            <p:cNvSpPr>
              <a:spLocks noChangeAspect="1"/>
            </p:cNvSpPr>
            <p:nvPr/>
          </p:nvSpPr>
          <p:spPr>
            <a:xfrm>
              <a:off x="3815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5" name="Rechteck 534"/>
            <p:cNvSpPr>
              <a:spLocks noChangeAspect="1"/>
            </p:cNvSpPr>
            <p:nvPr/>
          </p:nvSpPr>
          <p:spPr>
            <a:xfrm>
              <a:off x="3815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6" name="Rechteck 535"/>
            <p:cNvSpPr>
              <a:spLocks noChangeAspect="1"/>
            </p:cNvSpPr>
            <p:nvPr/>
          </p:nvSpPr>
          <p:spPr>
            <a:xfrm>
              <a:off x="3923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7" name="Rechteck 536"/>
            <p:cNvSpPr>
              <a:spLocks noChangeAspect="1"/>
            </p:cNvSpPr>
            <p:nvPr/>
          </p:nvSpPr>
          <p:spPr>
            <a:xfrm>
              <a:off x="3923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8" name="Rechteck 537"/>
            <p:cNvSpPr>
              <a:spLocks noChangeAspect="1"/>
            </p:cNvSpPr>
            <p:nvPr/>
          </p:nvSpPr>
          <p:spPr>
            <a:xfrm>
              <a:off x="403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9" name="Rechteck 538"/>
            <p:cNvSpPr>
              <a:spLocks noChangeAspect="1"/>
            </p:cNvSpPr>
            <p:nvPr/>
          </p:nvSpPr>
          <p:spPr>
            <a:xfrm>
              <a:off x="403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0" name="Rechteck 539"/>
            <p:cNvSpPr>
              <a:spLocks noChangeAspect="1"/>
            </p:cNvSpPr>
            <p:nvPr/>
          </p:nvSpPr>
          <p:spPr>
            <a:xfrm>
              <a:off x="414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1" name="Rechteck 540"/>
            <p:cNvSpPr>
              <a:spLocks noChangeAspect="1"/>
            </p:cNvSpPr>
            <p:nvPr/>
          </p:nvSpPr>
          <p:spPr>
            <a:xfrm>
              <a:off x="414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2" name="Rechteck 541"/>
            <p:cNvSpPr>
              <a:spLocks noChangeAspect="1"/>
            </p:cNvSpPr>
            <p:nvPr/>
          </p:nvSpPr>
          <p:spPr>
            <a:xfrm>
              <a:off x="424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3" name="Rechteck 542"/>
            <p:cNvSpPr>
              <a:spLocks noChangeAspect="1"/>
            </p:cNvSpPr>
            <p:nvPr/>
          </p:nvSpPr>
          <p:spPr>
            <a:xfrm>
              <a:off x="424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4" name="Rechteck 543"/>
            <p:cNvSpPr>
              <a:spLocks noChangeAspect="1"/>
            </p:cNvSpPr>
            <p:nvPr/>
          </p:nvSpPr>
          <p:spPr>
            <a:xfrm>
              <a:off x="4356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5" name="Rechteck 544"/>
            <p:cNvSpPr>
              <a:spLocks noChangeAspect="1"/>
            </p:cNvSpPr>
            <p:nvPr/>
          </p:nvSpPr>
          <p:spPr>
            <a:xfrm>
              <a:off x="4356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6" name="Rechteck 545"/>
            <p:cNvSpPr>
              <a:spLocks noChangeAspect="1"/>
            </p:cNvSpPr>
            <p:nvPr/>
          </p:nvSpPr>
          <p:spPr>
            <a:xfrm>
              <a:off x="403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7" name="Rechteck 546"/>
            <p:cNvSpPr>
              <a:spLocks noChangeAspect="1"/>
            </p:cNvSpPr>
            <p:nvPr/>
          </p:nvSpPr>
          <p:spPr>
            <a:xfrm>
              <a:off x="403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8" name="Rechteck 547"/>
            <p:cNvSpPr>
              <a:spLocks noChangeAspect="1"/>
            </p:cNvSpPr>
            <p:nvPr/>
          </p:nvSpPr>
          <p:spPr>
            <a:xfrm>
              <a:off x="414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9" name="Rechteck 548"/>
            <p:cNvSpPr>
              <a:spLocks noChangeAspect="1"/>
            </p:cNvSpPr>
            <p:nvPr/>
          </p:nvSpPr>
          <p:spPr>
            <a:xfrm>
              <a:off x="414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0" name="Rechteck 549"/>
            <p:cNvSpPr>
              <a:spLocks noChangeAspect="1"/>
            </p:cNvSpPr>
            <p:nvPr/>
          </p:nvSpPr>
          <p:spPr>
            <a:xfrm>
              <a:off x="424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1" name="Rechteck 550"/>
            <p:cNvSpPr>
              <a:spLocks noChangeAspect="1"/>
            </p:cNvSpPr>
            <p:nvPr/>
          </p:nvSpPr>
          <p:spPr>
            <a:xfrm>
              <a:off x="424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2" name="Rechteck 551"/>
            <p:cNvSpPr>
              <a:spLocks noChangeAspect="1"/>
            </p:cNvSpPr>
            <p:nvPr/>
          </p:nvSpPr>
          <p:spPr>
            <a:xfrm>
              <a:off x="4356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3" name="Rechteck 552"/>
            <p:cNvSpPr>
              <a:spLocks noChangeAspect="1"/>
            </p:cNvSpPr>
            <p:nvPr/>
          </p:nvSpPr>
          <p:spPr>
            <a:xfrm>
              <a:off x="4356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4" name="Rechteck 553"/>
            <p:cNvSpPr>
              <a:spLocks noChangeAspect="1"/>
            </p:cNvSpPr>
            <p:nvPr/>
          </p:nvSpPr>
          <p:spPr>
            <a:xfrm>
              <a:off x="4464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5" name="Rechteck 554"/>
            <p:cNvSpPr>
              <a:spLocks noChangeAspect="1"/>
            </p:cNvSpPr>
            <p:nvPr/>
          </p:nvSpPr>
          <p:spPr>
            <a:xfrm>
              <a:off x="4464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6" name="Rechteck 555"/>
            <p:cNvSpPr>
              <a:spLocks noChangeAspect="1"/>
            </p:cNvSpPr>
            <p:nvPr/>
          </p:nvSpPr>
          <p:spPr>
            <a:xfrm>
              <a:off x="4464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7" name="Rechteck 556"/>
            <p:cNvSpPr>
              <a:spLocks noChangeAspect="1"/>
            </p:cNvSpPr>
            <p:nvPr/>
          </p:nvSpPr>
          <p:spPr>
            <a:xfrm>
              <a:off x="4464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8" name="Rechteck 557"/>
            <p:cNvSpPr>
              <a:spLocks noChangeAspect="1"/>
            </p:cNvSpPr>
            <p:nvPr/>
          </p:nvSpPr>
          <p:spPr>
            <a:xfrm>
              <a:off x="3599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9" name="Rechteck 558"/>
            <p:cNvSpPr>
              <a:spLocks noChangeAspect="1"/>
            </p:cNvSpPr>
            <p:nvPr/>
          </p:nvSpPr>
          <p:spPr>
            <a:xfrm>
              <a:off x="3707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0" name="Rechteck 559"/>
            <p:cNvSpPr>
              <a:spLocks noChangeAspect="1"/>
            </p:cNvSpPr>
            <p:nvPr/>
          </p:nvSpPr>
          <p:spPr>
            <a:xfrm>
              <a:off x="3815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1" name="Rechteck 560"/>
            <p:cNvSpPr>
              <a:spLocks noChangeAspect="1"/>
            </p:cNvSpPr>
            <p:nvPr/>
          </p:nvSpPr>
          <p:spPr>
            <a:xfrm>
              <a:off x="3923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2" name="Rechteck 561"/>
            <p:cNvSpPr>
              <a:spLocks noChangeAspect="1"/>
            </p:cNvSpPr>
            <p:nvPr/>
          </p:nvSpPr>
          <p:spPr>
            <a:xfrm>
              <a:off x="403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3" name="Rechteck 562"/>
            <p:cNvSpPr>
              <a:spLocks noChangeAspect="1"/>
            </p:cNvSpPr>
            <p:nvPr/>
          </p:nvSpPr>
          <p:spPr>
            <a:xfrm>
              <a:off x="414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4" name="Rechteck 563"/>
            <p:cNvSpPr>
              <a:spLocks noChangeAspect="1"/>
            </p:cNvSpPr>
            <p:nvPr/>
          </p:nvSpPr>
          <p:spPr>
            <a:xfrm>
              <a:off x="424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5" name="Rechteck 564"/>
            <p:cNvSpPr>
              <a:spLocks noChangeAspect="1"/>
            </p:cNvSpPr>
            <p:nvPr/>
          </p:nvSpPr>
          <p:spPr>
            <a:xfrm>
              <a:off x="4356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6" name="Rechteck 565"/>
            <p:cNvSpPr>
              <a:spLocks noChangeAspect="1"/>
            </p:cNvSpPr>
            <p:nvPr/>
          </p:nvSpPr>
          <p:spPr>
            <a:xfrm>
              <a:off x="4464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7" name="Rechteck 566"/>
            <p:cNvSpPr>
              <a:spLocks noChangeAspect="1"/>
            </p:cNvSpPr>
            <p:nvPr/>
          </p:nvSpPr>
          <p:spPr>
            <a:xfrm>
              <a:off x="457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8" name="Rechteck 567"/>
            <p:cNvSpPr>
              <a:spLocks noChangeAspect="1"/>
            </p:cNvSpPr>
            <p:nvPr/>
          </p:nvSpPr>
          <p:spPr>
            <a:xfrm>
              <a:off x="457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9" name="Rechteck 568"/>
            <p:cNvSpPr>
              <a:spLocks noChangeAspect="1"/>
            </p:cNvSpPr>
            <p:nvPr/>
          </p:nvSpPr>
          <p:spPr>
            <a:xfrm>
              <a:off x="468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0" name="Rechteck 569"/>
            <p:cNvSpPr>
              <a:spLocks noChangeAspect="1"/>
            </p:cNvSpPr>
            <p:nvPr/>
          </p:nvSpPr>
          <p:spPr>
            <a:xfrm>
              <a:off x="468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1" name="Rechteck 570"/>
            <p:cNvSpPr>
              <a:spLocks noChangeAspect="1"/>
            </p:cNvSpPr>
            <p:nvPr/>
          </p:nvSpPr>
          <p:spPr>
            <a:xfrm>
              <a:off x="478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2" name="Rechteck 571"/>
            <p:cNvSpPr>
              <a:spLocks noChangeAspect="1"/>
            </p:cNvSpPr>
            <p:nvPr/>
          </p:nvSpPr>
          <p:spPr>
            <a:xfrm>
              <a:off x="478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3" name="Rechteck 572"/>
            <p:cNvSpPr>
              <a:spLocks noChangeAspect="1"/>
            </p:cNvSpPr>
            <p:nvPr/>
          </p:nvSpPr>
          <p:spPr>
            <a:xfrm>
              <a:off x="4896072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4" name="Rechteck 573"/>
            <p:cNvSpPr>
              <a:spLocks noChangeAspect="1"/>
            </p:cNvSpPr>
            <p:nvPr/>
          </p:nvSpPr>
          <p:spPr>
            <a:xfrm>
              <a:off x="4896072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5" name="Rechteck 574"/>
            <p:cNvSpPr>
              <a:spLocks noChangeAspect="1"/>
            </p:cNvSpPr>
            <p:nvPr/>
          </p:nvSpPr>
          <p:spPr>
            <a:xfrm>
              <a:off x="457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6" name="Rechteck 575"/>
            <p:cNvSpPr>
              <a:spLocks noChangeAspect="1"/>
            </p:cNvSpPr>
            <p:nvPr/>
          </p:nvSpPr>
          <p:spPr>
            <a:xfrm>
              <a:off x="468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7" name="Rechteck 576"/>
            <p:cNvSpPr>
              <a:spLocks noChangeAspect="1"/>
            </p:cNvSpPr>
            <p:nvPr/>
          </p:nvSpPr>
          <p:spPr>
            <a:xfrm>
              <a:off x="478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8" name="Rechteck 577"/>
            <p:cNvSpPr>
              <a:spLocks noChangeAspect="1"/>
            </p:cNvSpPr>
            <p:nvPr/>
          </p:nvSpPr>
          <p:spPr>
            <a:xfrm>
              <a:off x="4896072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9" name="Rechteck 578"/>
            <p:cNvSpPr>
              <a:spLocks noChangeAspect="1"/>
            </p:cNvSpPr>
            <p:nvPr/>
          </p:nvSpPr>
          <p:spPr>
            <a:xfrm>
              <a:off x="5004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0" name="Rechteck 579"/>
            <p:cNvSpPr>
              <a:spLocks noChangeAspect="1"/>
            </p:cNvSpPr>
            <p:nvPr/>
          </p:nvSpPr>
          <p:spPr>
            <a:xfrm>
              <a:off x="5004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1" name="Rechteck 580"/>
            <p:cNvSpPr>
              <a:spLocks noChangeAspect="1"/>
            </p:cNvSpPr>
            <p:nvPr/>
          </p:nvSpPr>
          <p:spPr>
            <a:xfrm>
              <a:off x="5112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2" name="Rechteck 581"/>
            <p:cNvSpPr>
              <a:spLocks noChangeAspect="1"/>
            </p:cNvSpPr>
            <p:nvPr/>
          </p:nvSpPr>
          <p:spPr>
            <a:xfrm>
              <a:off x="5112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3" name="Rechteck 582"/>
            <p:cNvSpPr>
              <a:spLocks noChangeAspect="1"/>
            </p:cNvSpPr>
            <p:nvPr/>
          </p:nvSpPr>
          <p:spPr>
            <a:xfrm>
              <a:off x="5220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4" name="Rechteck 583"/>
            <p:cNvSpPr>
              <a:spLocks noChangeAspect="1"/>
            </p:cNvSpPr>
            <p:nvPr/>
          </p:nvSpPr>
          <p:spPr>
            <a:xfrm>
              <a:off x="5220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5" name="Rechteck 584"/>
            <p:cNvSpPr>
              <a:spLocks noChangeAspect="1"/>
            </p:cNvSpPr>
            <p:nvPr/>
          </p:nvSpPr>
          <p:spPr>
            <a:xfrm>
              <a:off x="5004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6" name="Rechteck 585"/>
            <p:cNvSpPr>
              <a:spLocks noChangeAspect="1"/>
            </p:cNvSpPr>
            <p:nvPr/>
          </p:nvSpPr>
          <p:spPr>
            <a:xfrm>
              <a:off x="5112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7" name="Rechteck 586"/>
            <p:cNvSpPr>
              <a:spLocks noChangeAspect="1"/>
            </p:cNvSpPr>
            <p:nvPr/>
          </p:nvSpPr>
          <p:spPr>
            <a:xfrm>
              <a:off x="5220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8" name="Rechteck 587"/>
            <p:cNvSpPr>
              <a:spLocks noChangeAspect="1"/>
            </p:cNvSpPr>
            <p:nvPr/>
          </p:nvSpPr>
          <p:spPr>
            <a:xfrm>
              <a:off x="3600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9" name="Rechteck 588"/>
            <p:cNvSpPr>
              <a:spLocks noChangeAspect="1"/>
            </p:cNvSpPr>
            <p:nvPr/>
          </p:nvSpPr>
          <p:spPr>
            <a:xfrm>
              <a:off x="3600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0" name="Rechteck 589"/>
            <p:cNvSpPr>
              <a:spLocks noChangeAspect="1"/>
            </p:cNvSpPr>
            <p:nvPr/>
          </p:nvSpPr>
          <p:spPr>
            <a:xfrm>
              <a:off x="3708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1" name="Rechteck 590"/>
            <p:cNvSpPr>
              <a:spLocks noChangeAspect="1"/>
            </p:cNvSpPr>
            <p:nvPr/>
          </p:nvSpPr>
          <p:spPr>
            <a:xfrm>
              <a:off x="3708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2" name="Rechteck 591"/>
            <p:cNvSpPr>
              <a:spLocks noChangeAspect="1"/>
            </p:cNvSpPr>
            <p:nvPr/>
          </p:nvSpPr>
          <p:spPr>
            <a:xfrm>
              <a:off x="3816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3" name="Rechteck 592"/>
            <p:cNvSpPr>
              <a:spLocks noChangeAspect="1"/>
            </p:cNvSpPr>
            <p:nvPr/>
          </p:nvSpPr>
          <p:spPr>
            <a:xfrm>
              <a:off x="3816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4" name="Rechteck 593"/>
            <p:cNvSpPr>
              <a:spLocks noChangeAspect="1"/>
            </p:cNvSpPr>
            <p:nvPr/>
          </p:nvSpPr>
          <p:spPr>
            <a:xfrm>
              <a:off x="3924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5" name="Rechteck 594"/>
            <p:cNvSpPr>
              <a:spLocks noChangeAspect="1"/>
            </p:cNvSpPr>
            <p:nvPr/>
          </p:nvSpPr>
          <p:spPr>
            <a:xfrm>
              <a:off x="3924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6" name="Rechteck 595"/>
            <p:cNvSpPr>
              <a:spLocks noChangeAspect="1"/>
            </p:cNvSpPr>
            <p:nvPr/>
          </p:nvSpPr>
          <p:spPr>
            <a:xfrm>
              <a:off x="3600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7" name="Rechteck 596"/>
            <p:cNvSpPr>
              <a:spLocks noChangeAspect="1"/>
            </p:cNvSpPr>
            <p:nvPr/>
          </p:nvSpPr>
          <p:spPr>
            <a:xfrm>
              <a:off x="3708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8" name="Rechteck 597"/>
            <p:cNvSpPr>
              <a:spLocks noChangeAspect="1"/>
            </p:cNvSpPr>
            <p:nvPr/>
          </p:nvSpPr>
          <p:spPr>
            <a:xfrm>
              <a:off x="3816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9" name="Rechteck 598"/>
            <p:cNvSpPr>
              <a:spLocks noChangeAspect="1"/>
            </p:cNvSpPr>
            <p:nvPr/>
          </p:nvSpPr>
          <p:spPr>
            <a:xfrm>
              <a:off x="3924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0" name="Rechteck 599"/>
            <p:cNvSpPr>
              <a:spLocks noChangeAspect="1"/>
            </p:cNvSpPr>
            <p:nvPr/>
          </p:nvSpPr>
          <p:spPr>
            <a:xfrm>
              <a:off x="403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1" name="Rechteck 600"/>
            <p:cNvSpPr>
              <a:spLocks noChangeAspect="1"/>
            </p:cNvSpPr>
            <p:nvPr/>
          </p:nvSpPr>
          <p:spPr>
            <a:xfrm>
              <a:off x="403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2" name="Rechteck 601"/>
            <p:cNvSpPr>
              <a:spLocks noChangeAspect="1"/>
            </p:cNvSpPr>
            <p:nvPr/>
          </p:nvSpPr>
          <p:spPr>
            <a:xfrm>
              <a:off x="414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3" name="Rechteck 602"/>
            <p:cNvSpPr>
              <a:spLocks noChangeAspect="1"/>
            </p:cNvSpPr>
            <p:nvPr/>
          </p:nvSpPr>
          <p:spPr>
            <a:xfrm>
              <a:off x="414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4" name="Rechteck 603"/>
            <p:cNvSpPr>
              <a:spLocks noChangeAspect="1"/>
            </p:cNvSpPr>
            <p:nvPr/>
          </p:nvSpPr>
          <p:spPr>
            <a:xfrm>
              <a:off x="424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5" name="Rechteck 604"/>
            <p:cNvSpPr>
              <a:spLocks noChangeAspect="1"/>
            </p:cNvSpPr>
            <p:nvPr/>
          </p:nvSpPr>
          <p:spPr>
            <a:xfrm>
              <a:off x="424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6" name="Rechteck 605"/>
            <p:cNvSpPr>
              <a:spLocks noChangeAspect="1"/>
            </p:cNvSpPr>
            <p:nvPr/>
          </p:nvSpPr>
          <p:spPr>
            <a:xfrm>
              <a:off x="4356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7" name="Rechteck 606"/>
            <p:cNvSpPr>
              <a:spLocks noChangeAspect="1"/>
            </p:cNvSpPr>
            <p:nvPr/>
          </p:nvSpPr>
          <p:spPr>
            <a:xfrm>
              <a:off x="4356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8" name="Rechteck 607"/>
            <p:cNvSpPr>
              <a:spLocks noChangeAspect="1"/>
            </p:cNvSpPr>
            <p:nvPr/>
          </p:nvSpPr>
          <p:spPr>
            <a:xfrm>
              <a:off x="403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9" name="Rechteck 608"/>
            <p:cNvSpPr>
              <a:spLocks noChangeAspect="1"/>
            </p:cNvSpPr>
            <p:nvPr/>
          </p:nvSpPr>
          <p:spPr>
            <a:xfrm>
              <a:off x="414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0" name="Rechteck 609"/>
            <p:cNvSpPr>
              <a:spLocks noChangeAspect="1"/>
            </p:cNvSpPr>
            <p:nvPr/>
          </p:nvSpPr>
          <p:spPr>
            <a:xfrm>
              <a:off x="424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1" name="Rechteck 610"/>
            <p:cNvSpPr>
              <a:spLocks noChangeAspect="1"/>
            </p:cNvSpPr>
            <p:nvPr/>
          </p:nvSpPr>
          <p:spPr>
            <a:xfrm>
              <a:off x="4356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2" name="Rechteck 611"/>
            <p:cNvSpPr>
              <a:spLocks noChangeAspect="1"/>
            </p:cNvSpPr>
            <p:nvPr/>
          </p:nvSpPr>
          <p:spPr>
            <a:xfrm>
              <a:off x="4464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3" name="Rechteck 612"/>
            <p:cNvSpPr>
              <a:spLocks noChangeAspect="1"/>
            </p:cNvSpPr>
            <p:nvPr/>
          </p:nvSpPr>
          <p:spPr>
            <a:xfrm>
              <a:off x="4464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4" name="Rechteck 613"/>
            <p:cNvSpPr>
              <a:spLocks noChangeAspect="1"/>
            </p:cNvSpPr>
            <p:nvPr/>
          </p:nvSpPr>
          <p:spPr>
            <a:xfrm>
              <a:off x="4464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5" name="Rechteck 614"/>
            <p:cNvSpPr>
              <a:spLocks noChangeAspect="1"/>
            </p:cNvSpPr>
            <p:nvPr/>
          </p:nvSpPr>
          <p:spPr>
            <a:xfrm>
              <a:off x="457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6" name="Rechteck 615"/>
            <p:cNvSpPr>
              <a:spLocks noChangeAspect="1"/>
            </p:cNvSpPr>
            <p:nvPr/>
          </p:nvSpPr>
          <p:spPr>
            <a:xfrm>
              <a:off x="457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7" name="Rechteck 616"/>
            <p:cNvSpPr>
              <a:spLocks noChangeAspect="1"/>
            </p:cNvSpPr>
            <p:nvPr/>
          </p:nvSpPr>
          <p:spPr>
            <a:xfrm>
              <a:off x="468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8" name="Rechteck 617"/>
            <p:cNvSpPr>
              <a:spLocks noChangeAspect="1"/>
            </p:cNvSpPr>
            <p:nvPr/>
          </p:nvSpPr>
          <p:spPr>
            <a:xfrm>
              <a:off x="468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9" name="Rechteck 618"/>
            <p:cNvSpPr>
              <a:spLocks noChangeAspect="1"/>
            </p:cNvSpPr>
            <p:nvPr/>
          </p:nvSpPr>
          <p:spPr>
            <a:xfrm>
              <a:off x="478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0" name="Rechteck 619"/>
            <p:cNvSpPr>
              <a:spLocks noChangeAspect="1"/>
            </p:cNvSpPr>
            <p:nvPr/>
          </p:nvSpPr>
          <p:spPr>
            <a:xfrm>
              <a:off x="478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1" name="Rechteck 620"/>
            <p:cNvSpPr>
              <a:spLocks noChangeAspect="1"/>
            </p:cNvSpPr>
            <p:nvPr/>
          </p:nvSpPr>
          <p:spPr>
            <a:xfrm>
              <a:off x="4896000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2" name="Rechteck 621"/>
            <p:cNvSpPr>
              <a:spLocks noChangeAspect="1"/>
            </p:cNvSpPr>
            <p:nvPr/>
          </p:nvSpPr>
          <p:spPr>
            <a:xfrm>
              <a:off x="4896000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3" name="Rechteck 622"/>
            <p:cNvSpPr>
              <a:spLocks noChangeAspect="1"/>
            </p:cNvSpPr>
            <p:nvPr/>
          </p:nvSpPr>
          <p:spPr>
            <a:xfrm>
              <a:off x="457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4" name="Rechteck 623"/>
            <p:cNvSpPr>
              <a:spLocks noChangeAspect="1"/>
            </p:cNvSpPr>
            <p:nvPr/>
          </p:nvSpPr>
          <p:spPr>
            <a:xfrm>
              <a:off x="457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5" name="Rechteck 624"/>
            <p:cNvSpPr>
              <a:spLocks noChangeAspect="1"/>
            </p:cNvSpPr>
            <p:nvPr/>
          </p:nvSpPr>
          <p:spPr>
            <a:xfrm>
              <a:off x="468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6" name="Rechteck 625"/>
            <p:cNvSpPr>
              <a:spLocks noChangeAspect="1"/>
            </p:cNvSpPr>
            <p:nvPr/>
          </p:nvSpPr>
          <p:spPr>
            <a:xfrm>
              <a:off x="468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7" name="Rechteck 626"/>
            <p:cNvSpPr>
              <a:spLocks noChangeAspect="1"/>
            </p:cNvSpPr>
            <p:nvPr/>
          </p:nvSpPr>
          <p:spPr>
            <a:xfrm>
              <a:off x="478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8" name="Rechteck 627"/>
            <p:cNvSpPr>
              <a:spLocks noChangeAspect="1"/>
            </p:cNvSpPr>
            <p:nvPr/>
          </p:nvSpPr>
          <p:spPr>
            <a:xfrm>
              <a:off x="478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9" name="Rechteck 628"/>
            <p:cNvSpPr>
              <a:spLocks noChangeAspect="1"/>
            </p:cNvSpPr>
            <p:nvPr/>
          </p:nvSpPr>
          <p:spPr>
            <a:xfrm>
              <a:off x="4896000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0" name="Rechteck 629"/>
            <p:cNvSpPr>
              <a:spLocks noChangeAspect="1"/>
            </p:cNvSpPr>
            <p:nvPr/>
          </p:nvSpPr>
          <p:spPr>
            <a:xfrm>
              <a:off x="4896000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1" name="Rechteck 630"/>
            <p:cNvSpPr>
              <a:spLocks noChangeAspect="1"/>
            </p:cNvSpPr>
            <p:nvPr/>
          </p:nvSpPr>
          <p:spPr>
            <a:xfrm>
              <a:off x="5004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2" name="Rechteck 631"/>
            <p:cNvSpPr>
              <a:spLocks noChangeAspect="1"/>
            </p:cNvSpPr>
            <p:nvPr/>
          </p:nvSpPr>
          <p:spPr>
            <a:xfrm>
              <a:off x="5004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3" name="Rechteck 632"/>
            <p:cNvSpPr>
              <a:spLocks noChangeAspect="1"/>
            </p:cNvSpPr>
            <p:nvPr/>
          </p:nvSpPr>
          <p:spPr>
            <a:xfrm>
              <a:off x="5112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4" name="Rechteck 633"/>
            <p:cNvSpPr>
              <a:spLocks noChangeAspect="1"/>
            </p:cNvSpPr>
            <p:nvPr/>
          </p:nvSpPr>
          <p:spPr>
            <a:xfrm>
              <a:off x="5112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5" name="Rechteck 634"/>
            <p:cNvSpPr>
              <a:spLocks noChangeAspect="1"/>
            </p:cNvSpPr>
            <p:nvPr/>
          </p:nvSpPr>
          <p:spPr>
            <a:xfrm>
              <a:off x="5220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6" name="Rechteck 635"/>
            <p:cNvSpPr>
              <a:spLocks noChangeAspect="1"/>
            </p:cNvSpPr>
            <p:nvPr/>
          </p:nvSpPr>
          <p:spPr>
            <a:xfrm>
              <a:off x="5220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7" name="Rechteck 636"/>
            <p:cNvSpPr>
              <a:spLocks noChangeAspect="1"/>
            </p:cNvSpPr>
            <p:nvPr/>
          </p:nvSpPr>
          <p:spPr>
            <a:xfrm>
              <a:off x="5004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8" name="Rechteck 637"/>
            <p:cNvSpPr>
              <a:spLocks noChangeAspect="1"/>
            </p:cNvSpPr>
            <p:nvPr/>
          </p:nvSpPr>
          <p:spPr>
            <a:xfrm>
              <a:off x="5004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9" name="Rechteck 638"/>
            <p:cNvSpPr>
              <a:spLocks noChangeAspect="1"/>
            </p:cNvSpPr>
            <p:nvPr/>
          </p:nvSpPr>
          <p:spPr>
            <a:xfrm>
              <a:off x="5112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0" name="Rechteck 639"/>
            <p:cNvSpPr>
              <a:spLocks noChangeAspect="1"/>
            </p:cNvSpPr>
            <p:nvPr/>
          </p:nvSpPr>
          <p:spPr>
            <a:xfrm>
              <a:off x="5112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1" name="Rechteck 640"/>
            <p:cNvSpPr>
              <a:spLocks noChangeAspect="1"/>
            </p:cNvSpPr>
            <p:nvPr/>
          </p:nvSpPr>
          <p:spPr>
            <a:xfrm>
              <a:off x="5220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2" name="Rechteck 641"/>
            <p:cNvSpPr>
              <a:spLocks noChangeAspect="1"/>
            </p:cNvSpPr>
            <p:nvPr/>
          </p:nvSpPr>
          <p:spPr>
            <a:xfrm>
              <a:off x="5220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3" name="Rechteck 642"/>
            <p:cNvSpPr>
              <a:spLocks noChangeAspect="1"/>
            </p:cNvSpPr>
            <p:nvPr/>
          </p:nvSpPr>
          <p:spPr>
            <a:xfrm>
              <a:off x="457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4" name="Rechteck 643"/>
            <p:cNvSpPr>
              <a:spLocks noChangeAspect="1"/>
            </p:cNvSpPr>
            <p:nvPr/>
          </p:nvSpPr>
          <p:spPr>
            <a:xfrm>
              <a:off x="468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5" name="Rechteck 644"/>
            <p:cNvSpPr>
              <a:spLocks noChangeAspect="1"/>
            </p:cNvSpPr>
            <p:nvPr/>
          </p:nvSpPr>
          <p:spPr>
            <a:xfrm>
              <a:off x="478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6" name="Rechteck 645"/>
            <p:cNvSpPr>
              <a:spLocks noChangeAspect="1"/>
            </p:cNvSpPr>
            <p:nvPr/>
          </p:nvSpPr>
          <p:spPr>
            <a:xfrm>
              <a:off x="4896000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7" name="Rechteck 646"/>
            <p:cNvSpPr>
              <a:spLocks noChangeAspect="1"/>
            </p:cNvSpPr>
            <p:nvPr/>
          </p:nvSpPr>
          <p:spPr>
            <a:xfrm>
              <a:off x="5004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8" name="Rechteck 647"/>
            <p:cNvSpPr>
              <a:spLocks noChangeAspect="1"/>
            </p:cNvSpPr>
            <p:nvPr/>
          </p:nvSpPr>
          <p:spPr>
            <a:xfrm>
              <a:off x="5112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9" name="Rechteck 648"/>
            <p:cNvSpPr>
              <a:spLocks noChangeAspect="1"/>
            </p:cNvSpPr>
            <p:nvPr/>
          </p:nvSpPr>
          <p:spPr>
            <a:xfrm>
              <a:off x="5220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0" name="Rechteck 649"/>
            <p:cNvSpPr>
              <a:spLocks noChangeAspect="1"/>
            </p:cNvSpPr>
            <p:nvPr/>
          </p:nvSpPr>
          <p:spPr>
            <a:xfrm>
              <a:off x="3599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1" name="Rechteck 650"/>
            <p:cNvSpPr>
              <a:spLocks noChangeAspect="1"/>
            </p:cNvSpPr>
            <p:nvPr/>
          </p:nvSpPr>
          <p:spPr>
            <a:xfrm>
              <a:off x="3599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2" name="Rechteck 651"/>
            <p:cNvSpPr>
              <a:spLocks noChangeAspect="1"/>
            </p:cNvSpPr>
            <p:nvPr/>
          </p:nvSpPr>
          <p:spPr>
            <a:xfrm>
              <a:off x="3707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3" name="Rechteck 652"/>
            <p:cNvSpPr>
              <a:spLocks noChangeAspect="1"/>
            </p:cNvSpPr>
            <p:nvPr/>
          </p:nvSpPr>
          <p:spPr>
            <a:xfrm>
              <a:off x="3707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4" name="Rechteck 653"/>
            <p:cNvSpPr>
              <a:spLocks noChangeAspect="1"/>
            </p:cNvSpPr>
            <p:nvPr/>
          </p:nvSpPr>
          <p:spPr>
            <a:xfrm>
              <a:off x="3815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5" name="Rechteck 654"/>
            <p:cNvSpPr>
              <a:spLocks noChangeAspect="1"/>
            </p:cNvSpPr>
            <p:nvPr/>
          </p:nvSpPr>
          <p:spPr>
            <a:xfrm>
              <a:off x="3815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6" name="Rechteck 655"/>
            <p:cNvSpPr>
              <a:spLocks noChangeAspect="1"/>
            </p:cNvSpPr>
            <p:nvPr/>
          </p:nvSpPr>
          <p:spPr>
            <a:xfrm>
              <a:off x="3923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7" name="Rechteck 656"/>
            <p:cNvSpPr>
              <a:spLocks noChangeAspect="1"/>
            </p:cNvSpPr>
            <p:nvPr/>
          </p:nvSpPr>
          <p:spPr>
            <a:xfrm>
              <a:off x="3923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8" name="Rechteck 657"/>
            <p:cNvSpPr>
              <a:spLocks noChangeAspect="1"/>
            </p:cNvSpPr>
            <p:nvPr/>
          </p:nvSpPr>
          <p:spPr>
            <a:xfrm>
              <a:off x="3599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9" name="Rechteck 658"/>
            <p:cNvSpPr>
              <a:spLocks noChangeAspect="1"/>
            </p:cNvSpPr>
            <p:nvPr/>
          </p:nvSpPr>
          <p:spPr>
            <a:xfrm>
              <a:off x="3599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0" name="Rechteck 659"/>
            <p:cNvSpPr>
              <a:spLocks noChangeAspect="1"/>
            </p:cNvSpPr>
            <p:nvPr/>
          </p:nvSpPr>
          <p:spPr>
            <a:xfrm>
              <a:off x="3707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1" name="Rechteck 660"/>
            <p:cNvSpPr>
              <a:spLocks noChangeAspect="1"/>
            </p:cNvSpPr>
            <p:nvPr/>
          </p:nvSpPr>
          <p:spPr>
            <a:xfrm>
              <a:off x="3707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2" name="Rechteck 661"/>
            <p:cNvSpPr>
              <a:spLocks noChangeAspect="1"/>
            </p:cNvSpPr>
            <p:nvPr/>
          </p:nvSpPr>
          <p:spPr>
            <a:xfrm>
              <a:off x="3815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3" name="Rechteck 662"/>
            <p:cNvSpPr>
              <a:spLocks noChangeAspect="1"/>
            </p:cNvSpPr>
            <p:nvPr/>
          </p:nvSpPr>
          <p:spPr>
            <a:xfrm>
              <a:off x="3815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4" name="Rechteck 663"/>
            <p:cNvSpPr>
              <a:spLocks noChangeAspect="1"/>
            </p:cNvSpPr>
            <p:nvPr/>
          </p:nvSpPr>
          <p:spPr>
            <a:xfrm>
              <a:off x="3923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5" name="Rechteck 664"/>
            <p:cNvSpPr>
              <a:spLocks noChangeAspect="1"/>
            </p:cNvSpPr>
            <p:nvPr/>
          </p:nvSpPr>
          <p:spPr>
            <a:xfrm>
              <a:off x="3923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6" name="Rechteck 665"/>
            <p:cNvSpPr>
              <a:spLocks noChangeAspect="1"/>
            </p:cNvSpPr>
            <p:nvPr/>
          </p:nvSpPr>
          <p:spPr>
            <a:xfrm>
              <a:off x="403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7" name="Rechteck 666"/>
            <p:cNvSpPr>
              <a:spLocks noChangeAspect="1"/>
            </p:cNvSpPr>
            <p:nvPr/>
          </p:nvSpPr>
          <p:spPr>
            <a:xfrm>
              <a:off x="403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8" name="Rechteck 667"/>
            <p:cNvSpPr>
              <a:spLocks noChangeAspect="1"/>
            </p:cNvSpPr>
            <p:nvPr/>
          </p:nvSpPr>
          <p:spPr>
            <a:xfrm>
              <a:off x="414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9" name="Rechteck 668"/>
            <p:cNvSpPr>
              <a:spLocks noChangeAspect="1"/>
            </p:cNvSpPr>
            <p:nvPr/>
          </p:nvSpPr>
          <p:spPr>
            <a:xfrm>
              <a:off x="414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0" name="Rechteck 669"/>
            <p:cNvSpPr>
              <a:spLocks noChangeAspect="1"/>
            </p:cNvSpPr>
            <p:nvPr/>
          </p:nvSpPr>
          <p:spPr>
            <a:xfrm>
              <a:off x="424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1" name="Rechteck 670"/>
            <p:cNvSpPr>
              <a:spLocks noChangeAspect="1"/>
            </p:cNvSpPr>
            <p:nvPr/>
          </p:nvSpPr>
          <p:spPr>
            <a:xfrm>
              <a:off x="424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2" name="Rechteck 671"/>
            <p:cNvSpPr>
              <a:spLocks noChangeAspect="1"/>
            </p:cNvSpPr>
            <p:nvPr/>
          </p:nvSpPr>
          <p:spPr>
            <a:xfrm>
              <a:off x="4356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3" name="Rechteck 672"/>
            <p:cNvSpPr>
              <a:spLocks noChangeAspect="1"/>
            </p:cNvSpPr>
            <p:nvPr/>
          </p:nvSpPr>
          <p:spPr>
            <a:xfrm>
              <a:off x="4356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4" name="Rechteck 673"/>
            <p:cNvSpPr>
              <a:spLocks noChangeAspect="1"/>
            </p:cNvSpPr>
            <p:nvPr/>
          </p:nvSpPr>
          <p:spPr>
            <a:xfrm>
              <a:off x="403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5" name="Rechteck 674"/>
            <p:cNvSpPr>
              <a:spLocks noChangeAspect="1"/>
            </p:cNvSpPr>
            <p:nvPr/>
          </p:nvSpPr>
          <p:spPr>
            <a:xfrm>
              <a:off x="403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6" name="Rechteck 675"/>
            <p:cNvSpPr>
              <a:spLocks noChangeAspect="1"/>
            </p:cNvSpPr>
            <p:nvPr/>
          </p:nvSpPr>
          <p:spPr>
            <a:xfrm>
              <a:off x="414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7" name="Rechteck 676"/>
            <p:cNvSpPr>
              <a:spLocks noChangeAspect="1"/>
            </p:cNvSpPr>
            <p:nvPr/>
          </p:nvSpPr>
          <p:spPr>
            <a:xfrm>
              <a:off x="414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8" name="Rechteck 677"/>
            <p:cNvSpPr>
              <a:spLocks noChangeAspect="1"/>
            </p:cNvSpPr>
            <p:nvPr/>
          </p:nvSpPr>
          <p:spPr>
            <a:xfrm>
              <a:off x="424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9" name="Rechteck 678"/>
            <p:cNvSpPr>
              <a:spLocks noChangeAspect="1"/>
            </p:cNvSpPr>
            <p:nvPr/>
          </p:nvSpPr>
          <p:spPr>
            <a:xfrm>
              <a:off x="424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0" name="Rechteck 679"/>
            <p:cNvSpPr>
              <a:spLocks noChangeAspect="1"/>
            </p:cNvSpPr>
            <p:nvPr/>
          </p:nvSpPr>
          <p:spPr>
            <a:xfrm>
              <a:off x="4356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1" name="Rechteck 680"/>
            <p:cNvSpPr>
              <a:spLocks noChangeAspect="1"/>
            </p:cNvSpPr>
            <p:nvPr/>
          </p:nvSpPr>
          <p:spPr>
            <a:xfrm>
              <a:off x="4356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2" name="Rechteck 681"/>
            <p:cNvSpPr>
              <a:spLocks noChangeAspect="1"/>
            </p:cNvSpPr>
            <p:nvPr/>
          </p:nvSpPr>
          <p:spPr>
            <a:xfrm>
              <a:off x="4464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3" name="Rechteck 682"/>
            <p:cNvSpPr>
              <a:spLocks noChangeAspect="1"/>
            </p:cNvSpPr>
            <p:nvPr/>
          </p:nvSpPr>
          <p:spPr>
            <a:xfrm>
              <a:off x="4464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4" name="Rechteck 683"/>
            <p:cNvSpPr>
              <a:spLocks noChangeAspect="1"/>
            </p:cNvSpPr>
            <p:nvPr/>
          </p:nvSpPr>
          <p:spPr>
            <a:xfrm>
              <a:off x="4464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5" name="Rechteck 684"/>
            <p:cNvSpPr>
              <a:spLocks noChangeAspect="1"/>
            </p:cNvSpPr>
            <p:nvPr/>
          </p:nvSpPr>
          <p:spPr>
            <a:xfrm>
              <a:off x="4464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6" name="Rechteck 685"/>
            <p:cNvSpPr>
              <a:spLocks noChangeAspect="1"/>
            </p:cNvSpPr>
            <p:nvPr/>
          </p:nvSpPr>
          <p:spPr>
            <a:xfrm>
              <a:off x="3599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7" name="Rechteck 686"/>
            <p:cNvSpPr>
              <a:spLocks noChangeAspect="1"/>
            </p:cNvSpPr>
            <p:nvPr/>
          </p:nvSpPr>
          <p:spPr>
            <a:xfrm>
              <a:off x="3707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8" name="Rechteck 687"/>
            <p:cNvSpPr>
              <a:spLocks noChangeAspect="1"/>
            </p:cNvSpPr>
            <p:nvPr/>
          </p:nvSpPr>
          <p:spPr>
            <a:xfrm>
              <a:off x="3815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9" name="Rechteck 688"/>
            <p:cNvSpPr>
              <a:spLocks noChangeAspect="1"/>
            </p:cNvSpPr>
            <p:nvPr/>
          </p:nvSpPr>
          <p:spPr>
            <a:xfrm>
              <a:off x="3923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0" name="Rechteck 689"/>
            <p:cNvSpPr>
              <a:spLocks noChangeAspect="1"/>
            </p:cNvSpPr>
            <p:nvPr/>
          </p:nvSpPr>
          <p:spPr>
            <a:xfrm>
              <a:off x="403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1" name="Rechteck 690"/>
            <p:cNvSpPr>
              <a:spLocks noChangeAspect="1"/>
            </p:cNvSpPr>
            <p:nvPr/>
          </p:nvSpPr>
          <p:spPr>
            <a:xfrm>
              <a:off x="414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2" name="Rechteck 691"/>
            <p:cNvSpPr>
              <a:spLocks noChangeAspect="1"/>
            </p:cNvSpPr>
            <p:nvPr/>
          </p:nvSpPr>
          <p:spPr>
            <a:xfrm>
              <a:off x="424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3" name="Rechteck 692"/>
            <p:cNvSpPr>
              <a:spLocks noChangeAspect="1"/>
            </p:cNvSpPr>
            <p:nvPr/>
          </p:nvSpPr>
          <p:spPr>
            <a:xfrm>
              <a:off x="4356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4" name="Rechteck 693"/>
            <p:cNvSpPr>
              <a:spLocks noChangeAspect="1"/>
            </p:cNvSpPr>
            <p:nvPr/>
          </p:nvSpPr>
          <p:spPr>
            <a:xfrm>
              <a:off x="4464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5" name="Rechteck 694"/>
            <p:cNvSpPr>
              <a:spLocks noChangeAspect="1"/>
            </p:cNvSpPr>
            <p:nvPr/>
          </p:nvSpPr>
          <p:spPr>
            <a:xfrm>
              <a:off x="457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6" name="Rechteck 695"/>
            <p:cNvSpPr>
              <a:spLocks noChangeAspect="1"/>
            </p:cNvSpPr>
            <p:nvPr/>
          </p:nvSpPr>
          <p:spPr>
            <a:xfrm>
              <a:off x="457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7" name="Rechteck 696"/>
            <p:cNvSpPr>
              <a:spLocks noChangeAspect="1"/>
            </p:cNvSpPr>
            <p:nvPr/>
          </p:nvSpPr>
          <p:spPr>
            <a:xfrm>
              <a:off x="468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8" name="Rechteck 697"/>
            <p:cNvSpPr>
              <a:spLocks noChangeAspect="1"/>
            </p:cNvSpPr>
            <p:nvPr/>
          </p:nvSpPr>
          <p:spPr>
            <a:xfrm>
              <a:off x="468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9" name="Rechteck 698"/>
            <p:cNvSpPr>
              <a:spLocks noChangeAspect="1"/>
            </p:cNvSpPr>
            <p:nvPr/>
          </p:nvSpPr>
          <p:spPr>
            <a:xfrm>
              <a:off x="478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0" name="Rechteck 699"/>
            <p:cNvSpPr>
              <a:spLocks noChangeAspect="1"/>
            </p:cNvSpPr>
            <p:nvPr/>
          </p:nvSpPr>
          <p:spPr>
            <a:xfrm>
              <a:off x="478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1" name="Rechteck 700"/>
            <p:cNvSpPr>
              <a:spLocks noChangeAspect="1"/>
            </p:cNvSpPr>
            <p:nvPr/>
          </p:nvSpPr>
          <p:spPr>
            <a:xfrm>
              <a:off x="4896072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2" name="Rechteck 701"/>
            <p:cNvSpPr>
              <a:spLocks noChangeAspect="1"/>
            </p:cNvSpPr>
            <p:nvPr/>
          </p:nvSpPr>
          <p:spPr>
            <a:xfrm>
              <a:off x="4896072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3" name="Rechteck 702"/>
            <p:cNvSpPr>
              <a:spLocks noChangeAspect="1"/>
            </p:cNvSpPr>
            <p:nvPr/>
          </p:nvSpPr>
          <p:spPr>
            <a:xfrm>
              <a:off x="457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4" name="Rechteck 703"/>
            <p:cNvSpPr>
              <a:spLocks noChangeAspect="1"/>
            </p:cNvSpPr>
            <p:nvPr/>
          </p:nvSpPr>
          <p:spPr>
            <a:xfrm>
              <a:off x="468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5" name="Rechteck 704"/>
            <p:cNvSpPr>
              <a:spLocks noChangeAspect="1"/>
            </p:cNvSpPr>
            <p:nvPr/>
          </p:nvSpPr>
          <p:spPr>
            <a:xfrm>
              <a:off x="478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6" name="Rechteck 705"/>
            <p:cNvSpPr>
              <a:spLocks noChangeAspect="1"/>
            </p:cNvSpPr>
            <p:nvPr/>
          </p:nvSpPr>
          <p:spPr>
            <a:xfrm>
              <a:off x="4896072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7" name="Rechteck 706"/>
            <p:cNvSpPr>
              <a:spLocks noChangeAspect="1"/>
            </p:cNvSpPr>
            <p:nvPr/>
          </p:nvSpPr>
          <p:spPr>
            <a:xfrm>
              <a:off x="5004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8" name="Rechteck 707"/>
            <p:cNvSpPr>
              <a:spLocks noChangeAspect="1"/>
            </p:cNvSpPr>
            <p:nvPr/>
          </p:nvSpPr>
          <p:spPr>
            <a:xfrm>
              <a:off x="5004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9" name="Rechteck 708"/>
            <p:cNvSpPr>
              <a:spLocks noChangeAspect="1"/>
            </p:cNvSpPr>
            <p:nvPr/>
          </p:nvSpPr>
          <p:spPr>
            <a:xfrm>
              <a:off x="5112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0" name="Rechteck 709"/>
            <p:cNvSpPr>
              <a:spLocks noChangeAspect="1"/>
            </p:cNvSpPr>
            <p:nvPr/>
          </p:nvSpPr>
          <p:spPr>
            <a:xfrm>
              <a:off x="5112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1" name="Rechteck 710"/>
            <p:cNvSpPr>
              <a:spLocks noChangeAspect="1"/>
            </p:cNvSpPr>
            <p:nvPr/>
          </p:nvSpPr>
          <p:spPr>
            <a:xfrm>
              <a:off x="5220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2" name="Rechteck 711"/>
            <p:cNvSpPr>
              <a:spLocks noChangeAspect="1"/>
            </p:cNvSpPr>
            <p:nvPr/>
          </p:nvSpPr>
          <p:spPr>
            <a:xfrm>
              <a:off x="5220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3" name="Rechteck 712"/>
            <p:cNvSpPr>
              <a:spLocks noChangeAspect="1"/>
            </p:cNvSpPr>
            <p:nvPr/>
          </p:nvSpPr>
          <p:spPr>
            <a:xfrm>
              <a:off x="5004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4" name="Rechteck 713"/>
            <p:cNvSpPr>
              <a:spLocks noChangeAspect="1"/>
            </p:cNvSpPr>
            <p:nvPr/>
          </p:nvSpPr>
          <p:spPr>
            <a:xfrm>
              <a:off x="5112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5" name="Rechteck 714"/>
            <p:cNvSpPr>
              <a:spLocks noChangeAspect="1"/>
            </p:cNvSpPr>
            <p:nvPr/>
          </p:nvSpPr>
          <p:spPr>
            <a:xfrm>
              <a:off x="5220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6" name="Rechteck 715"/>
            <p:cNvSpPr>
              <a:spLocks noChangeAspect="1"/>
            </p:cNvSpPr>
            <p:nvPr/>
          </p:nvSpPr>
          <p:spPr>
            <a:xfrm>
              <a:off x="3600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7" name="Rechteck 716"/>
            <p:cNvSpPr>
              <a:spLocks noChangeAspect="1"/>
            </p:cNvSpPr>
            <p:nvPr/>
          </p:nvSpPr>
          <p:spPr>
            <a:xfrm>
              <a:off x="3600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8" name="Rechteck 717"/>
            <p:cNvSpPr>
              <a:spLocks noChangeAspect="1"/>
            </p:cNvSpPr>
            <p:nvPr/>
          </p:nvSpPr>
          <p:spPr>
            <a:xfrm>
              <a:off x="3708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9" name="Rechteck 718"/>
            <p:cNvSpPr>
              <a:spLocks noChangeAspect="1"/>
            </p:cNvSpPr>
            <p:nvPr/>
          </p:nvSpPr>
          <p:spPr>
            <a:xfrm>
              <a:off x="3708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0" name="Rechteck 719"/>
            <p:cNvSpPr>
              <a:spLocks noChangeAspect="1"/>
            </p:cNvSpPr>
            <p:nvPr/>
          </p:nvSpPr>
          <p:spPr>
            <a:xfrm>
              <a:off x="3816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1" name="Rechteck 720"/>
            <p:cNvSpPr>
              <a:spLocks noChangeAspect="1"/>
            </p:cNvSpPr>
            <p:nvPr/>
          </p:nvSpPr>
          <p:spPr>
            <a:xfrm>
              <a:off x="3816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2" name="Rechteck 721"/>
            <p:cNvSpPr>
              <a:spLocks noChangeAspect="1"/>
            </p:cNvSpPr>
            <p:nvPr/>
          </p:nvSpPr>
          <p:spPr>
            <a:xfrm>
              <a:off x="3924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3" name="Rechteck 722"/>
            <p:cNvSpPr>
              <a:spLocks noChangeAspect="1"/>
            </p:cNvSpPr>
            <p:nvPr/>
          </p:nvSpPr>
          <p:spPr>
            <a:xfrm>
              <a:off x="3924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4" name="Rechteck 723"/>
            <p:cNvSpPr>
              <a:spLocks noChangeAspect="1"/>
            </p:cNvSpPr>
            <p:nvPr/>
          </p:nvSpPr>
          <p:spPr>
            <a:xfrm>
              <a:off x="3600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5" name="Rechteck 724"/>
            <p:cNvSpPr>
              <a:spLocks noChangeAspect="1"/>
            </p:cNvSpPr>
            <p:nvPr/>
          </p:nvSpPr>
          <p:spPr>
            <a:xfrm>
              <a:off x="3708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6" name="Rechteck 725"/>
            <p:cNvSpPr>
              <a:spLocks noChangeAspect="1"/>
            </p:cNvSpPr>
            <p:nvPr/>
          </p:nvSpPr>
          <p:spPr>
            <a:xfrm>
              <a:off x="3816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7" name="Rechteck 726"/>
            <p:cNvSpPr>
              <a:spLocks noChangeAspect="1"/>
            </p:cNvSpPr>
            <p:nvPr/>
          </p:nvSpPr>
          <p:spPr>
            <a:xfrm>
              <a:off x="3924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8" name="Rechteck 727"/>
            <p:cNvSpPr>
              <a:spLocks noChangeAspect="1"/>
            </p:cNvSpPr>
            <p:nvPr/>
          </p:nvSpPr>
          <p:spPr>
            <a:xfrm>
              <a:off x="403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9" name="Rechteck 728"/>
            <p:cNvSpPr>
              <a:spLocks noChangeAspect="1"/>
            </p:cNvSpPr>
            <p:nvPr/>
          </p:nvSpPr>
          <p:spPr>
            <a:xfrm>
              <a:off x="403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0" name="Rechteck 729"/>
            <p:cNvSpPr>
              <a:spLocks noChangeAspect="1"/>
            </p:cNvSpPr>
            <p:nvPr/>
          </p:nvSpPr>
          <p:spPr>
            <a:xfrm>
              <a:off x="414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1" name="Rechteck 730"/>
            <p:cNvSpPr>
              <a:spLocks noChangeAspect="1"/>
            </p:cNvSpPr>
            <p:nvPr/>
          </p:nvSpPr>
          <p:spPr>
            <a:xfrm>
              <a:off x="414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2" name="Rechteck 731"/>
            <p:cNvSpPr>
              <a:spLocks noChangeAspect="1"/>
            </p:cNvSpPr>
            <p:nvPr/>
          </p:nvSpPr>
          <p:spPr>
            <a:xfrm>
              <a:off x="424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3" name="Rechteck 732"/>
            <p:cNvSpPr>
              <a:spLocks noChangeAspect="1"/>
            </p:cNvSpPr>
            <p:nvPr/>
          </p:nvSpPr>
          <p:spPr>
            <a:xfrm>
              <a:off x="424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4" name="Rechteck 733"/>
            <p:cNvSpPr>
              <a:spLocks noChangeAspect="1"/>
            </p:cNvSpPr>
            <p:nvPr/>
          </p:nvSpPr>
          <p:spPr>
            <a:xfrm>
              <a:off x="4356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5" name="Rechteck 734"/>
            <p:cNvSpPr>
              <a:spLocks noChangeAspect="1"/>
            </p:cNvSpPr>
            <p:nvPr/>
          </p:nvSpPr>
          <p:spPr>
            <a:xfrm>
              <a:off x="4356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6" name="Rechteck 735"/>
            <p:cNvSpPr>
              <a:spLocks noChangeAspect="1"/>
            </p:cNvSpPr>
            <p:nvPr/>
          </p:nvSpPr>
          <p:spPr>
            <a:xfrm>
              <a:off x="403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7" name="Rechteck 736"/>
            <p:cNvSpPr>
              <a:spLocks noChangeAspect="1"/>
            </p:cNvSpPr>
            <p:nvPr/>
          </p:nvSpPr>
          <p:spPr>
            <a:xfrm>
              <a:off x="414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8" name="Rechteck 737"/>
            <p:cNvSpPr>
              <a:spLocks noChangeAspect="1"/>
            </p:cNvSpPr>
            <p:nvPr/>
          </p:nvSpPr>
          <p:spPr>
            <a:xfrm>
              <a:off x="424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9" name="Rechteck 738"/>
            <p:cNvSpPr>
              <a:spLocks noChangeAspect="1"/>
            </p:cNvSpPr>
            <p:nvPr/>
          </p:nvSpPr>
          <p:spPr>
            <a:xfrm>
              <a:off x="4356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0" name="Rechteck 739"/>
            <p:cNvSpPr>
              <a:spLocks noChangeAspect="1"/>
            </p:cNvSpPr>
            <p:nvPr/>
          </p:nvSpPr>
          <p:spPr>
            <a:xfrm>
              <a:off x="4464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1" name="Rechteck 740"/>
            <p:cNvSpPr>
              <a:spLocks noChangeAspect="1"/>
            </p:cNvSpPr>
            <p:nvPr/>
          </p:nvSpPr>
          <p:spPr>
            <a:xfrm>
              <a:off x="4464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2" name="Rechteck 741"/>
            <p:cNvSpPr>
              <a:spLocks noChangeAspect="1"/>
            </p:cNvSpPr>
            <p:nvPr/>
          </p:nvSpPr>
          <p:spPr>
            <a:xfrm>
              <a:off x="4464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3" name="Rechteck 742"/>
            <p:cNvSpPr>
              <a:spLocks noChangeAspect="1"/>
            </p:cNvSpPr>
            <p:nvPr/>
          </p:nvSpPr>
          <p:spPr>
            <a:xfrm>
              <a:off x="457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4" name="Rechteck 743"/>
            <p:cNvSpPr>
              <a:spLocks noChangeAspect="1"/>
            </p:cNvSpPr>
            <p:nvPr/>
          </p:nvSpPr>
          <p:spPr>
            <a:xfrm>
              <a:off x="457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5" name="Rechteck 744"/>
            <p:cNvSpPr>
              <a:spLocks noChangeAspect="1"/>
            </p:cNvSpPr>
            <p:nvPr/>
          </p:nvSpPr>
          <p:spPr>
            <a:xfrm>
              <a:off x="468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6" name="Rechteck 745"/>
            <p:cNvSpPr>
              <a:spLocks noChangeAspect="1"/>
            </p:cNvSpPr>
            <p:nvPr/>
          </p:nvSpPr>
          <p:spPr>
            <a:xfrm>
              <a:off x="468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7" name="Rechteck 746"/>
            <p:cNvSpPr>
              <a:spLocks noChangeAspect="1"/>
            </p:cNvSpPr>
            <p:nvPr/>
          </p:nvSpPr>
          <p:spPr>
            <a:xfrm>
              <a:off x="478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8" name="Rechteck 747"/>
            <p:cNvSpPr>
              <a:spLocks noChangeAspect="1"/>
            </p:cNvSpPr>
            <p:nvPr/>
          </p:nvSpPr>
          <p:spPr>
            <a:xfrm>
              <a:off x="478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9" name="Rechteck 748"/>
            <p:cNvSpPr>
              <a:spLocks noChangeAspect="1"/>
            </p:cNvSpPr>
            <p:nvPr/>
          </p:nvSpPr>
          <p:spPr>
            <a:xfrm>
              <a:off x="4896000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0" name="Rechteck 749"/>
            <p:cNvSpPr>
              <a:spLocks noChangeAspect="1"/>
            </p:cNvSpPr>
            <p:nvPr/>
          </p:nvSpPr>
          <p:spPr>
            <a:xfrm>
              <a:off x="4896000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1" name="Rechteck 750"/>
            <p:cNvSpPr>
              <a:spLocks noChangeAspect="1"/>
            </p:cNvSpPr>
            <p:nvPr/>
          </p:nvSpPr>
          <p:spPr>
            <a:xfrm>
              <a:off x="457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2" name="Rechteck 751"/>
            <p:cNvSpPr>
              <a:spLocks noChangeAspect="1"/>
            </p:cNvSpPr>
            <p:nvPr/>
          </p:nvSpPr>
          <p:spPr>
            <a:xfrm>
              <a:off x="457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3" name="Rechteck 752"/>
            <p:cNvSpPr>
              <a:spLocks noChangeAspect="1"/>
            </p:cNvSpPr>
            <p:nvPr/>
          </p:nvSpPr>
          <p:spPr>
            <a:xfrm>
              <a:off x="468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4" name="Rechteck 753"/>
            <p:cNvSpPr>
              <a:spLocks noChangeAspect="1"/>
            </p:cNvSpPr>
            <p:nvPr/>
          </p:nvSpPr>
          <p:spPr>
            <a:xfrm>
              <a:off x="468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5" name="Rechteck 754"/>
            <p:cNvSpPr>
              <a:spLocks noChangeAspect="1"/>
            </p:cNvSpPr>
            <p:nvPr/>
          </p:nvSpPr>
          <p:spPr>
            <a:xfrm>
              <a:off x="478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6" name="Rechteck 755"/>
            <p:cNvSpPr>
              <a:spLocks noChangeAspect="1"/>
            </p:cNvSpPr>
            <p:nvPr/>
          </p:nvSpPr>
          <p:spPr>
            <a:xfrm>
              <a:off x="478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7" name="Rechteck 756"/>
            <p:cNvSpPr>
              <a:spLocks noChangeAspect="1"/>
            </p:cNvSpPr>
            <p:nvPr/>
          </p:nvSpPr>
          <p:spPr>
            <a:xfrm>
              <a:off x="4896000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8" name="Rechteck 757"/>
            <p:cNvSpPr>
              <a:spLocks noChangeAspect="1"/>
            </p:cNvSpPr>
            <p:nvPr/>
          </p:nvSpPr>
          <p:spPr>
            <a:xfrm>
              <a:off x="4896000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9" name="Rechteck 758"/>
            <p:cNvSpPr>
              <a:spLocks noChangeAspect="1"/>
            </p:cNvSpPr>
            <p:nvPr/>
          </p:nvSpPr>
          <p:spPr>
            <a:xfrm>
              <a:off x="5004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0" name="Rechteck 759"/>
            <p:cNvSpPr>
              <a:spLocks noChangeAspect="1"/>
            </p:cNvSpPr>
            <p:nvPr/>
          </p:nvSpPr>
          <p:spPr>
            <a:xfrm>
              <a:off x="5004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1" name="Rechteck 760"/>
            <p:cNvSpPr>
              <a:spLocks noChangeAspect="1"/>
            </p:cNvSpPr>
            <p:nvPr/>
          </p:nvSpPr>
          <p:spPr>
            <a:xfrm>
              <a:off x="5112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2" name="Rechteck 761"/>
            <p:cNvSpPr>
              <a:spLocks noChangeAspect="1"/>
            </p:cNvSpPr>
            <p:nvPr/>
          </p:nvSpPr>
          <p:spPr>
            <a:xfrm>
              <a:off x="5112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3" name="Rechteck 762"/>
            <p:cNvSpPr>
              <a:spLocks noChangeAspect="1"/>
            </p:cNvSpPr>
            <p:nvPr/>
          </p:nvSpPr>
          <p:spPr>
            <a:xfrm>
              <a:off x="5220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4" name="Rechteck 763"/>
            <p:cNvSpPr>
              <a:spLocks noChangeAspect="1"/>
            </p:cNvSpPr>
            <p:nvPr/>
          </p:nvSpPr>
          <p:spPr>
            <a:xfrm>
              <a:off x="5220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5" name="Rechteck 764"/>
            <p:cNvSpPr>
              <a:spLocks noChangeAspect="1"/>
            </p:cNvSpPr>
            <p:nvPr/>
          </p:nvSpPr>
          <p:spPr>
            <a:xfrm>
              <a:off x="5004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Rechteck 765"/>
            <p:cNvSpPr>
              <a:spLocks noChangeAspect="1"/>
            </p:cNvSpPr>
            <p:nvPr/>
          </p:nvSpPr>
          <p:spPr>
            <a:xfrm>
              <a:off x="5004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7" name="Rechteck 766"/>
            <p:cNvSpPr>
              <a:spLocks noChangeAspect="1"/>
            </p:cNvSpPr>
            <p:nvPr/>
          </p:nvSpPr>
          <p:spPr>
            <a:xfrm>
              <a:off x="5112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8" name="Rechteck 767"/>
            <p:cNvSpPr>
              <a:spLocks noChangeAspect="1"/>
            </p:cNvSpPr>
            <p:nvPr/>
          </p:nvSpPr>
          <p:spPr>
            <a:xfrm>
              <a:off x="5112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9" name="Rechteck 768"/>
            <p:cNvSpPr>
              <a:spLocks noChangeAspect="1"/>
            </p:cNvSpPr>
            <p:nvPr/>
          </p:nvSpPr>
          <p:spPr>
            <a:xfrm>
              <a:off x="5220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0" name="Rechteck 769"/>
            <p:cNvSpPr>
              <a:spLocks noChangeAspect="1"/>
            </p:cNvSpPr>
            <p:nvPr/>
          </p:nvSpPr>
          <p:spPr>
            <a:xfrm>
              <a:off x="5220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Rechteck 770"/>
            <p:cNvSpPr>
              <a:spLocks noChangeAspect="1"/>
            </p:cNvSpPr>
            <p:nvPr/>
          </p:nvSpPr>
          <p:spPr>
            <a:xfrm>
              <a:off x="457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2" name="Rechteck 771"/>
            <p:cNvSpPr>
              <a:spLocks noChangeAspect="1"/>
            </p:cNvSpPr>
            <p:nvPr/>
          </p:nvSpPr>
          <p:spPr>
            <a:xfrm>
              <a:off x="468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3" name="Rechteck 772"/>
            <p:cNvSpPr>
              <a:spLocks noChangeAspect="1"/>
            </p:cNvSpPr>
            <p:nvPr/>
          </p:nvSpPr>
          <p:spPr>
            <a:xfrm>
              <a:off x="478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4" name="Rechteck 773"/>
            <p:cNvSpPr>
              <a:spLocks noChangeAspect="1"/>
            </p:cNvSpPr>
            <p:nvPr/>
          </p:nvSpPr>
          <p:spPr>
            <a:xfrm>
              <a:off x="4896000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5" name="Rechteck 774"/>
            <p:cNvSpPr>
              <a:spLocks noChangeAspect="1"/>
            </p:cNvSpPr>
            <p:nvPr/>
          </p:nvSpPr>
          <p:spPr>
            <a:xfrm>
              <a:off x="5004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6" name="Rechteck 775"/>
            <p:cNvSpPr>
              <a:spLocks noChangeAspect="1"/>
            </p:cNvSpPr>
            <p:nvPr/>
          </p:nvSpPr>
          <p:spPr>
            <a:xfrm>
              <a:off x="5112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7" name="Rechteck 776"/>
            <p:cNvSpPr>
              <a:spLocks noChangeAspect="1"/>
            </p:cNvSpPr>
            <p:nvPr/>
          </p:nvSpPr>
          <p:spPr>
            <a:xfrm>
              <a:off x="5220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8" name="Rechteck 777"/>
            <p:cNvSpPr>
              <a:spLocks noChangeAspect="1"/>
            </p:cNvSpPr>
            <p:nvPr/>
          </p:nvSpPr>
          <p:spPr>
            <a:xfrm>
              <a:off x="3599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9" name="Rechteck 778"/>
            <p:cNvSpPr>
              <a:spLocks noChangeAspect="1"/>
            </p:cNvSpPr>
            <p:nvPr/>
          </p:nvSpPr>
          <p:spPr>
            <a:xfrm>
              <a:off x="3599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0" name="Rechteck 779"/>
            <p:cNvSpPr>
              <a:spLocks noChangeAspect="1"/>
            </p:cNvSpPr>
            <p:nvPr/>
          </p:nvSpPr>
          <p:spPr>
            <a:xfrm>
              <a:off x="3707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1" name="Rechteck 780"/>
            <p:cNvSpPr>
              <a:spLocks noChangeAspect="1"/>
            </p:cNvSpPr>
            <p:nvPr/>
          </p:nvSpPr>
          <p:spPr>
            <a:xfrm>
              <a:off x="3707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2" name="Rechteck 781"/>
            <p:cNvSpPr>
              <a:spLocks noChangeAspect="1"/>
            </p:cNvSpPr>
            <p:nvPr/>
          </p:nvSpPr>
          <p:spPr>
            <a:xfrm>
              <a:off x="3815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3" name="Rechteck 782"/>
            <p:cNvSpPr>
              <a:spLocks noChangeAspect="1"/>
            </p:cNvSpPr>
            <p:nvPr/>
          </p:nvSpPr>
          <p:spPr>
            <a:xfrm>
              <a:off x="3815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4" name="Rechteck 783"/>
            <p:cNvSpPr>
              <a:spLocks noChangeAspect="1"/>
            </p:cNvSpPr>
            <p:nvPr/>
          </p:nvSpPr>
          <p:spPr>
            <a:xfrm>
              <a:off x="3923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5" name="Rechteck 784"/>
            <p:cNvSpPr>
              <a:spLocks noChangeAspect="1"/>
            </p:cNvSpPr>
            <p:nvPr/>
          </p:nvSpPr>
          <p:spPr>
            <a:xfrm>
              <a:off x="3923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6" name="Rechteck 785"/>
            <p:cNvSpPr>
              <a:spLocks noChangeAspect="1"/>
            </p:cNvSpPr>
            <p:nvPr/>
          </p:nvSpPr>
          <p:spPr>
            <a:xfrm>
              <a:off x="3599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7" name="Rechteck 786"/>
            <p:cNvSpPr>
              <a:spLocks noChangeAspect="1"/>
            </p:cNvSpPr>
            <p:nvPr/>
          </p:nvSpPr>
          <p:spPr>
            <a:xfrm>
              <a:off x="3599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8" name="Rechteck 787"/>
            <p:cNvSpPr>
              <a:spLocks noChangeAspect="1"/>
            </p:cNvSpPr>
            <p:nvPr/>
          </p:nvSpPr>
          <p:spPr>
            <a:xfrm>
              <a:off x="3707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9" name="Rechteck 788"/>
            <p:cNvSpPr>
              <a:spLocks noChangeAspect="1"/>
            </p:cNvSpPr>
            <p:nvPr/>
          </p:nvSpPr>
          <p:spPr>
            <a:xfrm>
              <a:off x="3707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0" name="Rechteck 789"/>
            <p:cNvSpPr>
              <a:spLocks noChangeAspect="1"/>
            </p:cNvSpPr>
            <p:nvPr/>
          </p:nvSpPr>
          <p:spPr>
            <a:xfrm>
              <a:off x="3815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1" name="Rechteck 790"/>
            <p:cNvSpPr>
              <a:spLocks noChangeAspect="1"/>
            </p:cNvSpPr>
            <p:nvPr/>
          </p:nvSpPr>
          <p:spPr>
            <a:xfrm>
              <a:off x="3815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2" name="Rechteck 791"/>
            <p:cNvSpPr>
              <a:spLocks noChangeAspect="1"/>
            </p:cNvSpPr>
            <p:nvPr/>
          </p:nvSpPr>
          <p:spPr>
            <a:xfrm>
              <a:off x="3923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3" name="Rechteck 792"/>
            <p:cNvSpPr>
              <a:spLocks noChangeAspect="1"/>
            </p:cNvSpPr>
            <p:nvPr/>
          </p:nvSpPr>
          <p:spPr>
            <a:xfrm>
              <a:off x="3923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4" name="Rechteck 793"/>
            <p:cNvSpPr>
              <a:spLocks noChangeAspect="1"/>
            </p:cNvSpPr>
            <p:nvPr/>
          </p:nvSpPr>
          <p:spPr>
            <a:xfrm>
              <a:off x="403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5" name="Rechteck 794"/>
            <p:cNvSpPr>
              <a:spLocks noChangeAspect="1"/>
            </p:cNvSpPr>
            <p:nvPr/>
          </p:nvSpPr>
          <p:spPr>
            <a:xfrm>
              <a:off x="403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6" name="Rechteck 795"/>
            <p:cNvSpPr>
              <a:spLocks noChangeAspect="1"/>
            </p:cNvSpPr>
            <p:nvPr/>
          </p:nvSpPr>
          <p:spPr>
            <a:xfrm>
              <a:off x="414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7" name="Rechteck 796"/>
            <p:cNvSpPr>
              <a:spLocks noChangeAspect="1"/>
            </p:cNvSpPr>
            <p:nvPr/>
          </p:nvSpPr>
          <p:spPr>
            <a:xfrm>
              <a:off x="414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8" name="Rechteck 797"/>
            <p:cNvSpPr>
              <a:spLocks noChangeAspect="1"/>
            </p:cNvSpPr>
            <p:nvPr/>
          </p:nvSpPr>
          <p:spPr>
            <a:xfrm>
              <a:off x="424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9" name="Rechteck 798"/>
            <p:cNvSpPr>
              <a:spLocks noChangeAspect="1"/>
            </p:cNvSpPr>
            <p:nvPr/>
          </p:nvSpPr>
          <p:spPr>
            <a:xfrm>
              <a:off x="424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0" name="Rechteck 799"/>
            <p:cNvSpPr>
              <a:spLocks noChangeAspect="1"/>
            </p:cNvSpPr>
            <p:nvPr/>
          </p:nvSpPr>
          <p:spPr>
            <a:xfrm>
              <a:off x="4356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1" name="Rechteck 800"/>
            <p:cNvSpPr>
              <a:spLocks noChangeAspect="1"/>
            </p:cNvSpPr>
            <p:nvPr/>
          </p:nvSpPr>
          <p:spPr>
            <a:xfrm>
              <a:off x="4356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2" name="Rechteck 801"/>
            <p:cNvSpPr>
              <a:spLocks noChangeAspect="1"/>
            </p:cNvSpPr>
            <p:nvPr/>
          </p:nvSpPr>
          <p:spPr>
            <a:xfrm>
              <a:off x="403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3" name="Rechteck 802"/>
            <p:cNvSpPr>
              <a:spLocks noChangeAspect="1"/>
            </p:cNvSpPr>
            <p:nvPr/>
          </p:nvSpPr>
          <p:spPr>
            <a:xfrm>
              <a:off x="403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4" name="Rechteck 803"/>
            <p:cNvSpPr>
              <a:spLocks noChangeAspect="1"/>
            </p:cNvSpPr>
            <p:nvPr/>
          </p:nvSpPr>
          <p:spPr>
            <a:xfrm>
              <a:off x="414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5" name="Rechteck 804"/>
            <p:cNvSpPr>
              <a:spLocks noChangeAspect="1"/>
            </p:cNvSpPr>
            <p:nvPr/>
          </p:nvSpPr>
          <p:spPr>
            <a:xfrm>
              <a:off x="414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6" name="Rechteck 805"/>
            <p:cNvSpPr>
              <a:spLocks noChangeAspect="1"/>
            </p:cNvSpPr>
            <p:nvPr/>
          </p:nvSpPr>
          <p:spPr>
            <a:xfrm>
              <a:off x="424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7" name="Rechteck 806"/>
            <p:cNvSpPr>
              <a:spLocks noChangeAspect="1"/>
            </p:cNvSpPr>
            <p:nvPr/>
          </p:nvSpPr>
          <p:spPr>
            <a:xfrm>
              <a:off x="424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8" name="Rechteck 807"/>
            <p:cNvSpPr>
              <a:spLocks noChangeAspect="1"/>
            </p:cNvSpPr>
            <p:nvPr/>
          </p:nvSpPr>
          <p:spPr>
            <a:xfrm>
              <a:off x="4356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9" name="Rechteck 808"/>
            <p:cNvSpPr>
              <a:spLocks noChangeAspect="1"/>
            </p:cNvSpPr>
            <p:nvPr/>
          </p:nvSpPr>
          <p:spPr>
            <a:xfrm>
              <a:off x="4356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0" name="Rechteck 809"/>
            <p:cNvSpPr>
              <a:spLocks noChangeAspect="1"/>
            </p:cNvSpPr>
            <p:nvPr/>
          </p:nvSpPr>
          <p:spPr>
            <a:xfrm>
              <a:off x="4464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1" name="Rechteck 810"/>
            <p:cNvSpPr>
              <a:spLocks noChangeAspect="1"/>
            </p:cNvSpPr>
            <p:nvPr/>
          </p:nvSpPr>
          <p:spPr>
            <a:xfrm>
              <a:off x="4464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2" name="Rechteck 811"/>
            <p:cNvSpPr>
              <a:spLocks noChangeAspect="1"/>
            </p:cNvSpPr>
            <p:nvPr/>
          </p:nvSpPr>
          <p:spPr>
            <a:xfrm>
              <a:off x="4464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3" name="Rechteck 812"/>
            <p:cNvSpPr>
              <a:spLocks noChangeAspect="1"/>
            </p:cNvSpPr>
            <p:nvPr/>
          </p:nvSpPr>
          <p:spPr>
            <a:xfrm>
              <a:off x="4464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4" name="Rechteck 813"/>
            <p:cNvSpPr>
              <a:spLocks noChangeAspect="1"/>
            </p:cNvSpPr>
            <p:nvPr/>
          </p:nvSpPr>
          <p:spPr>
            <a:xfrm>
              <a:off x="3599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5" name="Rechteck 814"/>
            <p:cNvSpPr>
              <a:spLocks noChangeAspect="1"/>
            </p:cNvSpPr>
            <p:nvPr/>
          </p:nvSpPr>
          <p:spPr>
            <a:xfrm>
              <a:off x="3707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6" name="Rechteck 815"/>
            <p:cNvSpPr>
              <a:spLocks noChangeAspect="1"/>
            </p:cNvSpPr>
            <p:nvPr/>
          </p:nvSpPr>
          <p:spPr>
            <a:xfrm>
              <a:off x="3815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7" name="Rechteck 816"/>
            <p:cNvSpPr>
              <a:spLocks noChangeAspect="1"/>
            </p:cNvSpPr>
            <p:nvPr/>
          </p:nvSpPr>
          <p:spPr>
            <a:xfrm>
              <a:off x="3923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8" name="Rechteck 817"/>
            <p:cNvSpPr>
              <a:spLocks noChangeAspect="1"/>
            </p:cNvSpPr>
            <p:nvPr/>
          </p:nvSpPr>
          <p:spPr>
            <a:xfrm>
              <a:off x="403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9" name="Rechteck 818"/>
            <p:cNvSpPr>
              <a:spLocks noChangeAspect="1"/>
            </p:cNvSpPr>
            <p:nvPr/>
          </p:nvSpPr>
          <p:spPr>
            <a:xfrm>
              <a:off x="414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0" name="Rechteck 819"/>
            <p:cNvSpPr>
              <a:spLocks noChangeAspect="1"/>
            </p:cNvSpPr>
            <p:nvPr/>
          </p:nvSpPr>
          <p:spPr>
            <a:xfrm>
              <a:off x="424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1" name="Rechteck 820"/>
            <p:cNvSpPr>
              <a:spLocks noChangeAspect="1"/>
            </p:cNvSpPr>
            <p:nvPr/>
          </p:nvSpPr>
          <p:spPr>
            <a:xfrm>
              <a:off x="4356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2" name="Rechteck 821"/>
            <p:cNvSpPr>
              <a:spLocks noChangeAspect="1"/>
            </p:cNvSpPr>
            <p:nvPr/>
          </p:nvSpPr>
          <p:spPr>
            <a:xfrm>
              <a:off x="4464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3" name="Rechteck 822"/>
            <p:cNvSpPr>
              <a:spLocks noChangeAspect="1"/>
            </p:cNvSpPr>
            <p:nvPr/>
          </p:nvSpPr>
          <p:spPr>
            <a:xfrm>
              <a:off x="457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4" name="Rechteck 823"/>
            <p:cNvSpPr>
              <a:spLocks noChangeAspect="1"/>
            </p:cNvSpPr>
            <p:nvPr/>
          </p:nvSpPr>
          <p:spPr>
            <a:xfrm>
              <a:off x="457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5" name="Rechteck 824"/>
            <p:cNvSpPr>
              <a:spLocks noChangeAspect="1"/>
            </p:cNvSpPr>
            <p:nvPr/>
          </p:nvSpPr>
          <p:spPr>
            <a:xfrm>
              <a:off x="468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6" name="Rechteck 825"/>
            <p:cNvSpPr>
              <a:spLocks noChangeAspect="1"/>
            </p:cNvSpPr>
            <p:nvPr/>
          </p:nvSpPr>
          <p:spPr>
            <a:xfrm>
              <a:off x="468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7" name="Rechteck 826"/>
            <p:cNvSpPr>
              <a:spLocks noChangeAspect="1"/>
            </p:cNvSpPr>
            <p:nvPr/>
          </p:nvSpPr>
          <p:spPr>
            <a:xfrm>
              <a:off x="478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8" name="Rechteck 827"/>
            <p:cNvSpPr>
              <a:spLocks noChangeAspect="1"/>
            </p:cNvSpPr>
            <p:nvPr/>
          </p:nvSpPr>
          <p:spPr>
            <a:xfrm>
              <a:off x="478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9" name="Rechteck 828"/>
            <p:cNvSpPr>
              <a:spLocks noChangeAspect="1"/>
            </p:cNvSpPr>
            <p:nvPr/>
          </p:nvSpPr>
          <p:spPr>
            <a:xfrm>
              <a:off x="4896072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0" name="Rechteck 829"/>
            <p:cNvSpPr>
              <a:spLocks noChangeAspect="1"/>
            </p:cNvSpPr>
            <p:nvPr/>
          </p:nvSpPr>
          <p:spPr>
            <a:xfrm>
              <a:off x="4896072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1" name="Rechteck 830"/>
            <p:cNvSpPr>
              <a:spLocks noChangeAspect="1"/>
            </p:cNvSpPr>
            <p:nvPr/>
          </p:nvSpPr>
          <p:spPr>
            <a:xfrm>
              <a:off x="457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2" name="Rechteck 831"/>
            <p:cNvSpPr>
              <a:spLocks noChangeAspect="1"/>
            </p:cNvSpPr>
            <p:nvPr/>
          </p:nvSpPr>
          <p:spPr>
            <a:xfrm>
              <a:off x="468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3" name="Rechteck 832"/>
            <p:cNvSpPr>
              <a:spLocks noChangeAspect="1"/>
            </p:cNvSpPr>
            <p:nvPr/>
          </p:nvSpPr>
          <p:spPr>
            <a:xfrm>
              <a:off x="478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4" name="Rechteck 833"/>
            <p:cNvSpPr>
              <a:spLocks noChangeAspect="1"/>
            </p:cNvSpPr>
            <p:nvPr/>
          </p:nvSpPr>
          <p:spPr>
            <a:xfrm>
              <a:off x="4896072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5" name="Rechteck 834"/>
            <p:cNvSpPr>
              <a:spLocks noChangeAspect="1"/>
            </p:cNvSpPr>
            <p:nvPr/>
          </p:nvSpPr>
          <p:spPr>
            <a:xfrm>
              <a:off x="5004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6" name="Rechteck 835"/>
            <p:cNvSpPr>
              <a:spLocks noChangeAspect="1"/>
            </p:cNvSpPr>
            <p:nvPr/>
          </p:nvSpPr>
          <p:spPr>
            <a:xfrm>
              <a:off x="5004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7" name="Rechteck 836"/>
            <p:cNvSpPr>
              <a:spLocks noChangeAspect="1"/>
            </p:cNvSpPr>
            <p:nvPr/>
          </p:nvSpPr>
          <p:spPr>
            <a:xfrm>
              <a:off x="5112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8" name="Rechteck 837"/>
            <p:cNvSpPr>
              <a:spLocks noChangeAspect="1"/>
            </p:cNvSpPr>
            <p:nvPr/>
          </p:nvSpPr>
          <p:spPr>
            <a:xfrm>
              <a:off x="5112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9" name="Rechteck 838"/>
            <p:cNvSpPr>
              <a:spLocks noChangeAspect="1"/>
            </p:cNvSpPr>
            <p:nvPr/>
          </p:nvSpPr>
          <p:spPr>
            <a:xfrm>
              <a:off x="5220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0" name="Rechteck 839"/>
            <p:cNvSpPr>
              <a:spLocks noChangeAspect="1"/>
            </p:cNvSpPr>
            <p:nvPr/>
          </p:nvSpPr>
          <p:spPr>
            <a:xfrm>
              <a:off x="5220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1" name="Rechteck 840"/>
            <p:cNvSpPr>
              <a:spLocks noChangeAspect="1"/>
            </p:cNvSpPr>
            <p:nvPr/>
          </p:nvSpPr>
          <p:spPr>
            <a:xfrm>
              <a:off x="5004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2" name="Rechteck 841"/>
            <p:cNvSpPr>
              <a:spLocks noChangeAspect="1"/>
            </p:cNvSpPr>
            <p:nvPr/>
          </p:nvSpPr>
          <p:spPr>
            <a:xfrm>
              <a:off x="5112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3" name="Rechteck 842"/>
            <p:cNvSpPr>
              <a:spLocks noChangeAspect="1"/>
            </p:cNvSpPr>
            <p:nvPr/>
          </p:nvSpPr>
          <p:spPr>
            <a:xfrm>
              <a:off x="5220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4" name="Rechteck 843"/>
            <p:cNvSpPr>
              <a:spLocks noChangeAspect="1"/>
            </p:cNvSpPr>
            <p:nvPr/>
          </p:nvSpPr>
          <p:spPr>
            <a:xfrm>
              <a:off x="3600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5" name="Rechteck 844"/>
            <p:cNvSpPr>
              <a:spLocks noChangeAspect="1"/>
            </p:cNvSpPr>
            <p:nvPr/>
          </p:nvSpPr>
          <p:spPr>
            <a:xfrm>
              <a:off x="3600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6" name="Rechteck 845"/>
            <p:cNvSpPr>
              <a:spLocks noChangeAspect="1"/>
            </p:cNvSpPr>
            <p:nvPr/>
          </p:nvSpPr>
          <p:spPr>
            <a:xfrm>
              <a:off x="3708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7" name="Rechteck 846"/>
            <p:cNvSpPr>
              <a:spLocks noChangeAspect="1"/>
            </p:cNvSpPr>
            <p:nvPr/>
          </p:nvSpPr>
          <p:spPr>
            <a:xfrm>
              <a:off x="3708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8" name="Rechteck 847"/>
            <p:cNvSpPr>
              <a:spLocks noChangeAspect="1"/>
            </p:cNvSpPr>
            <p:nvPr/>
          </p:nvSpPr>
          <p:spPr>
            <a:xfrm>
              <a:off x="3816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9" name="Rechteck 848"/>
            <p:cNvSpPr>
              <a:spLocks noChangeAspect="1"/>
            </p:cNvSpPr>
            <p:nvPr/>
          </p:nvSpPr>
          <p:spPr>
            <a:xfrm>
              <a:off x="3816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0" name="Rechteck 849"/>
            <p:cNvSpPr>
              <a:spLocks noChangeAspect="1"/>
            </p:cNvSpPr>
            <p:nvPr/>
          </p:nvSpPr>
          <p:spPr>
            <a:xfrm>
              <a:off x="3924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1" name="Rechteck 850"/>
            <p:cNvSpPr>
              <a:spLocks noChangeAspect="1"/>
            </p:cNvSpPr>
            <p:nvPr/>
          </p:nvSpPr>
          <p:spPr>
            <a:xfrm>
              <a:off x="3924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2" name="Rechteck 851"/>
            <p:cNvSpPr>
              <a:spLocks noChangeAspect="1"/>
            </p:cNvSpPr>
            <p:nvPr/>
          </p:nvSpPr>
          <p:spPr>
            <a:xfrm>
              <a:off x="3600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3" name="Rechteck 852"/>
            <p:cNvSpPr>
              <a:spLocks noChangeAspect="1"/>
            </p:cNvSpPr>
            <p:nvPr/>
          </p:nvSpPr>
          <p:spPr>
            <a:xfrm>
              <a:off x="3708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4" name="Rechteck 853"/>
            <p:cNvSpPr>
              <a:spLocks noChangeAspect="1"/>
            </p:cNvSpPr>
            <p:nvPr/>
          </p:nvSpPr>
          <p:spPr>
            <a:xfrm>
              <a:off x="3816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5" name="Rechteck 854"/>
            <p:cNvSpPr>
              <a:spLocks noChangeAspect="1"/>
            </p:cNvSpPr>
            <p:nvPr/>
          </p:nvSpPr>
          <p:spPr>
            <a:xfrm>
              <a:off x="3924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6" name="Rechteck 855"/>
            <p:cNvSpPr>
              <a:spLocks noChangeAspect="1"/>
            </p:cNvSpPr>
            <p:nvPr/>
          </p:nvSpPr>
          <p:spPr>
            <a:xfrm>
              <a:off x="403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7" name="Rechteck 856"/>
            <p:cNvSpPr>
              <a:spLocks noChangeAspect="1"/>
            </p:cNvSpPr>
            <p:nvPr/>
          </p:nvSpPr>
          <p:spPr>
            <a:xfrm>
              <a:off x="403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8" name="Rechteck 857"/>
            <p:cNvSpPr>
              <a:spLocks noChangeAspect="1"/>
            </p:cNvSpPr>
            <p:nvPr/>
          </p:nvSpPr>
          <p:spPr>
            <a:xfrm>
              <a:off x="414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9" name="Rechteck 858"/>
            <p:cNvSpPr>
              <a:spLocks noChangeAspect="1"/>
            </p:cNvSpPr>
            <p:nvPr/>
          </p:nvSpPr>
          <p:spPr>
            <a:xfrm>
              <a:off x="414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0" name="Rechteck 859"/>
            <p:cNvSpPr>
              <a:spLocks noChangeAspect="1"/>
            </p:cNvSpPr>
            <p:nvPr/>
          </p:nvSpPr>
          <p:spPr>
            <a:xfrm>
              <a:off x="424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1" name="Rechteck 860"/>
            <p:cNvSpPr>
              <a:spLocks noChangeAspect="1"/>
            </p:cNvSpPr>
            <p:nvPr/>
          </p:nvSpPr>
          <p:spPr>
            <a:xfrm>
              <a:off x="424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2" name="Rechteck 861"/>
            <p:cNvSpPr>
              <a:spLocks noChangeAspect="1"/>
            </p:cNvSpPr>
            <p:nvPr/>
          </p:nvSpPr>
          <p:spPr>
            <a:xfrm>
              <a:off x="4356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3" name="Rechteck 862"/>
            <p:cNvSpPr>
              <a:spLocks noChangeAspect="1"/>
            </p:cNvSpPr>
            <p:nvPr/>
          </p:nvSpPr>
          <p:spPr>
            <a:xfrm>
              <a:off x="4356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4" name="Rechteck 863"/>
            <p:cNvSpPr>
              <a:spLocks noChangeAspect="1"/>
            </p:cNvSpPr>
            <p:nvPr/>
          </p:nvSpPr>
          <p:spPr>
            <a:xfrm>
              <a:off x="403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5" name="Rechteck 864"/>
            <p:cNvSpPr>
              <a:spLocks noChangeAspect="1"/>
            </p:cNvSpPr>
            <p:nvPr/>
          </p:nvSpPr>
          <p:spPr>
            <a:xfrm>
              <a:off x="414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6" name="Rechteck 865"/>
            <p:cNvSpPr>
              <a:spLocks noChangeAspect="1"/>
            </p:cNvSpPr>
            <p:nvPr/>
          </p:nvSpPr>
          <p:spPr>
            <a:xfrm>
              <a:off x="424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7" name="Rechteck 866"/>
            <p:cNvSpPr>
              <a:spLocks noChangeAspect="1"/>
            </p:cNvSpPr>
            <p:nvPr/>
          </p:nvSpPr>
          <p:spPr>
            <a:xfrm>
              <a:off x="4356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8" name="Rechteck 867"/>
            <p:cNvSpPr>
              <a:spLocks noChangeAspect="1"/>
            </p:cNvSpPr>
            <p:nvPr/>
          </p:nvSpPr>
          <p:spPr>
            <a:xfrm>
              <a:off x="4464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9" name="Rechteck 868"/>
            <p:cNvSpPr>
              <a:spLocks noChangeAspect="1"/>
            </p:cNvSpPr>
            <p:nvPr/>
          </p:nvSpPr>
          <p:spPr>
            <a:xfrm>
              <a:off x="4464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0" name="Rechteck 869"/>
            <p:cNvSpPr>
              <a:spLocks noChangeAspect="1"/>
            </p:cNvSpPr>
            <p:nvPr/>
          </p:nvSpPr>
          <p:spPr>
            <a:xfrm>
              <a:off x="4464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1" name="Rechteck 870"/>
            <p:cNvSpPr>
              <a:spLocks noChangeAspect="1"/>
            </p:cNvSpPr>
            <p:nvPr/>
          </p:nvSpPr>
          <p:spPr>
            <a:xfrm>
              <a:off x="457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2" name="Rechteck 871"/>
            <p:cNvSpPr>
              <a:spLocks noChangeAspect="1"/>
            </p:cNvSpPr>
            <p:nvPr/>
          </p:nvSpPr>
          <p:spPr>
            <a:xfrm>
              <a:off x="457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3" name="Rechteck 872"/>
            <p:cNvSpPr>
              <a:spLocks noChangeAspect="1"/>
            </p:cNvSpPr>
            <p:nvPr/>
          </p:nvSpPr>
          <p:spPr>
            <a:xfrm>
              <a:off x="468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4" name="Rechteck 873"/>
            <p:cNvSpPr>
              <a:spLocks noChangeAspect="1"/>
            </p:cNvSpPr>
            <p:nvPr/>
          </p:nvSpPr>
          <p:spPr>
            <a:xfrm>
              <a:off x="468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5" name="Rechteck 874"/>
            <p:cNvSpPr>
              <a:spLocks noChangeAspect="1"/>
            </p:cNvSpPr>
            <p:nvPr/>
          </p:nvSpPr>
          <p:spPr>
            <a:xfrm>
              <a:off x="478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6" name="Rechteck 875"/>
            <p:cNvSpPr>
              <a:spLocks noChangeAspect="1"/>
            </p:cNvSpPr>
            <p:nvPr/>
          </p:nvSpPr>
          <p:spPr>
            <a:xfrm>
              <a:off x="478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7" name="Rechteck 876"/>
            <p:cNvSpPr>
              <a:spLocks noChangeAspect="1"/>
            </p:cNvSpPr>
            <p:nvPr/>
          </p:nvSpPr>
          <p:spPr>
            <a:xfrm>
              <a:off x="4896000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8" name="Rechteck 877"/>
            <p:cNvSpPr>
              <a:spLocks noChangeAspect="1"/>
            </p:cNvSpPr>
            <p:nvPr/>
          </p:nvSpPr>
          <p:spPr>
            <a:xfrm>
              <a:off x="4896000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9" name="Rechteck 878"/>
            <p:cNvSpPr>
              <a:spLocks noChangeAspect="1"/>
            </p:cNvSpPr>
            <p:nvPr/>
          </p:nvSpPr>
          <p:spPr>
            <a:xfrm>
              <a:off x="457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0" name="Rechteck 879"/>
            <p:cNvSpPr>
              <a:spLocks noChangeAspect="1"/>
            </p:cNvSpPr>
            <p:nvPr/>
          </p:nvSpPr>
          <p:spPr>
            <a:xfrm>
              <a:off x="457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1" name="Rechteck 880"/>
            <p:cNvSpPr>
              <a:spLocks noChangeAspect="1"/>
            </p:cNvSpPr>
            <p:nvPr/>
          </p:nvSpPr>
          <p:spPr>
            <a:xfrm>
              <a:off x="468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2" name="Rechteck 881"/>
            <p:cNvSpPr>
              <a:spLocks noChangeAspect="1"/>
            </p:cNvSpPr>
            <p:nvPr/>
          </p:nvSpPr>
          <p:spPr>
            <a:xfrm>
              <a:off x="468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3" name="Rechteck 882"/>
            <p:cNvSpPr>
              <a:spLocks noChangeAspect="1"/>
            </p:cNvSpPr>
            <p:nvPr/>
          </p:nvSpPr>
          <p:spPr>
            <a:xfrm>
              <a:off x="478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4" name="Rechteck 883"/>
            <p:cNvSpPr>
              <a:spLocks noChangeAspect="1"/>
            </p:cNvSpPr>
            <p:nvPr/>
          </p:nvSpPr>
          <p:spPr>
            <a:xfrm>
              <a:off x="478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5" name="Rechteck 884"/>
            <p:cNvSpPr>
              <a:spLocks noChangeAspect="1"/>
            </p:cNvSpPr>
            <p:nvPr/>
          </p:nvSpPr>
          <p:spPr>
            <a:xfrm>
              <a:off x="4896000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6" name="Rechteck 885"/>
            <p:cNvSpPr>
              <a:spLocks noChangeAspect="1"/>
            </p:cNvSpPr>
            <p:nvPr/>
          </p:nvSpPr>
          <p:spPr>
            <a:xfrm>
              <a:off x="4896000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7" name="Rechteck 886"/>
            <p:cNvSpPr>
              <a:spLocks noChangeAspect="1"/>
            </p:cNvSpPr>
            <p:nvPr/>
          </p:nvSpPr>
          <p:spPr>
            <a:xfrm>
              <a:off x="5004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8" name="Rechteck 887"/>
            <p:cNvSpPr>
              <a:spLocks noChangeAspect="1"/>
            </p:cNvSpPr>
            <p:nvPr/>
          </p:nvSpPr>
          <p:spPr>
            <a:xfrm>
              <a:off x="5004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9" name="Rechteck 888"/>
            <p:cNvSpPr>
              <a:spLocks noChangeAspect="1"/>
            </p:cNvSpPr>
            <p:nvPr/>
          </p:nvSpPr>
          <p:spPr>
            <a:xfrm>
              <a:off x="5112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0" name="Rechteck 889"/>
            <p:cNvSpPr>
              <a:spLocks noChangeAspect="1"/>
            </p:cNvSpPr>
            <p:nvPr/>
          </p:nvSpPr>
          <p:spPr>
            <a:xfrm>
              <a:off x="5112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1" name="Rechteck 890"/>
            <p:cNvSpPr>
              <a:spLocks noChangeAspect="1"/>
            </p:cNvSpPr>
            <p:nvPr/>
          </p:nvSpPr>
          <p:spPr>
            <a:xfrm>
              <a:off x="5220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2" name="Rechteck 891"/>
            <p:cNvSpPr>
              <a:spLocks noChangeAspect="1"/>
            </p:cNvSpPr>
            <p:nvPr/>
          </p:nvSpPr>
          <p:spPr>
            <a:xfrm>
              <a:off x="5220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3" name="Rechteck 892"/>
            <p:cNvSpPr>
              <a:spLocks noChangeAspect="1"/>
            </p:cNvSpPr>
            <p:nvPr/>
          </p:nvSpPr>
          <p:spPr>
            <a:xfrm>
              <a:off x="5004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4" name="Rechteck 893"/>
            <p:cNvSpPr>
              <a:spLocks noChangeAspect="1"/>
            </p:cNvSpPr>
            <p:nvPr/>
          </p:nvSpPr>
          <p:spPr>
            <a:xfrm>
              <a:off x="5004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5" name="Rechteck 894"/>
            <p:cNvSpPr>
              <a:spLocks noChangeAspect="1"/>
            </p:cNvSpPr>
            <p:nvPr/>
          </p:nvSpPr>
          <p:spPr>
            <a:xfrm>
              <a:off x="5112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6" name="Rechteck 895"/>
            <p:cNvSpPr>
              <a:spLocks noChangeAspect="1"/>
            </p:cNvSpPr>
            <p:nvPr/>
          </p:nvSpPr>
          <p:spPr>
            <a:xfrm>
              <a:off x="5112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7" name="Rechteck 896"/>
            <p:cNvSpPr>
              <a:spLocks noChangeAspect="1"/>
            </p:cNvSpPr>
            <p:nvPr/>
          </p:nvSpPr>
          <p:spPr>
            <a:xfrm>
              <a:off x="5220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8" name="Rechteck 897"/>
            <p:cNvSpPr>
              <a:spLocks noChangeAspect="1"/>
            </p:cNvSpPr>
            <p:nvPr/>
          </p:nvSpPr>
          <p:spPr>
            <a:xfrm>
              <a:off x="5220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9" name="Rechteck 898"/>
            <p:cNvSpPr>
              <a:spLocks noChangeAspect="1"/>
            </p:cNvSpPr>
            <p:nvPr/>
          </p:nvSpPr>
          <p:spPr>
            <a:xfrm>
              <a:off x="457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0" name="Rechteck 899"/>
            <p:cNvSpPr>
              <a:spLocks noChangeAspect="1"/>
            </p:cNvSpPr>
            <p:nvPr/>
          </p:nvSpPr>
          <p:spPr>
            <a:xfrm>
              <a:off x="468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1" name="Rechteck 900"/>
            <p:cNvSpPr>
              <a:spLocks noChangeAspect="1"/>
            </p:cNvSpPr>
            <p:nvPr/>
          </p:nvSpPr>
          <p:spPr>
            <a:xfrm>
              <a:off x="478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2" name="Rechteck 901"/>
            <p:cNvSpPr>
              <a:spLocks noChangeAspect="1"/>
            </p:cNvSpPr>
            <p:nvPr/>
          </p:nvSpPr>
          <p:spPr>
            <a:xfrm>
              <a:off x="4896000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3" name="Rechteck 902"/>
            <p:cNvSpPr>
              <a:spLocks noChangeAspect="1"/>
            </p:cNvSpPr>
            <p:nvPr/>
          </p:nvSpPr>
          <p:spPr>
            <a:xfrm>
              <a:off x="5004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4" name="Rechteck 903"/>
            <p:cNvSpPr>
              <a:spLocks noChangeAspect="1"/>
            </p:cNvSpPr>
            <p:nvPr/>
          </p:nvSpPr>
          <p:spPr>
            <a:xfrm>
              <a:off x="5112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5" name="Rechteck 904"/>
            <p:cNvSpPr>
              <a:spLocks noChangeAspect="1"/>
            </p:cNvSpPr>
            <p:nvPr/>
          </p:nvSpPr>
          <p:spPr>
            <a:xfrm>
              <a:off x="5220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6" name="Rechteck 905"/>
            <p:cNvSpPr>
              <a:spLocks noChangeAspect="1"/>
            </p:cNvSpPr>
            <p:nvPr/>
          </p:nvSpPr>
          <p:spPr>
            <a:xfrm>
              <a:off x="3599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7" name="Rechteck 906"/>
            <p:cNvSpPr>
              <a:spLocks noChangeAspect="1"/>
            </p:cNvSpPr>
            <p:nvPr/>
          </p:nvSpPr>
          <p:spPr>
            <a:xfrm>
              <a:off x="3599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8" name="Rechteck 907"/>
            <p:cNvSpPr>
              <a:spLocks noChangeAspect="1"/>
            </p:cNvSpPr>
            <p:nvPr/>
          </p:nvSpPr>
          <p:spPr>
            <a:xfrm>
              <a:off x="3707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9" name="Rechteck 908"/>
            <p:cNvSpPr>
              <a:spLocks noChangeAspect="1"/>
            </p:cNvSpPr>
            <p:nvPr/>
          </p:nvSpPr>
          <p:spPr>
            <a:xfrm>
              <a:off x="3707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0" name="Rechteck 909"/>
            <p:cNvSpPr>
              <a:spLocks noChangeAspect="1"/>
            </p:cNvSpPr>
            <p:nvPr/>
          </p:nvSpPr>
          <p:spPr>
            <a:xfrm>
              <a:off x="3815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1" name="Rechteck 910"/>
            <p:cNvSpPr>
              <a:spLocks noChangeAspect="1"/>
            </p:cNvSpPr>
            <p:nvPr/>
          </p:nvSpPr>
          <p:spPr>
            <a:xfrm>
              <a:off x="3815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2" name="Rechteck 911"/>
            <p:cNvSpPr>
              <a:spLocks noChangeAspect="1"/>
            </p:cNvSpPr>
            <p:nvPr/>
          </p:nvSpPr>
          <p:spPr>
            <a:xfrm>
              <a:off x="3923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3" name="Rechteck 912"/>
            <p:cNvSpPr>
              <a:spLocks noChangeAspect="1"/>
            </p:cNvSpPr>
            <p:nvPr/>
          </p:nvSpPr>
          <p:spPr>
            <a:xfrm>
              <a:off x="3923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4" name="Rechteck 913"/>
            <p:cNvSpPr>
              <a:spLocks noChangeAspect="1"/>
            </p:cNvSpPr>
            <p:nvPr/>
          </p:nvSpPr>
          <p:spPr>
            <a:xfrm>
              <a:off x="3599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5" name="Rechteck 914"/>
            <p:cNvSpPr>
              <a:spLocks noChangeAspect="1"/>
            </p:cNvSpPr>
            <p:nvPr/>
          </p:nvSpPr>
          <p:spPr>
            <a:xfrm>
              <a:off x="3599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6" name="Rechteck 915"/>
            <p:cNvSpPr>
              <a:spLocks noChangeAspect="1"/>
            </p:cNvSpPr>
            <p:nvPr/>
          </p:nvSpPr>
          <p:spPr>
            <a:xfrm>
              <a:off x="3707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7" name="Rechteck 916"/>
            <p:cNvSpPr>
              <a:spLocks noChangeAspect="1"/>
            </p:cNvSpPr>
            <p:nvPr/>
          </p:nvSpPr>
          <p:spPr>
            <a:xfrm>
              <a:off x="3707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8" name="Rechteck 917"/>
            <p:cNvSpPr>
              <a:spLocks noChangeAspect="1"/>
            </p:cNvSpPr>
            <p:nvPr/>
          </p:nvSpPr>
          <p:spPr>
            <a:xfrm>
              <a:off x="3815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9" name="Rechteck 918"/>
            <p:cNvSpPr>
              <a:spLocks noChangeAspect="1"/>
            </p:cNvSpPr>
            <p:nvPr/>
          </p:nvSpPr>
          <p:spPr>
            <a:xfrm>
              <a:off x="3815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0" name="Rechteck 919"/>
            <p:cNvSpPr>
              <a:spLocks noChangeAspect="1"/>
            </p:cNvSpPr>
            <p:nvPr/>
          </p:nvSpPr>
          <p:spPr>
            <a:xfrm>
              <a:off x="3923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1" name="Rechteck 920"/>
            <p:cNvSpPr>
              <a:spLocks noChangeAspect="1"/>
            </p:cNvSpPr>
            <p:nvPr/>
          </p:nvSpPr>
          <p:spPr>
            <a:xfrm>
              <a:off x="3923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2" name="Rechteck 921"/>
            <p:cNvSpPr>
              <a:spLocks noChangeAspect="1"/>
            </p:cNvSpPr>
            <p:nvPr/>
          </p:nvSpPr>
          <p:spPr>
            <a:xfrm>
              <a:off x="403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3" name="Rechteck 922"/>
            <p:cNvSpPr>
              <a:spLocks noChangeAspect="1"/>
            </p:cNvSpPr>
            <p:nvPr/>
          </p:nvSpPr>
          <p:spPr>
            <a:xfrm>
              <a:off x="403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4" name="Rechteck 923"/>
            <p:cNvSpPr>
              <a:spLocks noChangeAspect="1"/>
            </p:cNvSpPr>
            <p:nvPr/>
          </p:nvSpPr>
          <p:spPr>
            <a:xfrm>
              <a:off x="414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5" name="Rechteck 924"/>
            <p:cNvSpPr>
              <a:spLocks noChangeAspect="1"/>
            </p:cNvSpPr>
            <p:nvPr/>
          </p:nvSpPr>
          <p:spPr>
            <a:xfrm>
              <a:off x="414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6" name="Rechteck 925"/>
            <p:cNvSpPr>
              <a:spLocks noChangeAspect="1"/>
            </p:cNvSpPr>
            <p:nvPr/>
          </p:nvSpPr>
          <p:spPr>
            <a:xfrm>
              <a:off x="424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7" name="Rechteck 926"/>
            <p:cNvSpPr>
              <a:spLocks noChangeAspect="1"/>
            </p:cNvSpPr>
            <p:nvPr/>
          </p:nvSpPr>
          <p:spPr>
            <a:xfrm>
              <a:off x="424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8" name="Rechteck 927"/>
            <p:cNvSpPr>
              <a:spLocks noChangeAspect="1"/>
            </p:cNvSpPr>
            <p:nvPr/>
          </p:nvSpPr>
          <p:spPr>
            <a:xfrm>
              <a:off x="4356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9" name="Rechteck 928"/>
            <p:cNvSpPr>
              <a:spLocks noChangeAspect="1"/>
            </p:cNvSpPr>
            <p:nvPr/>
          </p:nvSpPr>
          <p:spPr>
            <a:xfrm>
              <a:off x="4356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0" name="Rechteck 929"/>
            <p:cNvSpPr>
              <a:spLocks noChangeAspect="1"/>
            </p:cNvSpPr>
            <p:nvPr/>
          </p:nvSpPr>
          <p:spPr>
            <a:xfrm>
              <a:off x="403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1" name="Rechteck 930"/>
            <p:cNvSpPr>
              <a:spLocks noChangeAspect="1"/>
            </p:cNvSpPr>
            <p:nvPr/>
          </p:nvSpPr>
          <p:spPr>
            <a:xfrm>
              <a:off x="403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2" name="Rechteck 931"/>
            <p:cNvSpPr>
              <a:spLocks noChangeAspect="1"/>
            </p:cNvSpPr>
            <p:nvPr/>
          </p:nvSpPr>
          <p:spPr>
            <a:xfrm>
              <a:off x="414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3" name="Rechteck 932"/>
            <p:cNvSpPr>
              <a:spLocks noChangeAspect="1"/>
            </p:cNvSpPr>
            <p:nvPr/>
          </p:nvSpPr>
          <p:spPr>
            <a:xfrm>
              <a:off x="414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4" name="Rechteck 933"/>
            <p:cNvSpPr>
              <a:spLocks noChangeAspect="1"/>
            </p:cNvSpPr>
            <p:nvPr/>
          </p:nvSpPr>
          <p:spPr>
            <a:xfrm>
              <a:off x="424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5" name="Rechteck 934"/>
            <p:cNvSpPr>
              <a:spLocks noChangeAspect="1"/>
            </p:cNvSpPr>
            <p:nvPr/>
          </p:nvSpPr>
          <p:spPr>
            <a:xfrm>
              <a:off x="424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6" name="Rechteck 935"/>
            <p:cNvSpPr>
              <a:spLocks noChangeAspect="1"/>
            </p:cNvSpPr>
            <p:nvPr/>
          </p:nvSpPr>
          <p:spPr>
            <a:xfrm>
              <a:off x="4356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7" name="Rechteck 936"/>
            <p:cNvSpPr>
              <a:spLocks noChangeAspect="1"/>
            </p:cNvSpPr>
            <p:nvPr/>
          </p:nvSpPr>
          <p:spPr>
            <a:xfrm>
              <a:off x="4356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8" name="Rechteck 937"/>
            <p:cNvSpPr>
              <a:spLocks noChangeAspect="1"/>
            </p:cNvSpPr>
            <p:nvPr/>
          </p:nvSpPr>
          <p:spPr>
            <a:xfrm>
              <a:off x="4464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9" name="Rechteck 938"/>
            <p:cNvSpPr>
              <a:spLocks noChangeAspect="1"/>
            </p:cNvSpPr>
            <p:nvPr/>
          </p:nvSpPr>
          <p:spPr>
            <a:xfrm>
              <a:off x="4464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0" name="Rechteck 939"/>
            <p:cNvSpPr>
              <a:spLocks noChangeAspect="1"/>
            </p:cNvSpPr>
            <p:nvPr/>
          </p:nvSpPr>
          <p:spPr>
            <a:xfrm>
              <a:off x="4464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1" name="Rechteck 940"/>
            <p:cNvSpPr>
              <a:spLocks noChangeAspect="1"/>
            </p:cNvSpPr>
            <p:nvPr/>
          </p:nvSpPr>
          <p:spPr>
            <a:xfrm>
              <a:off x="4464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2" name="Rechteck 941"/>
            <p:cNvSpPr>
              <a:spLocks noChangeAspect="1"/>
            </p:cNvSpPr>
            <p:nvPr/>
          </p:nvSpPr>
          <p:spPr>
            <a:xfrm>
              <a:off x="3599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3" name="Rechteck 942"/>
            <p:cNvSpPr>
              <a:spLocks noChangeAspect="1"/>
            </p:cNvSpPr>
            <p:nvPr/>
          </p:nvSpPr>
          <p:spPr>
            <a:xfrm>
              <a:off x="3707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4" name="Rechteck 943"/>
            <p:cNvSpPr>
              <a:spLocks noChangeAspect="1"/>
            </p:cNvSpPr>
            <p:nvPr/>
          </p:nvSpPr>
          <p:spPr>
            <a:xfrm>
              <a:off x="3815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5" name="Rechteck 944"/>
            <p:cNvSpPr>
              <a:spLocks noChangeAspect="1"/>
            </p:cNvSpPr>
            <p:nvPr/>
          </p:nvSpPr>
          <p:spPr>
            <a:xfrm>
              <a:off x="3923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6" name="Rechteck 945"/>
            <p:cNvSpPr>
              <a:spLocks noChangeAspect="1"/>
            </p:cNvSpPr>
            <p:nvPr/>
          </p:nvSpPr>
          <p:spPr>
            <a:xfrm>
              <a:off x="403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7" name="Rechteck 946"/>
            <p:cNvSpPr>
              <a:spLocks noChangeAspect="1"/>
            </p:cNvSpPr>
            <p:nvPr/>
          </p:nvSpPr>
          <p:spPr>
            <a:xfrm>
              <a:off x="414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8" name="Rechteck 947"/>
            <p:cNvSpPr>
              <a:spLocks noChangeAspect="1"/>
            </p:cNvSpPr>
            <p:nvPr/>
          </p:nvSpPr>
          <p:spPr>
            <a:xfrm>
              <a:off x="424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9" name="Rechteck 948"/>
            <p:cNvSpPr>
              <a:spLocks noChangeAspect="1"/>
            </p:cNvSpPr>
            <p:nvPr/>
          </p:nvSpPr>
          <p:spPr>
            <a:xfrm>
              <a:off x="4356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0" name="Rechteck 949"/>
            <p:cNvSpPr>
              <a:spLocks noChangeAspect="1"/>
            </p:cNvSpPr>
            <p:nvPr/>
          </p:nvSpPr>
          <p:spPr>
            <a:xfrm>
              <a:off x="4464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1" name="Rechteck 950"/>
            <p:cNvSpPr>
              <a:spLocks noChangeAspect="1"/>
            </p:cNvSpPr>
            <p:nvPr/>
          </p:nvSpPr>
          <p:spPr>
            <a:xfrm>
              <a:off x="457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2" name="Rechteck 951"/>
            <p:cNvSpPr>
              <a:spLocks noChangeAspect="1"/>
            </p:cNvSpPr>
            <p:nvPr/>
          </p:nvSpPr>
          <p:spPr>
            <a:xfrm>
              <a:off x="457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3" name="Rechteck 952"/>
            <p:cNvSpPr>
              <a:spLocks noChangeAspect="1"/>
            </p:cNvSpPr>
            <p:nvPr/>
          </p:nvSpPr>
          <p:spPr>
            <a:xfrm>
              <a:off x="468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4" name="Rechteck 953"/>
            <p:cNvSpPr>
              <a:spLocks noChangeAspect="1"/>
            </p:cNvSpPr>
            <p:nvPr/>
          </p:nvSpPr>
          <p:spPr>
            <a:xfrm>
              <a:off x="468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5" name="Rechteck 954"/>
            <p:cNvSpPr>
              <a:spLocks noChangeAspect="1"/>
            </p:cNvSpPr>
            <p:nvPr/>
          </p:nvSpPr>
          <p:spPr>
            <a:xfrm>
              <a:off x="478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6" name="Rechteck 955"/>
            <p:cNvSpPr>
              <a:spLocks noChangeAspect="1"/>
            </p:cNvSpPr>
            <p:nvPr/>
          </p:nvSpPr>
          <p:spPr>
            <a:xfrm>
              <a:off x="478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7" name="Rechteck 956"/>
            <p:cNvSpPr>
              <a:spLocks noChangeAspect="1"/>
            </p:cNvSpPr>
            <p:nvPr/>
          </p:nvSpPr>
          <p:spPr>
            <a:xfrm>
              <a:off x="4896072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8" name="Rechteck 957"/>
            <p:cNvSpPr>
              <a:spLocks noChangeAspect="1"/>
            </p:cNvSpPr>
            <p:nvPr/>
          </p:nvSpPr>
          <p:spPr>
            <a:xfrm>
              <a:off x="4896072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9" name="Rechteck 958"/>
            <p:cNvSpPr>
              <a:spLocks noChangeAspect="1"/>
            </p:cNvSpPr>
            <p:nvPr/>
          </p:nvSpPr>
          <p:spPr>
            <a:xfrm>
              <a:off x="457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0" name="Rechteck 959"/>
            <p:cNvSpPr>
              <a:spLocks noChangeAspect="1"/>
            </p:cNvSpPr>
            <p:nvPr/>
          </p:nvSpPr>
          <p:spPr>
            <a:xfrm>
              <a:off x="468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1" name="Rechteck 960"/>
            <p:cNvSpPr>
              <a:spLocks noChangeAspect="1"/>
            </p:cNvSpPr>
            <p:nvPr/>
          </p:nvSpPr>
          <p:spPr>
            <a:xfrm>
              <a:off x="478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2" name="Rechteck 961"/>
            <p:cNvSpPr>
              <a:spLocks noChangeAspect="1"/>
            </p:cNvSpPr>
            <p:nvPr/>
          </p:nvSpPr>
          <p:spPr>
            <a:xfrm>
              <a:off x="4896072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3" name="Rechteck 962"/>
            <p:cNvSpPr>
              <a:spLocks noChangeAspect="1"/>
            </p:cNvSpPr>
            <p:nvPr/>
          </p:nvSpPr>
          <p:spPr>
            <a:xfrm>
              <a:off x="5004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4" name="Rechteck 963"/>
            <p:cNvSpPr>
              <a:spLocks noChangeAspect="1"/>
            </p:cNvSpPr>
            <p:nvPr/>
          </p:nvSpPr>
          <p:spPr>
            <a:xfrm>
              <a:off x="5004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5" name="Rechteck 964"/>
            <p:cNvSpPr>
              <a:spLocks noChangeAspect="1"/>
            </p:cNvSpPr>
            <p:nvPr/>
          </p:nvSpPr>
          <p:spPr>
            <a:xfrm>
              <a:off x="5112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6" name="Rechteck 965"/>
            <p:cNvSpPr>
              <a:spLocks noChangeAspect="1"/>
            </p:cNvSpPr>
            <p:nvPr/>
          </p:nvSpPr>
          <p:spPr>
            <a:xfrm>
              <a:off x="5112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7" name="Rechteck 966"/>
            <p:cNvSpPr>
              <a:spLocks noChangeAspect="1"/>
            </p:cNvSpPr>
            <p:nvPr/>
          </p:nvSpPr>
          <p:spPr>
            <a:xfrm>
              <a:off x="5220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8" name="Rechteck 967"/>
            <p:cNvSpPr>
              <a:spLocks noChangeAspect="1"/>
            </p:cNvSpPr>
            <p:nvPr/>
          </p:nvSpPr>
          <p:spPr>
            <a:xfrm>
              <a:off x="5220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9" name="Rechteck 968"/>
            <p:cNvSpPr>
              <a:spLocks noChangeAspect="1"/>
            </p:cNvSpPr>
            <p:nvPr/>
          </p:nvSpPr>
          <p:spPr>
            <a:xfrm>
              <a:off x="5004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0" name="Rechteck 969"/>
            <p:cNvSpPr>
              <a:spLocks noChangeAspect="1"/>
            </p:cNvSpPr>
            <p:nvPr/>
          </p:nvSpPr>
          <p:spPr>
            <a:xfrm>
              <a:off x="5112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1" name="Rechteck 970"/>
            <p:cNvSpPr>
              <a:spLocks noChangeAspect="1"/>
            </p:cNvSpPr>
            <p:nvPr/>
          </p:nvSpPr>
          <p:spPr>
            <a:xfrm>
              <a:off x="5220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2" name="Rechteck 971"/>
            <p:cNvSpPr>
              <a:spLocks noChangeAspect="1"/>
            </p:cNvSpPr>
            <p:nvPr/>
          </p:nvSpPr>
          <p:spPr>
            <a:xfrm>
              <a:off x="3600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3" name="Rechteck 972"/>
            <p:cNvSpPr>
              <a:spLocks noChangeAspect="1"/>
            </p:cNvSpPr>
            <p:nvPr/>
          </p:nvSpPr>
          <p:spPr>
            <a:xfrm>
              <a:off x="3600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4" name="Rechteck 973"/>
            <p:cNvSpPr>
              <a:spLocks noChangeAspect="1"/>
            </p:cNvSpPr>
            <p:nvPr/>
          </p:nvSpPr>
          <p:spPr>
            <a:xfrm>
              <a:off x="3708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5" name="Rechteck 974"/>
            <p:cNvSpPr>
              <a:spLocks noChangeAspect="1"/>
            </p:cNvSpPr>
            <p:nvPr/>
          </p:nvSpPr>
          <p:spPr>
            <a:xfrm>
              <a:off x="3708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6" name="Rechteck 975"/>
            <p:cNvSpPr>
              <a:spLocks noChangeAspect="1"/>
            </p:cNvSpPr>
            <p:nvPr/>
          </p:nvSpPr>
          <p:spPr>
            <a:xfrm>
              <a:off x="3816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7" name="Rechteck 976"/>
            <p:cNvSpPr>
              <a:spLocks noChangeAspect="1"/>
            </p:cNvSpPr>
            <p:nvPr/>
          </p:nvSpPr>
          <p:spPr>
            <a:xfrm>
              <a:off x="3816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8" name="Rechteck 977"/>
            <p:cNvSpPr>
              <a:spLocks noChangeAspect="1"/>
            </p:cNvSpPr>
            <p:nvPr/>
          </p:nvSpPr>
          <p:spPr>
            <a:xfrm>
              <a:off x="3924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9" name="Rechteck 978"/>
            <p:cNvSpPr>
              <a:spLocks noChangeAspect="1"/>
            </p:cNvSpPr>
            <p:nvPr/>
          </p:nvSpPr>
          <p:spPr>
            <a:xfrm>
              <a:off x="3924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0" name="Rechteck 979"/>
            <p:cNvSpPr>
              <a:spLocks noChangeAspect="1"/>
            </p:cNvSpPr>
            <p:nvPr/>
          </p:nvSpPr>
          <p:spPr>
            <a:xfrm>
              <a:off x="3600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1" name="Rechteck 980"/>
            <p:cNvSpPr>
              <a:spLocks noChangeAspect="1"/>
            </p:cNvSpPr>
            <p:nvPr/>
          </p:nvSpPr>
          <p:spPr>
            <a:xfrm>
              <a:off x="3708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2" name="Rechteck 981"/>
            <p:cNvSpPr>
              <a:spLocks noChangeAspect="1"/>
            </p:cNvSpPr>
            <p:nvPr/>
          </p:nvSpPr>
          <p:spPr>
            <a:xfrm>
              <a:off x="3816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3" name="Rechteck 982"/>
            <p:cNvSpPr>
              <a:spLocks noChangeAspect="1"/>
            </p:cNvSpPr>
            <p:nvPr/>
          </p:nvSpPr>
          <p:spPr>
            <a:xfrm>
              <a:off x="3924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4" name="Rechteck 983"/>
            <p:cNvSpPr>
              <a:spLocks noChangeAspect="1"/>
            </p:cNvSpPr>
            <p:nvPr/>
          </p:nvSpPr>
          <p:spPr>
            <a:xfrm>
              <a:off x="403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5" name="Rechteck 984"/>
            <p:cNvSpPr>
              <a:spLocks noChangeAspect="1"/>
            </p:cNvSpPr>
            <p:nvPr/>
          </p:nvSpPr>
          <p:spPr>
            <a:xfrm>
              <a:off x="403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6" name="Rechteck 985"/>
            <p:cNvSpPr>
              <a:spLocks noChangeAspect="1"/>
            </p:cNvSpPr>
            <p:nvPr/>
          </p:nvSpPr>
          <p:spPr>
            <a:xfrm>
              <a:off x="414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7" name="Rechteck 986"/>
            <p:cNvSpPr>
              <a:spLocks noChangeAspect="1"/>
            </p:cNvSpPr>
            <p:nvPr/>
          </p:nvSpPr>
          <p:spPr>
            <a:xfrm>
              <a:off x="414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8" name="Rechteck 987"/>
            <p:cNvSpPr>
              <a:spLocks noChangeAspect="1"/>
            </p:cNvSpPr>
            <p:nvPr/>
          </p:nvSpPr>
          <p:spPr>
            <a:xfrm>
              <a:off x="424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9" name="Rechteck 988"/>
            <p:cNvSpPr>
              <a:spLocks noChangeAspect="1"/>
            </p:cNvSpPr>
            <p:nvPr/>
          </p:nvSpPr>
          <p:spPr>
            <a:xfrm>
              <a:off x="424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0" name="Rechteck 989"/>
            <p:cNvSpPr>
              <a:spLocks noChangeAspect="1"/>
            </p:cNvSpPr>
            <p:nvPr/>
          </p:nvSpPr>
          <p:spPr>
            <a:xfrm>
              <a:off x="4356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1" name="Rechteck 990"/>
            <p:cNvSpPr>
              <a:spLocks noChangeAspect="1"/>
            </p:cNvSpPr>
            <p:nvPr/>
          </p:nvSpPr>
          <p:spPr>
            <a:xfrm>
              <a:off x="4356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2" name="Rechteck 991"/>
            <p:cNvSpPr>
              <a:spLocks noChangeAspect="1"/>
            </p:cNvSpPr>
            <p:nvPr/>
          </p:nvSpPr>
          <p:spPr>
            <a:xfrm>
              <a:off x="403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3" name="Rechteck 992"/>
            <p:cNvSpPr>
              <a:spLocks noChangeAspect="1"/>
            </p:cNvSpPr>
            <p:nvPr/>
          </p:nvSpPr>
          <p:spPr>
            <a:xfrm>
              <a:off x="414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4" name="Rechteck 993"/>
            <p:cNvSpPr>
              <a:spLocks noChangeAspect="1"/>
            </p:cNvSpPr>
            <p:nvPr/>
          </p:nvSpPr>
          <p:spPr>
            <a:xfrm>
              <a:off x="424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5" name="Rechteck 994"/>
            <p:cNvSpPr>
              <a:spLocks noChangeAspect="1"/>
            </p:cNvSpPr>
            <p:nvPr/>
          </p:nvSpPr>
          <p:spPr>
            <a:xfrm>
              <a:off x="4356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6" name="Rechteck 995"/>
            <p:cNvSpPr>
              <a:spLocks noChangeAspect="1"/>
            </p:cNvSpPr>
            <p:nvPr/>
          </p:nvSpPr>
          <p:spPr>
            <a:xfrm>
              <a:off x="4464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7" name="Rechteck 996"/>
            <p:cNvSpPr>
              <a:spLocks noChangeAspect="1"/>
            </p:cNvSpPr>
            <p:nvPr/>
          </p:nvSpPr>
          <p:spPr>
            <a:xfrm>
              <a:off x="4464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8" name="Rechteck 997"/>
            <p:cNvSpPr>
              <a:spLocks noChangeAspect="1"/>
            </p:cNvSpPr>
            <p:nvPr/>
          </p:nvSpPr>
          <p:spPr>
            <a:xfrm>
              <a:off x="4464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9" name="Rechteck 998"/>
            <p:cNvSpPr>
              <a:spLocks noChangeAspect="1"/>
            </p:cNvSpPr>
            <p:nvPr/>
          </p:nvSpPr>
          <p:spPr>
            <a:xfrm>
              <a:off x="457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0" name="Rechteck 999"/>
            <p:cNvSpPr>
              <a:spLocks noChangeAspect="1"/>
            </p:cNvSpPr>
            <p:nvPr/>
          </p:nvSpPr>
          <p:spPr>
            <a:xfrm>
              <a:off x="457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1" name="Rechteck 1000"/>
            <p:cNvSpPr>
              <a:spLocks noChangeAspect="1"/>
            </p:cNvSpPr>
            <p:nvPr/>
          </p:nvSpPr>
          <p:spPr>
            <a:xfrm>
              <a:off x="468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2" name="Rechteck 1001"/>
            <p:cNvSpPr>
              <a:spLocks noChangeAspect="1"/>
            </p:cNvSpPr>
            <p:nvPr/>
          </p:nvSpPr>
          <p:spPr>
            <a:xfrm>
              <a:off x="468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3" name="Rechteck 1002"/>
            <p:cNvSpPr>
              <a:spLocks noChangeAspect="1"/>
            </p:cNvSpPr>
            <p:nvPr/>
          </p:nvSpPr>
          <p:spPr>
            <a:xfrm>
              <a:off x="478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4" name="Rechteck 1003"/>
            <p:cNvSpPr>
              <a:spLocks noChangeAspect="1"/>
            </p:cNvSpPr>
            <p:nvPr/>
          </p:nvSpPr>
          <p:spPr>
            <a:xfrm>
              <a:off x="478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5" name="Rechteck 1004"/>
            <p:cNvSpPr>
              <a:spLocks noChangeAspect="1"/>
            </p:cNvSpPr>
            <p:nvPr/>
          </p:nvSpPr>
          <p:spPr>
            <a:xfrm>
              <a:off x="4896000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6" name="Rechteck 1005"/>
            <p:cNvSpPr>
              <a:spLocks noChangeAspect="1"/>
            </p:cNvSpPr>
            <p:nvPr/>
          </p:nvSpPr>
          <p:spPr>
            <a:xfrm>
              <a:off x="4896000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7" name="Rechteck 1006"/>
            <p:cNvSpPr>
              <a:spLocks noChangeAspect="1"/>
            </p:cNvSpPr>
            <p:nvPr/>
          </p:nvSpPr>
          <p:spPr>
            <a:xfrm>
              <a:off x="457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8" name="Rechteck 1007"/>
            <p:cNvSpPr>
              <a:spLocks noChangeAspect="1"/>
            </p:cNvSpPr>
            <p:nvPr/>
          </p:nvSpPr>
          <p:spPr>
            <a:xfrm>
              <a:off x="457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9" name="Rechteck 1008"/>
            <p:cNvSpPr>
              <a:spLocks noChangeAspect="1"/>
            </p:cNvSpPr>
            <p:nvPr/>
          </p:nvSpPr>
          <p:spPr>
            <a:xfrm>
              <a:off x="468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0" name="Rechteck 1009"/>
            <p:cNvSpPr>
              <a:spLocks noChangeAspect="1"/>
            </p:cNvSpPr>
            <p:nvPr/>
          </p:nvSpPr>
          <p:spPr>
            <a:xfrm>
              <a:off x="468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1" name="Rechteck 1010"/>
            <p:cNvSpPr>
              <a:spLocks noChangeAspect="1"/>
            </p:cNvSpPr>
            <p:nvPr/>
          </p:nvSpPr>
          <p:spPr>
            <a:xfrm>
              <a:off x="478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2" name="Rechteck 1011"/>
            <p:cNvSpPr>
              <a:spLocks noChangeAspect="1"/>
            </p:cNvSpPr>
            <p:nvPr/>
          </p:nvSpPr>
          <p:spPr>
            <a:xfrm>
              <a:off x="478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3" name="Rechteck 1012"/>
            <p:cNvSpPr>
              <a:spLocks noChangeAspect="1"/>
            </p:cNvSpPr>
            <p:nvPr/>
          </p:nvSpPr>
          <p:spPr>
            <a:xfrm>
              <a:off x="4896000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4" name="Rechteck 1013"/>
            <p:cNvSpPr>
              <a:spLocks noChangeAspect="1"/>
            </p:cNvSpPr>
            <p:nvPr/>
          </p:nvSpPr>
          <p:spPr>
            <a:xfrm>
              <a:off x="4896000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5" name="Rechteck 1014"/>
            <p:cNvSpPr>
              <a:spLocks noChangeAspect="1"/>
            </p:cNvSpPr>
            <p:nvPr/>
          </p:nvSpPr>
          <p:spPr>
            <a:xfrm>
              <a:off x="5004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6" name="Rechteck 1015"/>
            <p:cNvSpPr>
              <a:spLocks noChangeAspect="1"/>
            </p:cNvSpPr>
            <p:nvPr/>
          </p:nvSpPr>
          <p:spPr>
            <a:xfrm>
              <a:off x="5004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7" name="Rechteck 1016"/>
            <p:cNvSpPr>
              <a:spLocks noChangeAspect="1"/>
            </p:cNvSpPr>
            <p:nvPr/>
          </p:nvSpPr>
          <p:spPr>
            <a:xfrm>
              <a:off x="5112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8" name="Rechteck 1017"/>
            <p:cNvSpPr>
              <a:spLocks noChangeAspect="1"/>
            </p:cNvSpPr>
            <p:nvPr/>
          </p:nvSpPr>
          <p:spPr>
            <a:xfrm>
              <a:off x="5112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9" name="Rechteck 1018"/>
            <p:cNvSpPr>
              <a:spLocks noChangeAspect="1"/>
            </p:cNvSpPr>
            <p:nvPr/>
          </p:nvSpPr>
          <p:spPr>
            <a:xfrm>
              <a:off x="5220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0" name="Rechteck 1019"/>
            <p:cNvSpPr>
              <a:spLocks noChangeAspect="1"/>
            </p:cNvSpPr>
            <p:nvPr/>
          </p:nvSpPr>
          <p:spPr>
            <a:xfrm>
              <a:off x="5220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1" name="Rechteck 1020"/>
            <p:cNvSpPr>
              <a:spLocks noChangeAspect="1"/>
            </p:cNvSpPr>
            <p:nvPr/>
          </p:nvSpPr>
          <p:spPr>
            <a:xfrm>
              <a:off x="5004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2" name="Rechteck 1021"/>
            <p:cNvSpPr>
              <a:spLocks noChangeAspect="1"/>
            </p:cNvSpPr>
            <p:nvPr/>
          </p:nvSpPr>
          <p:spPr>
            <a:xfrm>
              <a:off x="5004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3" name="Rechteck 1022"/>
            <p:cNvSpPr>
              <a:spLocks noChangeAspect="1"/>
            </p:cNvSpPr>
            <p:nvPr/>
          </p:nvSpPr>
          <p:spPr>
            <a:xfrm>
              <a:off x="5112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4" name="Rechteck 1023"/>
            <p:cNvSpPr>
              <a:spLocks noChangeAspect="1"/>
            </p:cNvSpPr>
            <p:nvPr/>
          </p:nvSpPr>
          <p:spPr>
            <a:xfrm>
              <a:off x="5112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5" name="Rechteck 1024"/>
            <p:cNvSpPr>
              <a:spLocks noChangeAspect="1"/>
            </p:cNvSpPr>
            <p:nvPr/>
          </p:nvSpPr>
          <p:spPr>
            <a:xfrm>
              <a:off x="5220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6" name="Rechteck 1025"/>
            <p:cNvSpPr>
              <a:spLocks noChangeAspect="1"/>
            </p:cNvSpPr>
            <p:nvPr/>
          </p:nvSpPr>
          <p:spPr>
            <a:xfrm>
              <a:off x="5220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7" name="Rechteck 1026"/>
            <p:cNvSpPr>
              <a:spLocks noChangeAspect="1"/>
            </p:cNvSpPr>
            <p:nvPr/>
          </p:nvSpPr>
          <p:spPr>
            <a:xfrm>
              <a:off x="457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8" name="Rechteck 1027"/>
            <p:cNvSpPr>
              <a:spLocks noChangeAspect="1"/>
            </p:cNvSpPr>
            <p:nvPr/>
          </p:nvSpPr>
          <p:spPr>
            <a:xfrm>
              <a:off x="468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9" name="Rechteck 1028"/>
            <p:cNvSpPr>
              <a:spLocks noChangeAspect="1"/>
            </p:cNvSpPr>
            <p:nvPr/>
          </p:nvSpPr>
          <p:spPr>
            <a:xfrm>
              <a:off x="478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0" name="Rechteck 1029"/>
            <p:cNvSpPr>
              <a:spLocks noChangeAspect="1"/>
            </p:cNvSpPr>
            <p:nvPr/>
          </p:nvSpPr>
          <p:spPr>
            <a:xfrm>
              <a:off x="4896000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1" name="Rechteck 1030"/>
            <p:cNvSpPr>
              <a:spLocks noChangeAspect="1"/>
            </p:cNvSpPr>
            <p:nvPr/>
          </p:nvSpPr>
          <p:spPr>
            <a:xfrm>
              <a:off x="5004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2" name="Rechteck 1031"/>
            <p:cNvSpPr>
              <a:spLocks noChangeAspect="1"/>
            </p:cNvSpPr>
            <p:nvPr/>
          </p:nvSpPr>
          <p:spPr>
            <a:xfrm>
              <a:off x="5112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3" name="Rechteck 1032"/>
            <p:cNvSpPr>
              <a:spLocks noChangeAspect="1"/>
            </p:cNvSpPr>
            <p:nvPr/>
          </p:nvSpPr>
          <p:spPr>
            <a:xfrm>
              <a:off x="5220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4" name="Rechteck 1033"/>
            <p:cNvSpPr>
              <a:spLocks noChangeAspect="1"/>
            </p:cNvSpPr>
            <p:nvPr/>
          </p:nvSpPr>
          <p:spPr>
            <a:xfrm>
              <a:off x="3599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5" name="Rechteck 1034"/>
            <p:cNvSpPr>
              <a:spLocks noChangeAspect="1"/>
            </p:cNvSpPr>
            <p:nvPr/>
          </p:nvSpPr>
          <p:spPr>
            <a:xfrm>
              <a:off x="3599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6" name="Rechteck 1035"/>
            <p:cNvSpPr>
              <a:spLocks noChangeAspect="1"/>
            </p:cNvSpPr>
            <p:nvPr/>
          </p:nvSpPr>
          <p:spPr>
            <a:xfrm>
              <a:off x="3707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7" name="Rechteck 1036"/>
            <p:cNvSpPr>
              <a:spLocks noChangeAspect="1"/>
            </p:cNvSpPr>
            <p:nvPr/>
          </p:nvSpPr>
          <p:spPr>
            <a:xfrm>
              <a:off x="3707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8" name="Rechteck 1037"/>
            <p:cNvSpPr>
              <a:spLocks noChangeAspect="1"/>
            </p:cNvSpPr>
            <p:nvPr/>
          </p:nvSpPr>
          <p:spPr>
            <a:xfrm>
              <a:off x="3815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9" name="Rechteck 1038"/>
            <p:cNvSpPr>
              <a:spLocks noChangeAspect="1"/>
            </p:cNvSpPr>
            <p:nvPr/>
          </p:nvSpPr>
          <p:spPr>
            <a:xfrm>
              <a:off x="3815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0" name="Rechteck 1039"/>
            <p:cNvSpPr>
              <a:spLocks noChangeAspect="1"/>
            </p:cNvSpPr>
            <p:nvPr/>
          </p:nvSpPr>
          <p:spPr>
            <a:xfrm>
              <a:off x="3923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1" name="Rechteck 1040"/>
            <p:cNvSpPr>
              <a:spLocks noChangeAspect="1"/>
            </p:cNvSpPr>
            <p:nvPr/>
          </p:nvSpPr>
          <p:spPr>
            <a:xfrm>
              <a:off x="3923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2" name="Rechteck 1041"/>
            <p:cNvSpPr>
              <a:spLocks noChangeAspect="1"/>
            </p:cNvSpPr>
            <p:nvPr/>
          </p:nvSpPr>
          <p:spPr>
            <a:xfrm>
              <a:off x="3599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3" name="Rechteck 1042"/>
            <p:cNvSpPr>
              <a:spLocks noChangeAspect="1"/>
            </p:cNvSpPr>
            <p:nvPr/>
          </p:nvSpPr>
          <p:spPr>
            <a:xfrm>
              <a:off x="3599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4" name="Rechteck 1043"/>
            <p:cNvSpPr>
              <a:spLocks noChangeAspect="1"/>
            </p:cNvSpPr>
            <p:nvPr/>
          </p:nvSpPr>
          <p:spPr>
            <a:xfrm>
              <a:off x="3707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5" name="Rechteck 1044"/>
            <p:cNvSpPr>
              <a:spLocks noChangeAspect="1"/>
            </p:cNvSpPr>
            <p:nvPr/>
          </p:nvSpPr>
          <p:spPr>
            <a:xfrm>
              <a:off x="3707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6" name="Rechteck 1045"/>
            <p:cNvSpPr>
              <a:spLocks noChangeAspect="1"/>
            </p:cNvSpPr>
            <p:nvPr/>
          </p:nvSpPr>
          <p:spPr>
            <a:xfrm>
              <a:off x="3815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7" name="Rechteck 1046"/>
            <p:cNvSpPr>
              <a:spLocks noChangeAspect="1"/>
            </p:cNvSpPr>
            <p:nvPr/>
          </p:nvSpPr>
          <p:spPr>
            <a:xfrm>
              <a:off x="3815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8" name="Rechteck 1047"/>
            <p:cNvSpPr>
              <a:spLocks noChangeAspect="1"/>
            </p:cNvSpPr>
            <p:nvPr/>
          </p:nvSpPr>
          <p:spPr>
            <a:xfrm>
              <a:off x="3923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9" name="Rechteck 1048"/>
            <p:cNvSpPr>
              <a:spLocks noChangeAspect="1"/>
            </p:cNvSpPr>
            <p:nvPr/>
          </p:nvSpPr>
          <p:spPr>
            <a:xfrm>
              <a:off x="3923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0" name="Rechteck 1049"/>
            <p:cNvSpPr>
              <a:spLocks noChangeAspect="1"/>
            </p:cNvSpPr>
            <p:nvPr/>
          </p:nvSpPr>
          <p:spPr>
            <a:xfrm>
              <a:off x="403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1" name="Rechteck 1050"/>
            <p:cNvSpPr>
              <a:spLocks noChangeAspect="1"/>
            </p:cNvSpPr>
            <p:nvPr/>
          </p:nvSpPr>
          <p:spPr>
            <a:xfrm>
              <a:off x="403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2" name="Rechteck 1051"/>
            <p:cNvSpPr>
              <a:spLocks noChangeAspect="1"/>
            </p:cNvSpPr>
            <p:nvPr/>
          </p:nvSpPr>
          <p:spPr>
            <a:xfrm>
              <a:off x="414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3" name="Rechteck 1052"/>
            <p:cNvSpPr>
              <a:spLocks noChangeAspect="1"/>
            </p:cNvSpPr>
            <p:nvPr/>
          </p:nvSpPr>
          <p:spPr>
            <a:xfrm>
              <a:off x="414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4" name="Rechteck 1053"/>
            <p:cNvSpPr>
              <a:spLocks noChangeAspect="1"/>
            </p:cNvSpPr>
            <p:nvPr/>
          </p:nvSpPr>
          <p:spPr>
            <a:xfrm>
              <a:off x="424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5" name="Rechteck 1054"/>
            <p:cNvSpPr>
              <a:spLocks noChangeAspect="1"/>
            </p:cNvSpPr>
            <p:nvPr/>
          </p:nvSpPr>
          <p:spPr>
            <a:xfrm>
              <a:off x="424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6" name="Rechteck 1055"/>
            <p:cNvSpPr>
              <a:spLocks noChangeAspect="1"/>
            </p:cNvSpPr>
            <p:nvPr/>
          </p:nvSpPr>
          <p:spPr>
            <a:xfrm>
              <a:off x="4356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7" name="Rechteck 1056"/>
            <p:cNvSpPr>
              <a:spLocks noChangeAspect="1"/>
            </p:cNvSpPr>
            <p:nvPr/>
          </p:nvSpPr>
          <p:spPr>
            <a:xfrm>
              <a:off x="4356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8" name="Rechteck 1057"/>
            <p:cNvSpPr>
              <a:spLocks noChangeAspect="1"/>
            </p:cNvSpPr>
            <p:nvPr/>
          </p:nvSpPr>
          <p:spPr>
            <a:xfrm>
              <a:off x="403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9" name="Rechteck 1058"/>
            <p:cNvSpPr>
              <a:spLocks noChangeAspect="1"/>
            </p:cNvSpPr>
            <p:nvPr/>
          </p:nvSpPr>
          <p:spPr>
            <a:xfrm>
              <a:off x="403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0" name="Rechteck 1059"/>
            <p:cNvSpPr>
              <a:spLocks noChangeAspect="1"/>
            </p:cNvSpPr>
            <p:nvPr/>
          </p:nvSpPr>
          <p:spPr>
            <a:xfrm>
              <a:off x="414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1" name="Rechteck 1060"/>
            <p:cNvSpPr>
              <a:spLocks noChangeAspect="1"/>
            </p:cNvSpPr>
            <p:nvPr/>
          </p:nvSpPr>
          <p:spPr>
            <a:xfrm>
              <a:off x="414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2" name="Rechteck 1061"/>
            <p:cNvSpPr>
              <a:spLocks noChangeAspect="1"/>
            </p:cNvSpPr>
            <p:nvPr/>
          </p:nvSpPr>
          <p:spPr>
            <a:xfrm>
              <a:off x="424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3" name="Rechteck 1062"/>
            <p:cNvSpPr>
              <a:spLocks noChangeAspect="1"/>
            </p:cNvSpPr>
            <p:nvPr/>
          </p:nvSpPr>
          <p:spPr>
            <a:xfrm>
              <a:off x="424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4" name="Rechteck 1063"/>
            <p:cNvSpPr>
              <a:spLocks noChangeAspect="1"/>
            </p:cNvSpPr>
            <p:nvPr/>
          </p:nvSpPr>
          <p:spPr>
            <a:xfrm>
              <a:off x="4356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5" name="Rechteck 1064"/>
            <p:cNvSpPr>
              <a:spLocks noChangeAspect="1"/>
            </p:cNvSpPr>
            <p:nvPr/>
          </p:nvSpPr>
          <p:spPr>
            <a:xfrm>
              <a:off x="4356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6" name="Rechteck 1065"/>
            <p:cNvSpPr>
              <a:spLocks noChangeAspect="1"/>
            </p:cNvSpPr>
            <p:nvPr/>
          </p:nvSpPr>
          <p:spPr>
            <a:xfrm>
              <a:off x="4464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7" name="Rechteck 1066"/>
            <p:cNvSpPr>
              <a:spLocks noChangeAspect="1"/>
            </p:cNvSpPr>
            <p:nvPr/>
          </p:nvSpPr>
          <p:spPr>
            <a:xfrm>
              <a:off x="4464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8" name="Rechteck 1067"/>
            <p:cNvSpPr>
              <a:spLocks noChangeAspect="1"/>
            </p:cNvSpPr>
            <p:nvPr/>
          </p:nvSpPr>
          <p:spPr>
            <a:xfrm>
              <a:off x="4464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9" name="Rechteck 1068"/>
            <p:cNvSpPr>
              <a:spLocks noChangeAspect="1"/>
            </p:cNvSpPr>
            <p:nvPr/>
          </p:nvSpPr>
          <p:spPr>
            <a:xfrm>
              <a:off x="4464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0" name="Rechteck 1069"/>
            <p:cNvSpPr>
              <a:spLocks noChangeAspect="1"/>
            </p:cNvSpPr>
            <p:nvPr/>
          </p:nvSpPr>
          <p:spPr>
            <a:xfrm>
              <a:off x="3599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1" name="Rechteck 1070"/>
            <p:cNvSpPr>
              <a:spLocks noChangeAspect="1"/>
            </p:cNvSpPr>
            <p:nvPr/>
          </p:nvSpPr>
          <p:spPr>
            <a:xfrm>
              <a:off x="3707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2" name="Rechteck 1071"/>
            <p:cNvSpPr>
              <a:spLocks noChangeAspect="1"/>
            </p:cNvSpPr>
            <p:nvPr/>
          </p:nvSpPr>
          <p:spPr>
            <a:xfrm>
              <a:off x="3815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3" name="Rechteck 1072"/>
            <p:cNvSpPr>
              <a:spLocks noChangeAspect="1"/>
            </p:cNvSpPr>
            <p:nvPr/>
          </p:nvSpPr>
          <p:spPr>
            <a:xfrm>
              <a:off x="3923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4" name="Rechteck 1073"/>
            <p:cNvSpPr>
              <a:spLocks noChangeAspect="1"/>
            </p:cNvSpPr>
            <p:nvPr/>
          </p:nvSpPr>
          <p:spPr>
            <a:xfrm>
              <a:off x="403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5" name="Rechteck 1074"/>
            <p:cNvSpPr>
              <a:spLocks noChangeAspect="1"/>
            </p:cNvSpPr>
            <p:nvPr/>
          </p:nvSpPr>
          <p:spPr>
            <a:xfrm>
              <a:off x="414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6" name="Rechteck 1075"/>
            <p:cNvSpPr>
              <a:spLocks noChangeAspect="1"/>
            </p:cNvSpPr>
            <p:nvPr/>
          </p:nvSpPr>
          <p:spPr>
            <a:xfrm>
              <a:off x="424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7" name="Rechteck 1076"/>
            <p:cNvSpPr>
              <a:spLocks noChangeAspect="1"/>
            </p:cNvSpPr>
            <p:nvPr/>
          </p:nvSpPr>
          <p:spPr>
            <a:xfrm>
              <a:off x="4356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8" name="Rechteck 1077"/>
            <p:cNvSpPr>
              <a:spLocks noChangeAspect="1"/>
            </p:cNvSpPr>
            <p:nvPr/>
          </p:nvSpPr>
          <p:spPr>
            <a:xfrm>
              <a:off x="4464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9" name="Rechteck 1078"/>
            <p:cNvSpPr>
              <a:spLocks noChangeAspect="1"/>
            </p:cNvSpPr>
            <p:nvPr/>
          </p:nvSpPr>
          <p:spPr>
            <a:xfrm>
              <a:off x="457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0" name="Rechteck 1079"/>
            <p:cNvSpPr>
              <a:spLocks noChangeAspect="1"/>
            </p:cNvSpPr>
            <p:nvPr/>
          </p:nvSpPr>
          <p:spPr>
            <a:xfrm>
              <a:off x="457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1" name="Rechteck 1080"/>
            <p:cNvSpPr>
              <a:spLocks noChangeAspect="1"/>
            </p:cNvSpPr>
            <p:nvPr/>
          </p:nvSpPr>
          <p:spPr>
            <a:xfrm>
              <a:off x="468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2" name="Rechteck 1081"/>
            <p:cNvSpPr>
              <a:spLocks noChangeAspect="1"/>
            </p:cNvSpPr>
            <p:nvPr/>
          </p:nvSpPr>
          <p:spPr>
            <a:xfrm>
              <a:off x="468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3" name="Rechteck 1082"/>
            <p:cNvSpPr>
              <a:spLocks noChangeAspect="1"/>
            </p:cNvSpPr>
            <p:nvPr/>
          </p:nvSpPr>
          <p:spPr>
            <a:xfrm>
              <a:off x="478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4" name="Rechteck 1083"/>
            <p:cNvSpPr>
              <a:spLocks noChangeAspect="1"/>
            </p:cNvSpPr>
            <p:nvPr/>
          </p:nvSpPr>
          <p:spPr>
            <a:xfrm>
              <a:off x="478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5" name="Rechteck 1084"/>
            <p:cNvSpPr>
              <a:spLocks noChangeAspect="1"/>
            </p:cNvSpPr>
            <p:nvPr/>
          </p:nvSpPr>
          <p:spPr>
            <a:xfrm>
              <a:off x="4896072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6" name="Rechteck 1085"/>
            <p:cNvSpPr>
              <a:spLocks noChangeAspect="1"/>
            </p:cNvSpPr>
            <p:nvPr/>
          </p:nvSpPr>
          <p:spPr>
            <a:xfrm>
              <a:off x="4896072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7" name="Rechteck 1086"/>
            <p:cNvSpPr>
              <a:spLocks noChangeAspect="1"/>
            </p:cNvSpPr>
            <p:nvPr/>
          </p:nvSpPr>
          <p:spPr>
            <a:xfrm>
              <a:off x="457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8" name="Rechteck 1087"/>
            <p:cNvSpPr>
              <a:spLocks noChangeAspect="1"/>
            </p:cNvSpPr>
            <p:nvPr/>
          </p:nvSpPr>
          <p:spPr>
            <a:xfrm>
              <a:off x="468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9" name="Rechteck 1088"/>
            <p:cNvSpPr>
              <a:spLocks noChangeAspect="1"/>
            </p:cNvSpPr>
            <p:nvPr/>
          </p:nvSpPr>
          <p:spPr>
            <a:xfrm>
              <a:off x="478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0" name="Rechteck 1089"/>
            <p:cNvSpPr>
              <a:spLocks noChangeAspect="1"/>
            </p:cNvSpPr>
            <p:nvPr/>
          </p:nvSpPr>
          <p:spPr>
            <a:xfrm>
              <a:off x="4896072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1" name="Rechteck 1090"/>
            <p:cNvSpPr>
              <a:spLocks noChangeAspect="1"/>
            </p:cNvSpPr>
            <p:nvPr/>
          </p:nvSpPr>
          <p:spPr>
            <a:xfrm>
              <a:off x="5004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2" name="Rechteck 1091"/>
            <p:cNvSpPr>
              <a:spLocks noChangeAspect="1"/>
            </p:cNvSpPr>
            <p:nvPr/>
          </p:nvSpPr>
          <p:spPr>
            <a:xfrm>
              <a:off x="5004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3" name="Rechteck 1092"/>
            <p:cNvSpPr>
              <a:spLocks noChangeAspect="1"/>
            </p:cNvSpPr>
            <p:nvPr/>
          </p:nvSpPr>
          <p:spPr>
            <a:xfrm>
              <a:off x="5112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4" name="Rechteck 1093"/>
            <p:cNvSpPr>
              <a:spLocks noChangeAspect="1"/>
            </p:cNvSpPr>
            <p:nvPr/>
          </p:nvSpPr>
          <p:spPr>
            <a:xfrm>
              <a:off x="5112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5" name="Rechteck 1094"/>
            <p:cNvSpPr>
              <a:spLocks noChangeAspect="1"/>
            </p:cNvSpPr>
            <p:nvPr/>
          </p:nvSpPr>
          <p:spPr>
            <a:xfrm>
              <a:off x="5220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6" name="Rechteck 1095"/>
            <p:cNvSpPr>
              <a:spLocks noChangeAspect="1"/>
            </p:cNvSpPr>
            <p:nvPr/>
          </p:nvSpPr>
          <p:spPr>
            <a:xfrm>
              <a:off x="5220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7" name="Rechteck 1096"/>
            <p:cNvSpPr>
              <a:spLocks noChangeAspect="1"/>
            </p:cNvSpPr>
            <p:nvPr/>
          </p:nvSpPr>
          <p:spPr>
            <a:xfrm>
              <a:off x="5004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8" name="Rechteck 1097"/>
            <p:cNvSpPr>
              <a:spLocks noChangeAspect="1"/>
            </p:cNvSpPr>
            <p:nvPr/>
          </p:nvSpPr>
          <p:spPr>
            <a:xfrm>
              <a:off x="5112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9" name="Rechteck 1098"/>
            <p:cNvSpPr>
              <a:spLocks noChangeAspect="1"/>
            </p:cNvSpPr>
            <p:nvPr/>
          </p:nvSpPr>
          <p:spPr>
            <a:xfrm>
              <a:off x="5220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0" name="Rechteck 1099"/>
            <p:cNvSpPr>
              <a:spLocks noChangeAspect="1"/>
            </p:cNvSpPr>
            <p:nvPr/>
          </p:nvSpPr>
          <p:spPr>
            <a:xfrm>
              <a:off x="3600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1" name="Rechteck 1100"/>
            <p:cNvSpPr>
              <a:spLocks noChangeAspect="1"/>
            </p:cNvSpPr>
            <p:nvPr/>
          </p:nvSpPr>
          <p:spPr>
            <a:xfrm>
              <a:off x="3600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2" name="Rechteck 1101"/>
            <p:cNvSpPr>
              <a:spLocks noChangeAspect="1"/>
            </p:cNvSpPr>
            <p:nvPr/>
          </p:nvSpPr>
          <p:spPr>
            <a:xfrm>
              <a:off x="3708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3" name="Rechteck 1102"/>
            <p:cNvSpPr>
              <a:spLocks noChangeAspect="1"/>
            </p:cNvSpPr>
            <p:nvPr/>
          </p:nvSpPr>
          <p:spPr>
            <a:xfrm>
              <a:off x="3708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4" name="Rechteck 1103"/>
            <p:cNvSpPr>
              <a:spLocks noChangeAspect="1"/>
            </p:cNvSpPr>
            <p:nvPr/>
          </p:nvSpPr>
          <p:spPr>
            <a:xfrm>
              <a:off x="3816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5" name="Rechteck 1104"/>
            <p:cNvSpPr>
              <a:spLocks noChangeAspect="1"/>
            </p:cNvSpPr>
            <p:nvPr/>
          </p:nvSpPr>
          <p:spPr>
            <a:xfrm>
              <a:off x="3816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6" name="Rechteck 1105"/>
            <p:cNvSpPr>
              <a:spLocks noChangeAspect="1"/>
            </p:cNvSpPr>
            <p:nvPr/>
          </p:nvSpPr>
          <p:spPr>
            <a:xfrm>
              <a:off x="3924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7" name="Rechteck 1106"/>
            <p:cNvSpPr>
              <a:spLocks noChangeAspect="1"/>
            </p:cNvSpPr>
            <p:nvPr/>
          </p:nvSpPr>
          <p:spPr>
            <a:xfrm>
              <a:off x="3924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8" name="Rechteck 1107"/>
            <p:cNvSpPr>
              <a:spLocks noChangeAspect="1"/>
            </p:cNvSpPr>
            <p:nvPr/>
          </p:nvSpPr>
          <p:spPr>
            <a:xfrm>
              <a:off x="3600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9" name="Rechteck 1108"/>
            <p:cNvSpPr>
              <a:spLocks noChangeAspect="1"/>
            </p:cNvSpPr>
            <p:nvPr/>
          </p:nvSpPr>
          <p:spPr>
            <a:xfrm>
              <a:off x="3708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0" name="Rechteck 1109"/>
            <p:cNvSpPr>
              <a:spLocks noChangeAspect="1"/>
            </p:cNvSpPr>
            <p:nvPr/>
          </p:nvSpPr>
          <p:spPr>
            <a:xfrm>
              <a:off x="3816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1" name="Rechteck 1110"/>
            <p:cNvSpPr>
              <a:spLocks noChangeAspect="1"/>
            </p:cNvSpPr>
            <p:nvPr/>
          </p:nvSpPr>
          <p:spPr>
            <a:xfrm>
              <a:off x="3924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2" name="Rechteck 1111"/>
            <p:cNvSpPr>
              <a:spLocks noChangeAspect="1"/>
            </p:cNvSpPr>
            <p:nvPr/>
          </p:nvSpPr>
          <p:spPr>
            <a:xfrm>
              <a:off x="403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3" name="Rechteck 1112"/>
            <p:cNvSpPr>
              <a:spLocks noChangeAspect="1"/>
            </p:cNvSpPr>
            <p:nvPr/>
          </p:nvSpPr>
          <p:spPr>
            <a:xfrm>
              <a:off x="403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4" name="Rechteck 1113"/>
            <p:cNvSpPr>
              <a:spLocks noChangeAspect="1"/>
            </p:cNvSpPr>
            <p:nvPr/>
          </p:nvSpPr>
          <p:spPr>
            <a:xfrm>
              <a:off x="414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5" name="Rechteck 1114"/>
            <p:cNvSpPr>
              <a:spLocks noChangeAspect="1"/>
            </p:cNvSpPr>
            <p:nvPr/>
          </p:nvSpPr>
          <p:spPr>
            <a:xfrm>
              <a:off x="414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6" name="Rechteck 1115"/>
            <p:cNvSpPr>
              <a:spLocks noChangeAspect="1"/>
            </p:cNvSpPr>
            <p:nvPr/>
          </p:nvSpPr>
          <p:spPr>
            <a:xfrm>
              <a:off x="424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7" name="Rechteck 1116"/>
            <p:cNvSpPr>
              <a:spLocks noChangeAspect="1"/>
            </p:cNvSpPr>
            <p:nvPr/>
          </p:nvSpPr>
          <p:spPr>
            <a:xfrm>
              <a:off x="424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8" name="Rechteck 1117"/>
            <p:cNvSpPr>
              <a:spLocks noChangeAspect="1"/>
            </p:cNvSpPr>
            <p:nvPr/>
          </p:nvSpPr>
          <p:spPr>
            <a:xfrm>
              <a:off x="4356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9" name="Rechteck 1118"/>
            <p:cNvSpPr>
              <a:spLocks noChangeAspect="1"/>
            </p:cNvSpPr>
            <p:nvPr/>
          </p:nvSpPr>
          <p:spPr>
            <a:xfrm>
              <a:off x="4356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0" name="Rechteck 1119"/>
            <p:cNvSpPr>
              <a:spLocks noChangeAspect="1"/>
            </p:cNvSpPr>
            <p:nvPr/>
          </p:nvSpPr>
          <p:spPr>
            <a:xfrm>
              <a:off x="403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1" name="Rechteck 1120"/>
            <p:cNvSpPr>
              <a:spLocks noChangeAspect="1"/>
            </p:cNvSpPr>
            <p:nvPr/>
          </p:nvSpPr>
          <p:spPr>
            <a:xfrm>
              <a:off x="414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2" name="Rechteck 1121"/>
            <p:cNvSpPr>
              <a:spLocks noChangeAspect="1"/>
            </p:cNvSpPr>
            <p:nvPr/>
          </p:nvSpPr>
          <p:spPr>
            <a:xfrm>
              <a:off x="424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3" name="Rechteck 1122"/>
            <p:cNvSpPr>
              <a:spLocks noChangeAspect="1"/>
            </p:cNvSpPr>
            <p:nvPr/>
          </p:nvSpPr>
          <p:spPr>
            <a:xfrm>
              <a:off x="4356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4" name="Rechteck 1123"/>
            <p:cNvSpPr>
              <a:spLocks noChangeAspect="1"/>
            </p:cNvSpPr>
            <p:nvPr/>
          </p:nvSpPr>
          <p:spPr>
            <a:xfrm>
              <a:off x="4464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5" name="Rechteck 1124"/>
            <p:cNvSpPr>
              <a:spLocks noChangeAspect="1"/>
            </p:cNvSpPr>
            <p:nvPr/>
          </p:nvSpPr>
          <p:spPr>
            <a:xfrm>
              <a:off x="4464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6" name="Rechteck 1125"/>
            <p:cNvSpPr>
              <a:spLocks noChangeAspect="1"/>
            </p:cNvSpPr>
            <p:nvPr/>
          </p:nvSpPr>
          <p:spPr>
            <a:xfrm>
              <a:off x="4464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7" name="Rechteck 1126"/>
            <p:cNvSpPr>
              <a:spLocks noChangeAspect="1"/>
            </p:cNvSpPr>
            <p:nvPr/>
          </p:nvSpPr>
          <p:spPr>
            <a:xfrm>
              <a:off x="457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8" name="Rechteck 1127"/>
            <p:cNvSpPr>
              <a:spLocks noChangeAspect="1"/>
            </p:cNvSpPr>
            <p:nvPr/>
          </p:nvSpPr>
          <p:spPr>
            <a:xfrm>
              <a:off x="457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9" name="Rechteck 1128"/>
            <p:cNvSpPr>
              <a:spLocks noChangeAspect="1"/>
            </p:cNvSpPr>
            <p:nvPr/>
          </p:nvSpPr>
          <p:spPr>
            <a:xfrm>
              <a:off x="468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0" name="Rechteck 1129"/>
            <p:cNvSpPr>
              <a:spLocks noChangeAspect="1"/>
            </p:cNvSpPr>
            <p:nvPr/>
          </p:nvSpPr>
          <p:spPr>
            <a:xfrm>
              <a:off x="468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1" name="Rechteck 1130"/>
            <p:cNvSpPr>
              <a:spLocks noChangeAspect="1"/>
            </p:cNvSpPr>
            <p:nvPr/>
          </p:nvSpPr>
          <p:spPr>
            <a:xfrm>
              <a:off x="478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2" name="Rechteck 1131"/>
            <p:cNvSpPr>
              <a:spLocks noChangeAspect="1"/>
            </p:cNvSpPr>
            <p:nvPr/>
          </p:nvSpPr>
          <p:spPr>
            <a:xfrm>
              <a:off x="478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3" name="Rechteck 1132"/>
            <p:cNvSpPr>
              <a:spLocks noChangeAspect="1"/>
            </p:cNvSpPr>
            <p:nvPr/>
          </p:nvSpPr>
          <p:spPr>
            <a:xfrm>
              <a:off x="4896000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4" name="Rechteck 1133"/>
            <p:cNvSpPr>
              <a:spLocks noChangeAspect="1"/>
            </p:cNvSpPr>
            <p:nvPr/>
          </p:nvSpPr>
          <p:spPr>
            <a:xfrm>
              <a:off x="4896000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5" name="Rechteck 1134"/>
            <p:cNvSpPr>
              <a:spLocks noChangeAspect="1"/>
            </p:cNvSpPr>
            <p:nvPr/>
          </p:nvSpPr>
          <p:spPr>
            <a:xfrm>
              <a:off x="457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6" name="Rechteck 1135"/>
            <p:cNvSpPr>
              <a:spLocks noChangeAspect="1"/>
            </p:cNvSpPr>
            <p:nvPr/>
          </p:nvSpPr>
          <p:spPr>
            <a:xfrm>
              <a:off x="457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7" name="Rechteck 1136"/>
            <p:cNvSpPr>
              <a:spLocks noChangeAspect="1"/>
            </p:cNvSpPr>
            <p:nvPr/>
          </p:nvSpPr>
          <p:spPr>
            <a:xfrm>
              <a:off x="468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8" name="Rechteck 1137"/>
            <p:cNvSpPr>
              <a:spLocks noChangeAspect="1"/>
            </p:cNvSpPr>
            <p:nvPr/>
          </p:nvSpPr>
          <p:spPr>
            <a:xfrm>
              <a:off x="468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9" name="Rechteck 1138"/>
            <p:cNvSpPr>
              <a:spLocks noChangeAspect="1"/>
            </p:cNvSpPr>
            <p:nvPr/>
          </p:nvSpPr>
          <p:spPr>
            <a:xfrm>
              <a:off x="478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0" name="Rechteck 1139"/>
            <p:cNvSpPr>
              <a:spLocks noChangeAspect="1"/>
            </p:cNvSpPr>
            <p:nvPr/>
          </p:nvSpPr>
          <p:spPr>
            <a:xfrm>
              <a:off x="478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1" name="Rechteck 1140"/>
            <p:cNvSpPr>
              <a:spLocks noChangeAspect="1"/>
            </p:cNvSpPr>
            <p:nvPr/>
          </p:nvSpPr>
          <p:spPr>
            <a:xfrm>
              <a:off x="4896000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2" name="Rechteck 1141"/>
            <p:cNvSpPr>
              <a:spLocks noChangeAspect="1"/>
            </p:cNvSpPr>
            <p:nvPr/>
          </p:nvSpPr>
          <p:spPr>
            <a:xfrm>
              <a:off x="4896000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3" name="Rechteck 1142"/>
            <p:cNvSpPr>
              <a:spLocks noChangeAspect="1"/>
            </p:cNvSpPr>
            <p:nvPr/>
          </p:nvSpPr>
          <p:spPr>
            <a:xfrm>
              <a:off x="5004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4" name="Rechteck 1143"/>
            <p:cNvSpPr>
              <a:spLocks noChangeAspect="1"/>
            </p:cNvSpPr>
            <p:nvPr/>
          </p:nvSpPr>
          <p:spPr>
            <a:xfrm>
              <a:off x="5004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5" name="Rechteck 1144"/>
            <p:cNvSpPr>
              <a:spLocks noChangeAspect="1"/>
            </p:cNvSpPr>
            <p:nvPr/>
          </p:nvSpPr>
          <p:spPr>
            <a:xfrm>
              <a:off x="5112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6" name="Rechteck 1145"/>
            <p:cNvSpPr>
              <a:spLocks noChangeAspect="1"/>
            </p:cNvSpPr>
            <p:nvPr/>
          </p:nvSpPr>
          <p:spPr>
            <a:xfrm>
              <a:off x="5112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7" name="Rechteck 1146"/>
            <p:cNvSpPr>
              <a:spLocks noChangeAspect="1"/>
            </p:cNvSpPr>
            <p:nvPr/>
          </p:nvSpPr>
          <p:spPr>
            <a:xfrm>
              <a:off x="5220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8" name="Rechteck 1147"/>
            <p:cNvSpPr>
              <a:spLocks noChangeAspect="1"/>
            </p:cNvSpPr>
            <p:nvPr/>
          </p:nvSpPr>
          <p:spPr>
            <a:xfrm>
              <a:off x="5220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9" name="Rechteck 1148"/>
            <p:cNvSpPr>
              <a:spLocks noChangeAspect="1"/>
            </p:cNvSpPr>
            <p:nvPr/>
          </p:nvSpPr>
          <p:spPr>
            <a:xfrm>
              <a:off x="5004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0" name="Rechteck 1149"/>
            <p:cNvSpPr>
              <a:spLocks noChangeAspect="1"/>
            </p:cNvSpPr>
            <p:nvPr/>
          </p:nvSpPr>
          <p:spPr>
            <a:xfrm>
              <a:off x="5004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1" name="Rechteck 1150"/>
            <p:cNvSpPr>
              <a:spLocks noChangeAspect="1"/>
            </p:cNvSpPr>
            <p:nvPr/>
          </p:nvSpPr>
          <p:spPr>
            <a:xfrm>
              <a:off x="5112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2" name="Rechteck 1151"/>
            <p:cNvSpPr>
              <a:spLocks noChangeAspect="1"/>
            </p:cNvSpPr>
            <p:nvPr/>
          </p:nvSpPr>
          <p:spPr>
            <a:xfrm>
              <a:off x="5112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3" name="Rechteck 1152"/>
            <p:cNvSpPr>
              <a:spLocks noChangeAspect="1"/>
            </p:cNvSpPr>
            <p:nvPr/>
          </p:nvSpPr>
          <p:spPr>
            <a:xfrm>
              <a:off x="5220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4" name="Rechteck 1153"/>
            <p:cNvSpPr>
              <a:spLocks noChangeAspect="1"/>
            </p:cNvSpPr>
            <p:nvPr/>
          </p:nvSpPr>
          <p:spPr>
            <a:xfrm>
              <a:off x="5220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5" name="Rechteck 1154"/>
            <p:cNvSpPr>
              <a:spLocks noChangeAspect="1"/>
            </p:cNvSpPr>
            <p:nvPr/>
          </p:nvSpPr>
          <p:spPr>
            <a:xfrm>
              <a:off x="457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6" name="Rechteck 1155"/>
            <p:cNvSpPr>
              <a:spLocks noChangeAspect="1"/>
            </p:cNvSpPr>
            <p:nvPr/>
          </p:nvSpPr>
          <p:spPr>
            <a:xfrm>
              <a:off x="468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7" name="Rechteck 1156"/>
            <p:cNvSpPr>
              <a:spLocks noChangeAspect="1"/>
            </p:cNvSpPr>
            <p:nvPr/>
          </p:nvSpPr>
          <p:spPr>
            <a:xfrm>
              <a:off x="478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8" name="Rechteck 1157"/>
            <p:cNvSpPr>
              <a:spLocks noChangeAspect="1"/>
            </p:cNvSpPr>
            <p:nvPr/>
          </p:nvSpPr>
          <p:spPr>
            <a:xfrm>
              <a:off x="4896000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9" name="Rechteck 1158"/>
            <p:cNvSpPr>
              <a:spLocks noChangeAspect="1"/>
            </p:cNvSpPr>
            <p:nvPr/>
          </p:nvSpPr>
          <p:spPr>
            <a:xfrm>
              <a:off x="5004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0" name="Rechteck 1159"/>
            <p:cNvSpPr>
              <a:spLocks noChangeAspect="1"/>
            </p:cNvSpPr>
            <p:nvPr/>
          </p:nvSpPr>
          <p:spPr>
            <a:xfrm>
              <a:off x="5112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1" name="Rechteck 1160"/>
            <p:cNvSpPr>
              <a:spLocks noChangeAspect="1"/>
            </p:cNvSpPr>
            <p:nvPr/>
          </p:nvSpPr>
          <p:spPr>
            <a:xfrm>
              <a:off x="5220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2" name="Rechteck 1161"/>
            <p:cNvSpPr>
              <a:spLocks noChangeAspect="1"/>
            </p:cNvSpPr>
            <p:nvPr/>
          </p:nvSpPr>
          <p:spPr>
            <a:xfrm>
              <a:off x="3599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3" name="Rechteck 1162"/>
            <p:cNvSpPr>
              <a:spLocks noChangeAspect="1"/>
            </p:cNvSpPr>
            <p:nvPr/>
          </p:nvSpPr>
          <p:spPr>
            <a:xfrm>
              <a:off x="3599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4" name="Rechteck 1163"/>
            <p:cNvSpPr>
              <a:spLocks noChangeAspect="1"/>
            </p:cNvSpPr>
            <p:nvPr/>
          </p:nvSpPr>
          <p:spPr>
            <a:xfrm>
              <a:off x="3707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5" name="Rechteck 1164"/>
            <p:cNvSpPr>
              <a:spLocks noChangeAspect="1"/>
            </p:cNvSpPr>
            <p:nvPr/>
          </p:nvSpPr>
          <p:spPr>
            <a:xfrm>
              <a:off x="3707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6" name="Rechteck 1165"/>
            <p:cNvSpPr>
              <a:spLocks noChangeAspect="1"/>
            </p:cNvSpPr>
            <p:nvPr/>
          </p:nvSpPr>
          <p:spPr>
            <a:xfrm>
              <a:off x="3815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7" name="Rechteck 1166"/>
            <p:cNvSpPr>
              <a:spLocks noChangeAspect="1"/>
            </p:cNvSpPr>
            <p:nvPr/>
          </p:nvSpPr>
          <p:spPr>
            <a:xfrm>
              <a:off x="3815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8" name="Rechteck 1167"/>
            <p:cNvSpPr>
              <a:spLocks noChangeAspect="1"/>
            </p:cNvSpPr>
            <p:nvPr/>
          </p:nvSpPr>
          <p:spPr>
            <a:xfrm>
              <a:off x="3923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9" name="Rechteck 1168"/>
            <p:cNvSpPr>
              <a:spLocks noChangeAspect="1"/>
            </p:cNvSpPr>
            <p:nvPr/>
          </p:nvSpPr>
          <p:spPr>
            <a:xfrm>
              <a:off x="3923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0" name="Rechteck 1169"/>
            <p:cNvSpPr>
              <a:spLocks noChangeAspect="1"/>
            </p:cNvSpPr>
            <p:nvPr/>
          </p:nvSpPr>
          <p:spPr>
            <a:xfrm>
              <a:off x="3599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1" name="Rechteck 1170"/>
            <p:cNvSpPr>
              <a:spLocks noChangeAspect="1"/>
            </p:cNvSpPr>
            <p:nvPr/>
          </p:nvSpPr>
          <p:spPr>
            <a:xfrm>
              <a:off x="3599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2" name="Rechteck 1171"/>
            <p:cNvSpPr>
              <a:spLocks noChangeAspect="1"/>
            </p:cNvSpPr>
            <p:nvPr/>
          </p:nvSpPr>
          <p:spPr>
            <a:xfrm>
              <a:off x="3707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3" name="Rechteck 1172"/>
            <p:cNvSpPr>
              <a:spLocks noChangeAspect="1"/>
            </p:cNvSpPr>
            <p:nvPr/>
          </p:nvSpPr>
          <p:spPr>
            <a:xfrm>
              <a:off x="3707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4" name="Rechteck 1173"/>
            <p:cNvSpPr>
              <a:spLocks noChangeAspect="1"/>
            </p:cNvSpPr>
            <p:nvPr/>
          </p:nvSpPr>
          <p:spPr>
            <a:xfrm>
              <a:off x="3815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5" name="Rechteck 1174"/>
            <p:cNvSpPr>
              <a:spLocks noChangeAspect="1"/>
            </p:cNvSpPr>
            <p:nvPr/>
          </p:nvSpPr>
          <p:spPr>
            <a:xfrm>
              <a:off x="3815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6" name="Rechteck 1175"/>
            <p:cNvSpPr>
              <a:spLocks noChangeAspect="1"/>
            </p:cNvSpPr>
            <p:nvPr/>
          </p:nvSpPr>
          <p:spPr>
            <a:xfrm>
              <a:off x="3923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7" name="Rechteck 1176"/>
            <p:cNvSpPr>
              <a:spLocks noChangeAspect="1"/>
            </p:cNvSpPr>
            <p:nvPr/>
          </p:nvSpPr>
          <p:spPr>
            <a:xfrm>
              <a:off x="3923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8" name="Rechteck 1177"/>
            <p:cNvSpPr>
              <a:spLocks noChangeAspect="1"/>
            </p:cNvSpPr>
            <p:nvPr/>
          </p:nvSpPr>
          <p:spPr>
            <a:xfrm>
              <a:off x="403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9" name="Rechteck 1178"/>
            <p:cNvSpPr>
              <a:spLocks noChangeAspect="1"/>
            </p:cNvSpPr>
            <p:nvPr/>
          </p:nvSpPr>
          <p:spPr>
            <a:xfrm>
              <a:off x="403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0" name="Rechteck 1179"/>
            <p:cNvSpPr>
              <a:spLocks noChangeAspect="1"/>
            </p:cNvSpPr>
            <p:nvPr/>
          </p:nvSpPr>
          <p:spPr>
            <a:xfrm>
              <a:off x="414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1" name="Rechteck 1180"/>
            <p:cNvSpPr>
              <a:spLocks noChangeAspect="1"/>
            </p:cNvSpPr>
            <p:nvPr/>
          </p:nvSpPr>
          <p:spPr>
            <a:xfrm>
              <a:off x="414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2" name="Rechteck 1181"/>
            <p:cNvSpPr>
              <a:spLocks noChangeAspect="1"/>
            </p:cNvSpPr>
            <p:nvPr/>
          </p:nvSpPr>
          <p:spPr>
            <a:xfrm>
              <a:off x="424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3" name="Rechteck 1182"/>
            <p:cNvSpPr>
              <a:spLocks noChangeAspect="1"/>
            </p:cNvSpPr>
            <p:nvPr/>
          </p:nvSpPr>
          <p:spPr>
            <a:xfrm>
              <a:off x="424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4" name="Rechteck 1183"/>
            <p:cNvSpPr>
              <a:spLocks noChangeAspect="1"/>
            </p:cNvSpPr>
            <p:nvPr/>
          </p:nvSpPr>
          <p:spPr>
            <a:xfrm>
              <a:off x="4356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5" name="Rechteck 1184"/>
            <p:cNvSpPr>
              <a:spLocks noChangeAspect="1"/>
            </p:cNvSpPr>
            <p:nvPr/>
          </p:nvSpPr>
          <p:spPr>
            <a:xfrm>
              <a:off x="4356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6" name="Rechteck 1185"/>
            <p:cNvSpPr>
              <a:spLocks noChangeAspect="1"/>
            </p:cNvSpPr>
            <p:nvPr/>
          </p:nvSpPr>
          <p:spPr>
            <a:xfrm>
              <a:off x="403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7" name="Rechteck 1186"/>
            <p:cNvSpPr>
              <a:spLocks noChangeAspect="1"/>
            </p:cNvSpPr>
            <p:nvPr/>
          </p:nvSpPr>
          <p:spPr>
            <a:xfrm>
              <a:off x="403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8" name="Rechteck 1187"/>
            <p:cNvSpPr>
              <a:spLocks noChangeAspect="1"/>
            </p:cNvSpPr>
            <p:nvPr/>
          </p:nvSpPr>
          <p:spPr>
            <a:xfrm>
              <a:off x="414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9" name="Rechteck 1188"/>
            <p:cNvSpPr>
              <a:spLocks noChangeAspect="1"/>
            </p:cNvSpPr>
            <p:nvPr/>
          </p:nvSpPr>
          <p:spPr>
            <a:xfrm>
              <a:off x="414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0" name="Rechteck 1189"/>
            <p:cNvSpPr>
              <a:spLocks noChangeAspect="1"/>
            </p:cNvSpPr>
            <p:nvPr/>
          </p:nvSpPr>
          <p:spPr>
            <a:xfrm>
              <a:off x="424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1" name="Rechteck 1190"/>
            <p:cNvSpPr>
              <a:spLocks noChangeAspect="1"/>
            </p:cNvSpPr>
            <p:nvPr/>
          </p:nvSpPr>
          <p:spPr>
            <a:xfrm>
              <a:off x="424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2" name="Rechteck 1191"/>
            <p:cNvSpPr>
              <a:spLocks noChangeAspect="1"/>
            </p:cNvSpPr>
            <p:nvPr/>
          </p:nvSpPr>
          <p:spPr>
            <a:xfrm>
              <a:off x="4356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3" name="Rechteck 1192"/>
            <p:cNvSpPr>
              <a:spLocks noChangeAspect="1"/>
            </p:cNvSpPr>
            <p:nvPr/>
          </p:nvSpPr>
          <p:spPr>
            <a:xfrm>
              <a:off x="4356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4" name="Rechteck 1193"/>
            <p:cNvSpPr>
              <a:spLocks noChangeAspect="1"/>
            </p:cNvSpPr>
            <p:nvPr/>
          </p:nvSpPr>
          <p:spPr>
            <a:xfrm>
              <a:off x="4464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5" name="Rechteck 1194"/>
            <p:cNvSpPr>
              <a:spLocks noChangeAspect="1"/>
            </p:cNvSpPr>
            <p:nvPr/>
          </p:nvSpPr>
          <p:spPr>
            <a:xfrm>
              <a:off x="4464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6" name="Rechteck 1195"/>
            <p:cNvSpPr>
              <a:spLocks noChangeAspect="1"/>
            </p:cNvSpPr>
            <p:nvPr/>
          </p:nvSpPr>
          <p:spPr>
            <a:xfrm>
              <a:off x="4464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7" name="Rechteck 1196"/>
            <p:cNvSpPr>
              <a:spLocks noChangeAspect="1"/>
            </p:cNvSpPr>
            <p:nvPr/>
          </p:nvSpPr>
          <p:spPr>
            <a:xfrm>
              <a:off x="4464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8" name="Rechteck 1197"/>
            <p:cNvSpPr>
              <a:spLocks noChangeAspect="1"/>
            </p:cNvSpPr>
            <p:nvPr/>
          </p:nvSpPr>
          <p:spPr>
            <a:xfrm>
              <a:off x="3599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9" name="Rechteck 1198"/>
            <p:cNvSpPr>
              <a:spLocks noChangeAspect="1"/>
            </p:cNvSpPr>
            <p:nvPr/>
          </p:nvSpPr>
          <p:spPr>
            <a:xfrm>
              <a:off x="3707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0" name="Rechteck 1199"/>
            <p:cNvSpPr>
              <a:spLocks noChangeAspect="1"/>
            </p:cNvSpPr>
            <p:nvPr/>
          </p:nvSpPr>
          <p:spPr>
            <a:xfrm>
              <a:off x="3815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1" name="Rechteck 1200"/>
            <p:cNvSpPr>
              <a:spLocks noChangeAspect="1"/>
            </p:cNvSpPr>
            <p:nvPr/>
          </p:nvSpPr>
          <p:spPr>
            <a:xfrm>
              <a:off x="3923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2" name="Rechteck 1201"/>
            <p:cNvSpPr>
              <a:spLocks noChangeAspect="1"/>
            </p:cNvSpPr>
            <p:nvPr/>
          </p:nvSpPr>
          <p:spPr>
            <a:xfrm>
              <a:off x="403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3" name="Rechteck 1202"/>
            <p:cNvSpPr>
              <a:spLocks noChangeAspect="1"/>
            </p:cNvSpPr>
            <p:nvPr/>
          </p:nvSpPr>
          <p:spPr>
            <a:xfrm>
              <a:off x="414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4" name="Rechteck 1203"/>
            <p:cNvSpPr>
              <a:spLocks noChangeAspect="1"/>
            </p:cNvSpPr>
            <p:nvPr/>
          </p:nvSpPr>
          <p:spPr>
            <a:xfrm>
              <a:off x="424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5" name="Rechteck 1204"/>
            <p:cNvSpPr>
              <a:spLocks noChangeAspect="1"/>
            </p:cNvSpPr>
            <p:nvPr/>
          </p:nvSpPr>
          <p:spPr>
            <a:xfrm>
              <a:off x="4356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6" name="Rechteck 1205"/>
            <p:cNvSpPr>
              <a:spLocks noChangeAspect="1"/>
            </p:cNvSpPr>
            <p:nvPr/>
          </p:nvSpPr>
          <p:spPr>
            <a:xfrm>
              <a:off x="4464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7" name="Rechteck 1206"/>
            <p:cNvSpPr>
              <a:spLocks noChangeAspect="1"/>
            </p:cNvSpPr>
            <p:nvPr/>
          </p:nvSpPr>
          <p:spPr>
            <a:xfrm>
              <a:off x="457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8" name="Rechteck 1207"/>
            <p:cNvSpPr>
              <a:spLocks noChangeAspect="1"/>
            </p:cNvSpPr>
            <p:nvPr/>
          </p:nvSpPr>
          <p:spPr>
            <a:xfrm>
              <a:off x="457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9" name="Rechteck 1208"/>
            <p:cNvSpPr>
              <a:spLocks noChangeAspect="1"/>
            </p:cNvSpPr>
            <p:nvPr/>
          </p:nvSpPr>
          <p:spPr>
            <a:xfrm>
              <a:off x="468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0" name="Rechteck 1209"/>
            <p:cNvSpPr>
              <a:spLocks noChangeAspect="1"/>
            </p:cNvSpPr>
            <p:nvPr/>
          </p:nvSpPr>
          <p:spPr>
            <a:xfrm>
              <a:off x="468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1" name="Rechteck 1210"/>
            <p:cNvSpPr>
              <a:spLocks noChangeAspect="1"/>
            </p:cNvSpPr>
            <p:nvPr/>
          </p:nvSpPr>
          <p:spPr>
            <a:xfrm>
              <a:off x="478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2" name="Rechteck 1211"/>
            <p:cNvSpPr>
              <a:spLocks noChangeAspect="1"/>
            </p:cNvSpPr>
            <p:nvPr/>
          </p:nvSpPr>
          <p:spPr>
            <a:xfrm>
              <a:off x="478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3" name="Rechteck 1212"/>
            <p:cNvSpPr>
              <a:spLocks noChangeAspect="1"/>
            </p:cNvSpPr>
            <p:nvPr/>
          </p:nvSpPr>
          <p:spPr>
            <a:xfrm>
              <a:off x="4896072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4" name="Rechteck 1213"/>
            <p:cNvSpPr>
              <a:spLocks noChangeAspect="1"/>
            </p:cNvSpPr>
            <p:nvPr/>
          </p:nvSpPr>
          <p:spPr>
            <a:xfrm>
              <a:off x="4896072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5" name="Rechteck 1214"/>
            <p:cNvSpPr>
              <a:spLocks noChangeAspect="1"/>
            </p:cNvSpPr>
            <p:nvPr/>
          </p:nvSpPr>
          <p:spPr>
            <a:xfrm>
              <a:off x="457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6" name="Rechteck 1215"/>
            <p:cNvSpPr>
              <a:spLocks noChangeAspect="1"/>
            </p:cNvSpPr>
            <p:nvPr/>
          </p:nvSpPr>
          <p:spPr>
            <a:xfrm>
              <a:off x="468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7" name="Rechteck 1216"/>
            <p:cNvSpPr>
              <a:spLocks noChangeAspect="1"/>
            </p:cNvSpPr>
            <p:nvPr/>
          </p:nvSpPr>
          <p:spPr>
            <a:xfrm>
              <a:off x="478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8" name="Rechteck 1217"/>
            <p:cNvSpPr>
              <a:spLocks noChangeAspect="1"/>
            </p:cNvSpPr>
            <p:nvPr/>
          </p:nvSpPr>
          <p:spPr>
            <a:xfrm>
              <a:off x="4896072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9" name="Rechteck 1218"/>
            <p:cNvSpPr>
              <a:spLocks noChangeAspect="1"/>
            </p:cNvSpPr>
            <p:nvPr/>
          </p:nvSpPr>
          <p:spPr>
            <a:xfrm>
              <a:off x="5004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0" name="Rechteck 1219"/>
            <p:cNvSpPr>
              <a:spLocks noChangeAspect="1"/>
            </p:cNvSpPr>
            <p:nvPr/>
          </p:nvSpPr>
          <p:spPr>
            <a:xfrm>
              <a:off x="5004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1" name="Rechteck 1220"/>
            <p:cNvSpPr>
              <a:spLocks noChangeAspect="1"/>
            </p:cNvSpPr>
            <p:nvPr/>
          </p:nvSpPr>
          <p:spPr>
            <a:xfrm>
              <a:off x="5112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2" name="Rechteck 1221"/>
            <p:cNvSpPr>
              <a:spLocks noChangeAspect="1"/>
            </p:cNvSpPr>
            <p:nvPr/>
          </p:nvSpPr>
          <p:spPr>
            <a:xfrm>
              <a:off x="5112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3" name="Rechteck 1222"/>
            <p:cNvSpPr>
              <a:spLocks noChangeAspect="1"/>
            </p:cNvSpPr>
            <p:nvPr/>
          </p:nvSpPr>
          <p:spPr>
            <a:xfrm>
              <a:off x="5220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4" name="Rechteck 1223"/>
            <p:cNvSpPr>
              <a:spLocks noChangeAspect="1"/>
            </p:cNvSpPr>
            <p:nvPr/>
          </p:nvSpPr>
          <p:spPr>
            <a:xfrm>
              <a:off x="5220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5" name="Rechteck 1224"/>
            <p:cNvSpPr>
              <a:spLocks noChangeAspect="1"/>
            </p:cNvSpPr>
            <p:nvPr/>
          </p:nvSpPr>
          <p:spPr>
            <a:xfrm>
              <a:off x="5004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6" name="Rechteck 1225"/>
            <p:cNvSpPr>
              <a:spLocks noChangeAspect="1"/>
            </p:cNvSpPr>
            <p:nvPr/>
          </p:nvSpPr>
          <p:spPr>
            <a:xfrm>
              <a:off x="5112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7" name="Rechteck 1226"/>
            <p:cNvSpPr>
              <a:spLocks noChangeAspect="1"/>
            </p:cNvSpPr>
            <p:nvPr/>
          </p:nvSpPr>
          <p:spPr>
            <a:xfrm>
              <a:off x="5220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8" name="Rechteck 1227"/>
            <p:cNvSpPr>
              <a:spLocks noChangeAspect="1"/>
            </p:cNvSpPr>
            <p:nvPr/>
          </p:nvSpPr>
          <p:spPr>
            <a:xfrm>
              <a:off x="3600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9" name="Rechteck 1228"/>
            <p:cNvSpPr>
              <a:spLocks noChangeAspect="1"/>
            </p:cNvSpPr>
            <p:nvPr/>
          </p:nvSpPr>
          <p:spPr>
            <a:xfrm>
              <a:off x="3600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0" name="Rechteck 1229"/>
            <p:cNvSpPr>
              <a:spLocks noChangeAspect="1"/>
            </p:cNvSpPr>
            <p:nvPr/>
          </p:nvSpPr>
          <p:spPr>
            <a:xfrm>
              <a:off x="3708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1" name="Rechteck 1230"/>
            <p:cNvSpPr>
              <a:spLocks noChangeAspect="1"/>
            </p:cNvSpPr>
            <p:nvPr/>
          </p:nvSpPr>
          <p:spPr>
            <a:xfrm>
              <a:off x="3708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2" name="Rechteck 1231"/>
            <p:cNvSpPr>
              <a:spLocks noChangeAspect="1"/>
            </p:cNvSpPr>
            <p:nvPr/>
          </p:nvSpPr>
          <p:spPr>
            <a:xfrm>
              <a:off x="3816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3" name="Rechteck 1232"/>
            <p:cNvSpPr>
              <a:spLocks noChangeAspect="1"/>
            </p:cNvSpPr>
            <p:nvPr/>
          </p:nvSpPr>
          <p:spPr>
            <a:xfrm>
              <a:off x="3816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4" name="Rechteck 1233"/>
            <p:cNvSpPr>
              <a:spLocks noChangeAspect="1"/>
            </p:cNvSpPr>
            <p:nvPr/>
          </p:nvSpPr>
          <p:spPr>
            <a:xfrm>
              <a:off x="3924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5" name="Rechteck 1234"/>
            <p:cNvSpPr>
              <a:spLocks noChangeAspect="1"/>
            </p:cNvSpPr>
            <p:nvPr/>
          </p:nvSpPr>
          <p:spPr>
            <a:xfrm>
              <a:off x="3924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6" name="Rechteck 1235"/>
            <p:cNvSpPr>
              <a:spLocks noChangeAspect="1"/>
            </p:cNvSpPr>
            <p:nvPr/>
          </p:nvSpPr>
          <p:spPr>
            <a:xfrm>
              <a:off x="3600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7" name="Rechteck 1236"/>
            <p:cNvSpPr>
              <a:spLocks noChangeAspect="1"/>
            </p:cNvSpPr>
            <p:nvPr/>
          </p:nvSpPr>
          <p:spPr>
            <a:xfrm>
              <a:off x="3708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8" name="Rechteck 1237"/>
            <p:cNvSpPr>
              <a:spLocks noChangeAspect="1"/>
            </p:cNvSpPr>
            <p:nvPr/>
          </p:nvSpPr>
          <p:spPr>
            <a:xfrm>
              <a:off x="3816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9" name="Rechteck 1238"/>
            <p:cNvSpPr>
              <a:spLocks noChangeAspect="1"/>
            </p:cNvSpPr>
            <p:nvPr/>
          </p:nvSpPr>
          <p:spPr>
            <a:xfrm>
              <a:off x="3924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0" name="Rechteck 1239"/>
            <p:cNvSpPr>
              <a:spLocks noChangeAspect="1"/>
            </p:cNvSpPr>
            <p:nvPr/>
          </p:nvSpPr>
          <p:spPr>
            <a:xfrm>
              <a:off x="403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1" name="Rechteck 1240"/>
            <p:cNvSpPr>
              <a:spLocks noChangeAspect="1"/>
            </p:cNvSpPr>
            <p:nvPr/>
          </p:nvSpPr>
          <p:spPr>
            <a:xfrm>
              <a:off x="403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2" name="Rechteck 1241"/>
            <p:cNvSpPr>
              <a:spLocks noChangeAspect="1"/>
            </p:cNvSpPr>
            <p:nvPr/>
          </p:nvSpPr>
          <p:spPr>
            <a:xfrm>
              <a:off x="414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3" name="Rechteck 1242"/>
            <p:cNvSpPr>
              <a:spLocks noChangeAspect="1"/>
            </p:cNvSpPr>
            <p:nvPr/>
          </p:nvSpPr>
          <p:spPr>
            <a:xfrm>
              <a:off x="414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4" name="Rechteck 1243"/>
            <p:cNvSpPr>
              <a:spLocks noChangeAspect="1"/>
            </p:cNvSpPr>
            <p:nvPr/>
          </p:nvSpPr>
          <p:spPr>
            <a:xfrm>
              <a:off x="424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5" name="Rechteck 1244"/>
            <p:cNvSpPr>
              <a:spLocks noChangeAspect="1"/>
            </p:cNvSpPr>
            <p:nvPr/>
          </p:nvSpPr>
          <p:spPr>
            <a:xfrm>
              <a:off x="424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6" name="Rechteck 1245"/>
            <p:cNvSpPr>
              <a:spLocks noChangeAspect="1"/>
            </p:cNvSpPr>
            <p:nvPr/>
          </p:nvSpPr>
          <p:spPr>
            <a:xfrm>
              <a:off x="4356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7" name="Rechteck 1246"/>
            <p:cNvSpPr>
              <a:spLocks noChangeAspect="1"/>
            </p:cNvSpPr>
            <p:nvPr/>
          </p:nvSpPr>
          <p:spPr>
            <a:xfrm>
              <a:off x="4356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8" name="Rechteck 1247"/>
            <p:cNvSpPr>
              <a:spLocks noChangeAspect="1"/>
            </p:cNvSpPr>
            <p:nvPr/>
          </p:nvSpPr>
          <p:spPr>
            <a:xfrm>
              <a:off x="403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9" name="Rechteck 1248"/>
            <p:cNvSpPr>
              <a:spLocks noChangeAspect="1"/>
            </p:cNvSpPr>
            <p:nvPr/>
          </p:nvSpPr>
          <p:spPr>
            <a:xfrm>
              <a:off x="414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0" name="Rechteck 1249"/>
            <p:cNvSpPr>
              <a:spLocks noChangeAspect="1"/>
            </p:cNvSpPr>
            <p:nvPr/>
          </p:nvSpPr>
          <p:spPr>
            <a:xfrm>
              <a:off x="424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1" name="Rechteck 1250"/>
            <p:cNvSpPr>
              <a:spLocks noChangeAspect="1"/>
            </p:cNvSpPr>
            <p:nvPr/>
          </p:nvSpPr>
          <p:spPr>
            <a:xfrm>
              <a:off x="4356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2" name="Rechteck 1251"/>
            <p:cNvSpPr>
              <a:spLocks noChangeAspect="1"/>
            </p:cNvSpPr>
            <p:nvPr/>
          </p:nvSpPr>
          <p:spPr>
            <a:xfrm>
              <a:off x="4464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3" name="Rechteck 1252"/>
            <p:cNvSpPr>
              <a:spLocks noChangeAspect="1"/>
            </p:cNvSpPr>
            <p:nvPr/>
          </p:nvSpPr>
          <p:spPr>
            <a:xfrm>
              <a:off x="4464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4" name="Rechteck 1253"/>
            <p:cNvSpPr>
              <a:spLocks noChangeAspect="1"/>
            </p:cNvSpPr>
            <p:nvPr/>
          </p:nvSpPr>
          <p:spPr>
            <a:xfrm>
              <a:off x="4464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5" name="Rechteck 1254"/>
            <p:cNvSpPr>
              <a:spLocks noChangeAspect="1"/>
            </p:cNvSpPr>
            <p:nvPr/>
          </p:nvSpPr>
          <p:spPr>
            <a:xfrm>
              <a:off x="457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6" name="Rechteck 1255"/>
            <p:cNvSpPr>
              <a:spLocks noChangeAspect="1"/>
            </p:cNvSpPr>
            <p:nvPr/>
          </p:nvSpPr>
          <p:spPr>
            <a:xfrm>
              <a:off x="457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7" name="Rechteck 1256"/>
            <p:cNvSpPr>
              <a:spLocks noChangeAspect="1"/>
            </p:cNvSpPr>
            <p:nvPr/>
          </p:nvSpPr>
          <p:spPr>
            <a:xfrm>
              <a:off x="468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8" name="Rechteck 1257"/>
            <p:cNvSpPr>
              <a:spLocks noChangeAspect="1"/>
            </p:cNvSpPr>
            <p:nvPr/>
          </p:nvSpPr>
          <p:spPr>
            <a:xfrm>
              <a:off x="468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9" name="Rechteck 1258"/>
            <p:cNvSpPr>
              <a:spLocks noChangeAspect="1"/>
            </p:cNvSpPr>
            <p:nvPr/>
          </p:nvSpPr>
          <p:spPr>
            <a:xfrm>
              <a:off x="478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0" name="Rechteck 1259"/>
            <p:cNvSpPr>
              <a:spLocks noChangeAspect="1"/>
            </p:cNvSpPr>
            <p:nvPr/>
          </p:nvSpPr>
          <p:spPr>
            <a:xfrm>
              <a:off x="478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1" name="Rechteck 1260"/>
            <p:cNvSpPr>
              <a:spLocks noChangeAspect="1"/>
            </p:cNvSpPr>
            <p:nvPr/>
          </p:nvSpPr>
          <p:spPr>
            <a:xfrm>
              <a:off x="4896000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2" name="Rechteck 1261"/>
            <p:cNvSpPr>
              <a:spLocks noChangeAspect="1"/>
            </p:cNvSpPr>
            <p:nvPr/>
          </p:nvSpPr>
          <p:spPr>
            <a:xfrm>
              <a:off x="4896000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3" name="Rechteck 1262"/>
            <p:cNvSpPr>
              <a:spLocks noChangeAspect="1"/>
            </p:cNvSpPr>
            <p:nvPr/>
          </p:nvSpPr>
          <p:spPr>
            <a:xfrm>
              <a:off x="457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4" name="Rechteck 1263"/>
            <p:cNvSpPr>
              <a:spLocks noChangeAspect="1"/>
            </p:cNvSpPr>
            <p:nvPr/>
          </p:nvSpPr>
          <p:spPr>
            <a:xfrm>
              <a:off x="457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5" name="Rechteck 1264"/>
            <p:cNvSpPr>
              <a:spLocks noChangeAspect="1"/>
            </p:cNvSpPr>
            <p:nvPr/>
          </p:nvSpPr>
          <p:spPr>
            <a:xfrm>
              <a:off x="468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6" name="Rechteck 1265"/>
            <p:cNvSpPr>
              <a:spLocks noChangeAspect="1"/>
            </p:cNvSpPr>
            <p:nvPr/>
          </p:nvSpPr>
          <p:spPr>
            <a:xfrm>
              <a:off x="468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7" name="Rechteck 1266"/>
            <p:cNvSpPr>
              <a:spLocks noChangeAspect="1"/>
            </p:cNvSpPr>
            <p:nvPr/>
          </p:nvSpPr>
          <p:spPr>
            <a:xfrm>
              <a:off x="478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8" name="Rechteck 1267"/>
            <p:cNvSpPr>
              <a:spLocks noChangeAspect="1"/>
            </p:cNvSpPr>
            <p:nvPr/>
          </p:nvSpPr>
          <p:spPr>
            <a:xfrm>
              <a:off x="478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9" name="Rechteck 1268"/>
            <p:cNvSpPr>
              <a:spLocks noChangeAspect="1"/>
            </p:cNvSpPr>
            <p:nvPr/>
          </p:nvSpPr>
          <p:spPr>
            <a:xfrm>
              <a:off x="4896000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0" name="Rechteck 1269"/>
            <p:cNvSpPr>
              <a:spLocks noChangeAspect="1"/>
            </p:cNvSpPr>
            <p:nvPr/>
          </p:nvSpPr>
          <p:spPr>
            <a:xfrm>
              <a:off x="4896000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1" name="Rechteck 1270"/>
            <p:cNvSpPr>
              <a:spLocks noChangeAspect="1"/>
            </p:cNvSpPr>
            <p:nvPr/>
          </p:nvSpPr>
          <p:spPr>
            <a:xfrm>
              <a:off x="5004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2" name="Rechteck 1271"/>
            <p:cNvSpPr>
              <a:spLocks noChangeAspect="1"/>
            </p:cNvSpPr>
            <p:nvPr/>
          </p:nvSpPr>
          <p:spPr>
            <a:xfrm>
              <a:off x="5004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3" name="Rechteck 1272"/>
            <p:cNvSpPr>
              <a:spLocks noChangeAspect="1"/>
            </p:cNvSpPr>
            <p:nvPr/>
          </p:nvSpPr>
          <p:spPr>
            <a:xfrm>
              <a:off x="5112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4" name="Rechteck 1273"/>
            <p:cNvSpPr>
              <a:spLocks noChangeAspect="1"/>
            </p:cNvSpPr>
            <p:nvPr/>
          </p:nvSpPr>
          <p:spPr>
            <a:xfrm>
              <a:off x="5112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5" name="Rechteck 1274"/>
            <p:cNvSpPr>
              <a:spLocks noChangeAspect="1"/>
            </p:cNvSpPr>
            <p:nvPr/>
          </p:nvSpPr>
          <p:spPr>
            <a:xfrm>
              <a:off x="5220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6" name="Rechteck 1275"/>
            <p:cNvSpPr>
              <a:spLocks noChangeAspect="1"/>
            </p:cNvSpPr>
            <p:nvPr/>
          </p:nvSpPr>
          <p:spPr>
            <a:xfrm>
              <a:off x="5220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7" name="Rechteck 1276"/>
            <p:cNvSpPr>
              <a:spLocks noChangeAspect="1"/>
            </p:cNvSpPr>
            <p:nvPr/>
          </p:nvSpPr>
          <p:spPr>
            <a:xfrm>
              <a:off x="5004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8" name="Rechteck 1277"/>
            <p:cNvSpPr>
              <a:spLocks noChangeAspect="1"/>
            </p:cNvSpPr>
            <p:nvPr/>
          </p:nvSpPr>
          <p:spPr>
            <a:xfrm>
              <a:off x="5004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9" name="Rechteck 1278"/>
            <p:cNvSpPr>
              <a:spLocks noChangeAspect="1"/>
            </p:cNvSpPr>
            <p:nvPr/>
          </p:nvSpPr>
          <p:spPr>
            <a:xfrm>
              <a:off x="5112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0" name="Rechteck 1279"/>
            <p:cNvSpPr>
              <a:spLocks noChangeAspect="1"/>
            </p:cNvSpPr>
            <p:nvPr/>
          </p:nvSpPr>
          <p:spPr>
            <a:xfrm>
              <a:off x="5112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1" name="Rechteck 1280"/>
            <p:cNvSpPr>
              <a:spLocks noChangeAspect="1"/>
            </p:cNvSpPr>
            <p:nvPr/>
          </p:nvSpPr>
          <p:spPr>
            <a:xfrm>
              <a:off x="5220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2" name="Rechteck 1281"/>
            <p:cNvSpPr>
              <a:spLocks noChangeAspect="1"/>
            </p:cNvSpPr>
            <p:nvPr/>
          </p:nvSpPr>
          <p:spPr>
            <a:xfrm>
              <a:off x="5220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3" name="Rechteck 1282"/>
            <p:cNvSpPr>
              <a:spLocks noChangeAspect="1"/>
            </p:cNvSpPr>
            <p:nvPr/>
          </p:nvSpPr>
          <p:spPr>
            <a:xfrm>
              <a:off x="457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4" name="Rechteck 1283"/>
            <p:cNvSpPr>
              <a:spLocks noChangeAspect="1"/>
            </p:cNvSpPr>
            <p:nvPr/>
          </p:nvSpPr>
          <p:spPr>
            <a:xfrm>
              <a:off x="468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5" name="Rechteck 1284"/>
            <p:cNvSpPr>
              <a:spLocks noChangeAspect="1"/>
            </p:cNvSpPr>
            <p:nvPr/>
          </p:nvSpPr>
          <p:spPr>
            <a:xfrm>
              <a:off x="478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6" name="Rechteck 1285"/>
            <p:cNvSpPr>
              <a:spLocks noChangeAspect="1"/>
            </p:cNvSpPr>
            <p:nvPr/>
          </p:nvSpPr>
          <p:spPr>
            <a:xfrm>
              <a:off x="4896000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7" name="Rechteck 1286"/>
            <p:cNvSpPr>
              <a:spLocks noChangeAspect="1"/>
            </p:cNvSpPr>
            <p:nvPr/>
          </p:nvSpPr>
          <p:spPr>
            <a:xfrm>
              <a:off x="5004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8" name="Rechteck 1287"/>
            <p:cNvSpPr>
              <a:spLocks noChangeAspect="1"/>
            </p:cNvSpPr>
            <p:nvPr/>
          </p:nvSpPr>
          <p:spPr>
            <a:xfrm>
              <a:off x="5112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9" name="Rechteck 1288"/>
            <p:cNvSpPr>
              <a:spLocks noChangeAspect="1"/>
            </p:cNvSpPr>
            <p:nvPr/>
          </p:nvSpPr>
          <p:spPr>
            <a:xfrm>
              <a:off x="5220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0" name="Rechteck 1289"/>
            <p:cNvSpPr>
              <a:spLocks noChangeAspect="1"/>
            </p:cNvSpPr>
            <p:nvPr/>
          </p:nvSpPr>
          <p:spPr>
            <a:xfrm>
              <a:off x="3599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1" name="Rechteck 1290"/>
            <p:cNvSpPr>
              <a:spLocks noChangeAspect="1"/>
            </p:cNvSpPr>
            <p:nvPr/>
          </p:nvSpPr>
          <p:spPr>
            <a:xfrm>
              <a:off x="3599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2" name="Rechteck 1291"/>
            <p:cNvSpPr>
              <a:spLocks noChangeAspect="1"/>
            </p:cNvSpPr>
            <p:nvPr/>
          </p:nvSpPr>
          <p:spPr>
            <a:xfrm>
              <a:off x="3707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3" name="Rechteck 1292"/>
            <p:cNvSpPr>
              <a:spLocks noChangeAspect="1"/>
            </p:cNvSpPr>
            <p:nvPr/>
          </p:nvSpPr>
          <p:spPr>
            <a:xfrm>
              <a:off x="3707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4" name="Rechteck 1293"/>
            <p:cNvSpPr>
              <a:spLocks noChangeAspect="1"/>
            </p:cNvSpPr>
            <p:nvPr/>
          </p:nvSpPr>
          <p:spPr>
            <a:xfrm>
              <a:off x="3815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5" name="Rechteck 1294"/>
            <p:cNvSpPr>
              <a:spLocks noChangeAspect="1"/>
            </p:cNvSpPr>
            <p:nvPr/>
          </p:nvSpPr>
          <p:spPr>
            <a:xfrm>
              <a:off x="3815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6" name="Rechteck 1295"/>
            <p:cNvSpPr>
              <a:spLocks noChangeAspect="1"/>
            </p:cNvSpPr>
            <p:nvPr/>
          </p:nvSpPr>
          <p:spPr>
            <a:xfrm>
              <a:off x="3923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7" name="Rechteck 1296"/>
            <p:cNvSpPr>
              <a:spLocks noChangeAspect="1"/>
            </p:cNvSpPr>
            <p:nvPr/>
          </p:nvSpPr>
          <p:spPr>
            <a:xfrm>
              <a:off x="3923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8" name="Rechteck 1297"/>
            <p:cNvSpPr>
              <a:spLocks noChangeAspect="1"/>
            </p:cNvSpPr>
            <p:nvPr/>
          </p:nvSpPr>
          <p:spPr>
            <a:xfrm>
              <a:off x="3599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9" name="Rechteck 1298"/>
            <p:cNvSpPr>
              <a:spLocks noChangeAspect="1"/>
            </p:cNvSpPr>
            <p:nvPr/>
          </p:nvSpPr>
          <p:spPr>
            <a:xfrm>
              <a:off x="3599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0" name="Rechteck 1299"/>
            <p:cNvSpPr>
              <a:spLocks noChangeAspect="1"/>
            </p:cNvSpPr>
            <p:nvPr/>
          </p:nvSpPr>
          <p:spPr>
            <a:xfrm>
              <a:off x="3707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1" name="Rechteck 1300"/>
            <p:cNvSpPr>
              <a:spLocks noChangeAspect="1"/>
            </p:cNvSpPr>
            <p:nvPr/>
          </p:nvSpPr>
          <p:spPr>
            <a:xfrm>
              <a:off x="3707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2" name="Rechteck 1301"/>
            <p:cNvSpPr>
              <a:spLocks noChangeAspect="1"/>
            </p:cNvSpPr>
            <p:nvPr/>
          </p:nvSpPr>
          <p:spPr>
            <a:xfrm>
              <a:off x="3815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3" name="Rechteck 1302"/>
            <p:cNvSpPr>
              <a:spLocks noChangeAspect="1"/>
            </p:cNvSpPr>
            <p:nvPr/>
          </p:nvSpPr>
          <p:spPr>
            <a:xfrm>
              <a:off x="3815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4" name="Rechteck 1303"/>
            <p:cNvSpPr>
              <a:spLocks noChangeAspect="1"/>
            </p:cNvSpPr>
            <p:nvPr/>
          </p:nvSpPr>
          <p:spPr>
            <a:xfrm>
              <a:off x="3923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5" name="Rechteck 1304"/>
            <p:cNvSpPr>
              <a:spLocks noChangeAspect="1"/>
            </p:cNvSpPr>
            <p:nvPr/>
          </p:nvSpPr>
          <p:spPr>
            <a:xfrm>
              <a:off x="3923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6" name="Rechteck 1305"/>
            <p:cNvSpPr>
              <a:spLocks noChangeAspect="1"/>
            </p:cNvSpPr>
            <p:nvPr/>
          </p:nvSpPr>
          <p:spPr>
            <a:xfrm>
              <a:off x="403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7" name="Rechteck 1306"/>
            <p:cNvSpPr>
              <a:spLocks noChangeAspect="1"/>
            </p:cNvSpPr>
            <p:nvPr/>
          </p:nvSpPr>
          <p:spPr>
            <a:xfrm>
              <a:off x="403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8" name="Rechteck 1307"/>
            <p:cNvSpPr>
              <a:spLocks noChangeAspect="1"/>
            </p:cNvSpPr>
            <p:nvPr/>
          </p:nvSpPr>
          <p:spPr>
            <a:xfrm>
              <a:off x="414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9" name="Rechteck 1308"/>
            <p:cNvSpPr>
              <a:spLocks noChangeAspect="1"/>
            </p:cNvSpPr>
            <p:nvPr/>
          </p:nvSpPr>
          <p:spPr>
            <a:xfrm>
              <a:off x="414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0" name="Rechteck 1309"/>
            <p:cNvSpPr>
              <a:spLocks noChangeAspect="1"/>
            </p:cNvSpPr>
            <p:nvPr/>
          </p:nvSpPr>
          <p:spPr>
            <a:xfrm>
              <a:off x="424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1" name="Rechteck 1310"/>
            <p:cNvSpPr>
              <a:spLocks noChangeAspect="1"/>
            </p:cNvSpPr>
            <p:nvPr/>
          </p:nvSpPr>
          <p:spPr>
            <a:xfrm>
              <a:off x="424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2" name="Rechteck 1311"/>
            <p:cNvSpPr>
              <a:spLocks noChangeAspect="1"/>
            </p:cNvSpPr>
            <p:nvPr/>
          </p:nvSpPr>
          <p:spPr>
            <a:xfrm>
              <a:off x="4356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3" name="Rechteck 1312"/>
            <p:cNvSpPr>
              <a:spLocks noChangeAspect="1"/>
            </p:cNvSpPr>
            <p:nvPr/>
          </p:nvSpPr>
          <p:spPr>
            <a:xfrm>
              <a:off x="4356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4" name="Rechteck 1313"/>
            <p:cNvSpPr>
              <a:spLocks noChangeAspect="1"/>
            </p:cNvSpPr>
            <p:nvPr/>
          </p:nvSpPr>
          <p:spPr>
            <a:xfrm>
              <a:off x="403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5" name="Rechteck 1314"/>
            <p:cNvSpPr>
              <a:spLocks noChangeAspect="1"/>
            </p:cNvSpPr>
            <p:nvPr/>
          </p:nvSpPr>
          <p:spPr>
            <a:xfrm>
              <a:off x="403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6" name="Rechteck 1315"/>
            <p:cNvSpPr>
              <a:spLocks noChangeAspect="1"/>
            </p:cNvSpPr>
            <p:nvPr/>
          </p:nvSpPr>
          <p:spPr>
            <a:xfrm>
              <a:off x="414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7" name="Rechteck 1316"/>
            <p:cNvSpPr>
              <a:spLocks noChangeAspect="1"/>
            </p:cNvSpPr>
            <p:nvPr/>
          </p:nvSpPr>
          <p:spPr>
            <a:xfrm>
              <a:off x="414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8" name="Rechteck 1317"/>
            <p:cNvSpPr>
              <a:spLocks noChangeAspect="1"/>
            </p:cNvSpPr>
            <p:nvPr/>
          </p:nvSpPr>
          <p:spPr>
            <a:xfrm>
              <a:off x="424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9" name="Rechteck 1318"/>
            <p:cNvSpPr>
              <a:spLocks noChangeAspect="1"/>
            </p:cNvSpPr>
            <p:nvPr/>
          </p:nvSpPr>
          <p:spPr>
            <a:xfrm>
              <a:off x="424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0" name="Rechteck 1319"/>
            <p:cNvSpPr>
              <a:spLocks noChangeAspect="1"/>
            </p:cNvSpPr>
            <p:nvPr/>
          </p:nvSpPr>
          <p:spPr>
            <a:xfrm>
              <a:off x="4356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1" name="Rechteck 1320"/>
            <p:cNvSpPr>
              <a:spLocks noChangeAspect="1"/>
            </p:cNvSpPr>
            <p:nvPr/>
          </p:nvSpPr>
          <p:spPr>
            <a:xfrm>
              <a:off x="4356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2" name="Rechteck 1321"/>
            <p:cNvSpPr>
              <a:spLocks noChangeAspect="1"/>
            </p:cNvSpPr>
            <p:nvPr/>
          </p:nvSpPr>
          <p:spPr>
            <a:xfrm>
              <a:off x="4464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3" name="Rechteck 1322"/>
            <p:cNvSpPr>
              <a:spLocks noChangeAspect="1"/>
            </p:cNvSpPr>
            <p:nvPr/>
          </p:nvSpPr>
          <p:spPr>
            <a:xfrm>
              <a:off x="4464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4" name="Rechteck 1323"/>
            <p:cNvSpPr>
              <a:spLocks noChangeAspect="1"/>
            </p:cNvSpPr>
            <p:nvPr/>
          </p:nvSpPr>
          <p:spPr>
            <a:xfrm>
              <a:off x="4464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5" name="Rechteck 1324"/>
            <p:cNvSpPr>
              <a:spLocks noChangeAspect="1"/>
            </p:cNvSpPr>
            <p:nvPr/>
          </p:nvSpPr>
          <p:spPr>
            <a:xfrm>
              <a:off x="4464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6" name="Rechteck 1325"/>
            <p:cNvSpPr>
              <a:spLocks noChangeAspect="1"/>
            </p:cNvSpPr>
            <p:nvPr/>
          </p:nvSpPr>
          <p:spPr>
            <a:xfrm>
              <a:off x="3599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7" name="Rechteck 1326"/>
            <p:cNvSpPr>
              <a:spLocks noChangeAspect="1"/>
            </p:cNvSpPr>
            <p:nvPr/>
          </p:nvSpPr>
          <p:spPr>
            <a:xfrm>
              <a:off x="3707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8" name="Rechteck 1327"/>
            <p:cNvSpPr>
              <a:spLocks noChangeAspect="1"/>
            </p:cNvSpPr>
            <p:nvPr/>
          </p:nvSpPr>
          <p:spPr>
            <a:xfrm>
              <a:off x="3815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9" name="Rechteck 1328"/>
            <p:cNvSpPr>
              <a:spLocks noChangeAspect="1"/>
            </p:cNvSpPr>
            <p:nvPr/>
          </p:nvSpPr>
          <p:spPr>
            <a:xfrm>
              <a:off x="3923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0" name="Rechteck 1329"/>
            <p:cNvSpPr>
              <a:spLocks noChangeAspect="1"/>
            </p:cNvSpPr>
            <p:nvPr/>
          </p:nvSpPr>
          <p:spPr>
            <a:xfrm>
              <a:off x="403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1" name="Rechteck 1330"/>
            <p:cNvSpPr>
              <a:spLocks noChangeAspect="1"/>
            </p:cNvSpPr>
            <p:nvPr/>
          </p:nvSpPr>
          <p:spPr>
            <a:xfrm>
              <a:off x="414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2" name="Rechteck 1331"/>
            <p:cNvSpPr>
              <a:spLocks noChangeAspect="1"/>
            </p:cNvSpPr>
            <p:nvPr/>
          </p:nvSpPr>
          <p:spPr>
            <a:xfrm>
              <a:off x="424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3" name="Rechteck 1332"/>
            <p:cNvSpPr>
              <a:spLocks noChangeAspect="1"/>
            </p:cNvSpPr>
            <p:nvPr/>
          </p:nvSpPr>
          <p:spPr>
            <a:xfrm>
              <a:off x="4356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4" name="Rechteck 1333"/>
            <p:cNvSpPr>
              <a:spLocks noChangeAspect="1"/>
            </p:cNvSpPr>
            <p:nvPr/>
          </p:nvSpPr>
          <p:spPr>
            <a:xfrm>
              <a:off x="4464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5" name="Rechteck 1334"/>
            <p:cNvSpPr>
              <a:spLocks noChangeAspect="1"/>
            </p:cNvSpPr>
            <p:nvPr/>
          </p:nvSpPr>
          <p:spPr>
            <a:xfrm>
              <a:off x="457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6" name="Rechteck 1335"/>
            <p:cNvSpPr>
              <a:spLocks noChangeAspect="1"/>
            </p:cNvSpPr>
            <p:nvPr/>
          </p:nvSpPr>
          <p:spPr>
            <a:xfrm>
              <a:off x="457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7" name="Rechteck 1336"/>
            <p:cNvSpPr>
              <a:spLocks noChangeAspect="1"/>
            </p:cNvSpPr>
            <p:nvPr/>
          </p:nvSpPr>
          <p:spPr>
            <a:xfrm>
              <a:off x="468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8" name="Rechteck 1337"/>
            <p:cNvSpPr>
              <a:spLocks noChangeAspect="1"/>
            </p:cNvSpPr>
            <p:nvPr/>
          </p:nvSpPr>
          <p:spPr>
            <a:xfrm>
              <a:off x="468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9" name="Rechteck 1338"/>
            <p:cNvSpPr>
              <a:spLocks noChangeAspect="1"/>
            </p:cNvSpPr>
            <p:nvPr/>
          </p:nvSpPr>
          <p:spPr>
            <a:xfrm>
              <a:off x="478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0" name="Rechteck 1339"/>
            <p:cNvSpPr>
              <a:spLocks noChangeAspect="1"/>
            </p:cNvSpPr>
            <p:nvPr/>
          </p:nvSpPr>
          <p:spPr>
            <a:xfrm>
              <a:off x="478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1" name="Rechteck 1340"/>
            <p:cNvSpPr>
              <a:spLocks noChangeAspect="1"/>
            </p:cNvSpPr>
            <p:nvPr/>
          </p:nvSpPr>
          <p:spPr>
            <a:xfrm>
              <a:off x="4896072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2" name="Rechteck 1341"/>
            <p:cNvSpPr>
              <a:spLocks noChangeAspect="1"/>
            </p:cNvSpPr>
            <p:nvPr/>
          </p:nvSpPr>
          <p:spPr>
            <a:xfrm>
              <a:off x="4896072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3" name="Rechteck 1342"/>
            <p:cNvSpPr>
              <a:spLocks noChangeAspect="1"/>
            </p:cNvSpPr>
            <p:nvPr/>
          </p:nvSpPr>
          <p:spPr>
            <a:xfrm>
              <a:off x="457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4" name="Rechteck 1343"/>
            <p:cNvSpPr>
              <a:spLocks noChangeAspect="1"/>
            </p:cNvSpPr>
            <p:nvPr/>
          </p:nvSpPr>
          <p:spPr>
            <a:xfrm>
              <a:off x="468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5" name="Rechteck 1344"/>
            <p:cNvSpPr>
              <a:spLocks noChangeAspect="1"/>
            </p:cNvSpPr>
            <p:nvPr/>
          </p:nvSpPr>
          <p:spPr>
            <a:xfrm>
              <a:off x="478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6" name="Rechteck 1345"/>
            <p:cNvSpPr>
              <a:spLocks noChangeAspect="1"/>
            </p:cNvSpPr>
            <p:nvPr/>
          </p:nvSpPr>
          <p:spPr>
            <a:xfrm>
              <a:off x="4896072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7" name="Rechteck 1346"/>
            <p:cNvSpPr>
              <a:spLocks noChangeAspect="1"/>
            </p:cNvSpPr>
            <p:nvPr/>
          </p:nvSpPr>
          <p:spPr>
            <a:xfrm>
              <a:off x="5004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8" name="Rechteck 1347"/>
            <p:cNvSpPr>
              <a:spLocks noChangeAspect="1"/>
            </p:cNvSpPr>
            <p:nvPr/>
          </p:nvSpPr>
          <p:spPr>
            <a:xfrm>
              <a:off x="5004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9" name="Rechteck 1348"/>
            <p:cNvSpPr>
              <a:spLocks noChangeAspect="1"/>
            </p:cNvSpPr>
            <p:nvPr/>
          </p:nvSpPr>
          <p:spPr>
            <a:xfrm>
              <a:off x="5112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0" name="Rechteck 1349"/>
            <p:cNvSpPr>
              <a:spLocks noChangeAspect="1"/>
            </p:cNvSpPr>
            <p:nvPr/>
          </p:nvSpPr>
          <p:spPr>
            <a:xfrm>
              <a:off x="5112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1" name="Rechteck 1350"/>
            <p:cNvSpPr>
              <a:spLocks noChangeAspect="1"/>
            </p:cNvSpPr>
            <p:nvPr/>
          </p:nvSpPr>
          <p:spPr>
            <a:xfrm>
              <a:off x="5220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2" name="Rechteck 1351"/>
            <p:cNvSpPr>
              <a:spLocks noChangeAspect="1"/>
            </p:cNvSpPr>
            <p:nvPr/>
          </p:nvSpPr>
          <p:spPr>
            <a:xfrm>
              <a:off x="5220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3" name="Rechteck 1352"/>
            <p:cNvSpPr>
              <a:spLocks noChangeAspect="1"/>
            </p:cNvSpPr>
            <p:nvPr/>
          </p:nvSpPr>
          <p:spPr>
            <a:xfrm>
              <a:off x="5004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4" name="Rechteck 1353"/>
            <p:cNvSpPr>
              <a:spLocks noChangeAspect="1"/>
            </p:cNvSpPr>
            <p:nvPr/>
          </p:nvSpPr>
          <p:spPr>
            <a:xfrm>
              <a:off x="5112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5" name="Rechteck 1354"/>
            <p:cNvSpPr>
              <a:spLocks noChangeAspect="1"/>
            </p:cNvSpPr>
            <p:nvPr/>
          </p:nvSpPr>
          <p:spPr>
            <a:xfrm>
              <a:off x="5220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6" name="Rechteck 1355"/>
            <p:cNvSpPr>
              <a:spLocks noChangeAspect="1"/>
            </p:cNvSpPr>
            <p:nvPr/>
          </p:nvSpPr>
          <p:spPr>
            <a:xfrm>
              <a:off x="3600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7" name="Rechteck 1356"/>
            <p:cNvSpPr>
              <a:spLocks noChangeAspect="1"/>
            </p:cNvSpPr>
            <p:nvPr/>
          </p:nvSpPr>
          <p:spPr>
            <a:xfrm>
              <a:off x="3600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8" name="Rechteck 1357"/>
            <p:cNvSpPr>
              <a:spLocks noChangeAspect="1"/>
            </p:cNvSpPr>
            <p:nvPr/>
          </p:nvSpPr>
          <p:spPr>
            <a:xfrm>
              <a:off x="3708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9" name="Rechteck 1358"/>
            <p:cNvSpPr>
              <a:spLocks noChangeAspect="1"/>
            </p:cNvSpPr>
            <p:nvPr/>
          </p:nvSpPr>
          <p:spPr>
            <a:xfrm>
              <a:off x="3708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0" name="Rechteck 1359"/>
            <p:cNvSpPr>
              <a:spLocks noChangeAspect="1"/>
            </p:cNvSpPr>
            <p:nvPr/>
          </p:nvSpPr>
          <p:spPr>
            <a:xfrm>
              <a:off x="3816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1" name="Rechteck 1360"/>
            <p:cNvSpPr>
              <a:spLocks noChangeAspect="1"/>
            </p:cNvSpPr>
            <p:nvPr/>
          </p:nvSpPr>
          <p:spPr>
            <a:xfrm>
              <a:off x="3816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2" name="Rechteck 1361"/>
            <p:cNvSpPr>
              <a:spLocks noChangeAspect="1"/>
            </p:cNvSpPr>
            <p:nvPr/>
          </p:nvSpPr>
          <p:spPr>
            <a:xfrm>
              <a:off x="3924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3" name="Rechteck 1362"/>
            <p:cNvSpPr>
              <a:spLocks noChangeAspect="1"/>
            </p:cNvSpPr>
            <p:nvPr/>
          </p:nvSpPr>
          <p:spPr>
            <a:xfrm>
              <a:off x="3924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4" name="Rechteck 1363"/>
            <p:cNvSpPr>
              <a:spLocks noChangeAspect="1"/>
            </p:cNvSpPr>
            <p:nvPr/>
          </p:nvSpPr>
          <p:spPr>
            <a:xfrm>
              <a:off x="3600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5" name="Rechteck 1364"/>
            <p:cNvSpPr>
              <a:spLocks noChangeAspect="1"/>
            </p:cNvSpPr>
            <p:nvPr/>
          </p:nvSpPr>
          <p:spPr>
            <a:xfrm>
              <a:off x="3708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6" name="Rechteck 1365"/>
            <p:cNvSpPr>
              <a:spLocks noChangeAspect="1"/>
            </p:cNvSpPr>
            <p:nvPr/>
          </p:nvSpPr>
          <p:spPr>
            <a:xfrm>
              <a:off x="3816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7" name="Rechteck 1366"/>
            <p:cNvSpPr>
              <a:spLocks noChangeAspect="1"/>
            </p:cNvSpPr>
            <p:nvPr/>
          </p:nvSpPr>
          <p:spPr>
            <a:xfrm>
              <a:off x="3924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8" name="Rechteck 1367"/>
            <p:cNvSpPr>
              <a:spLocks noChangeAspect="1"/>
            </p:cNvSpPr>
            <p:nvPr/>
          </p:nvSpPr>
          <p:spPr>
            <a:xfrm>
              <a:off x="403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9" name="Rechteck 1368"/>
            <p:cNvSpPr>
              <a:spLocks noChangeAspect="1"/>
            </p:cNvSpPr>
            <p:nvPr/>
          </p:nvSpPr>
          <p:spPr>
            <a:xfrm>
              <a:off x="403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0" name="Rechteck 1369"/>
            <p:cNvSpPr>
              <a:spLocks noChangeAspect="1"/>
            </p:cNvSpPr>
            <p:nvPr/>
          </p:nvSpPr>
          <p:spPr>
            <a:xfrm>
              <a:off x="414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1" name="Rechteck 1370"/>
            <p:cNvSpPr>
              <a:spLocks noChangeAspect="1"/>
            </p:cNvSpPr>
            <p:nvPr/>
          </p:nvSpPr>
          <p:spPr>
            <a:xfrm>
              <a:off x="414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2" name="Rechteck 1371"/>
            <p:cNvSpPr>
              <a:spLocks noChangeAspect="1"/>
            </p:cNvSpPr>
            <p:nvPr/>
          </p:nvSpPr>
          <p:spPr>
            <a:xfrm>
              <a:off x="424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3" name="Rechteck 1372"/>
            <p:cNvSpPr>
              <a:spLocks noChangeAspect="1"/>
            </p:cNvSpPr>
            <p:nvPr/>
          </p:nvSpPr>
          <p:spPr>
            <a:xfrm>
              <a:off x="424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4" name="Rechteck 1373"/>
            <p:cNvSpPr>
              <a:spLocks noChangeAspect="1"/>
            </p:cNvSpPr>
            <p:nvPr/>
          </p:nvSpPr>
          <p:spPr>
            <a:xfrm>
              <a:off x="4356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5" name="Rechteck 1374"/>
            <p:cNvSpPr>
              <a:spLocks noChangeAspect="1"/>
            </p:cNvSpPr>
            <p:nvPr/>
          </p:nvSpPr>
          <p:spPr>
            <a:xfrm>
              <a:off x="4356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6" name="Rechteck 1375"/>
            <p:cNvSpPr>
              <a:spLocks noChangeAspect="1"/>
            </p:cNvSpPr>
            <p:nvPr/>
          </p:nvSpPr>
          <p:spPr>
            <a:xfrm>
              <a:off x="403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7" name="Rechteck 1376"/>
            <p:cNvSpPr>
              <a:spLocks noChangeAspect="1"/>
            </p:cNvSpPr>
            <p:nvPr/>
          </p:nvSpPr>
          <p:spPr>
            <a:xfrm>
              <a:off x="414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8" name="Rechteck 1377"/>
            <p:cNvSpPr>
              <a:spLocks noChangeAspect="1"/>
            </p:cNvSpPr>
            <p:nvPr/>
          </p:nvSpPr>
          <p:spPr>
            <a:xfrm>
              <a:off x="424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9" name="Rechteck 1378"/>
            <p:cNvSpPr>
              <a:spLocks noChangeAspect="1"/>
            </p:cNvSpPr>
            <p:nvPr/>
          </p:nvSpPr>
          <p:spPr>
            <a:xfrm>
              <a:off x="4356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0" name="Rechteck 1379"/>
            <p:cNvSpPr>
              <a:spLocks noChangeAspect="1"/>
            </p:cNvSpPr>
            <p:nvPr/>
          </p:nvSpPr>
          <p:spPr>
            <a:xfrm>
              <a:off x="4464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1" name="Rechteck 1380"/>
            <p:cNvSpPr>
              <a:spLocks noChangeAspect="1"/>
            </p:cNvSpPr>
            <p:nvPr/>
          </p:nvSpPr>
          <p:spPr>
            <a:xfrm>
              <a:off x="4464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2" name="Rechteck 1381"/>
            <p:cNvSpPr>
              <a:spLocks noChangeAspect="1"/>
            </p:cNvSpPr>
            <p:nvPr/>
          </p:nvSpPr>
          <p:spPr>
            <a:xfrm>
              <a:off x="4464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383" name="Gruppieren 1382"/>
          <p:cNvGrpSpPr/>
          <p:nvPr/>
        </p:nvGrpSpPr>
        <p:grpSpPr>
          <a:xfrm>
            <a:off x="7072330" y="4920180"/>
            <a:ext cx="792088" cy="648072"/>
            <a:chOff x="2987824" y="1844824"/>
            <a:chExt cx="792088" cy="648072"/>
          </a:xfrm>
        </p:grpSpPr>
        <p:sp>
          <p:nvSpPr>
            <p:cNvPr id="1384" name="Ellipse 1383"/>
            <p:cNvSpPr/>
            <p:nvPr/>
          </p:nvSpPr>
          <p:spPr>
            <a:xfrm>
              <a:off x="2987824" y="1844824"/>
              <a:ext cx="648072" cy="648072"/>
            </a:xfrm>
            <a:prstGeom prst="ellipse">
              <a:avLst/>
            </a:prstGeom>
            <a:noFill/>
            <a:ln w="127000">
              <a:solidFill>
                <a:srgbClr val="D703DC"/>
              </a:solidFill>
            </a:ln>
            <a:scene3d>
              <a:camera prst="orthographicFront">
                <a:rot lat="0" lon="27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5" name="Ellipse 1384"/>
            <p:cNvSpPr/>
            <p:nvPr/>
          </p:nvSpPr>
          <p:spPr>
            <a:xfrm>
              <a:off x="3059832" y="1844824"/>
              <a:ext cx="648072" cy="648072"/>
            </a:xfrm>
            <a:prstGeom prst="ellipse">
              <a:avLst/>
            </a:prstGeom>
            <a:noFill/>
            <a:ln w="127000">
              <a:solidFill>
                <a:srgbClr val="07B97E"/>
              </a:solidFill>
            </a:ln>
            <a:scene3d>
              <a:camera prst="orthographicFront">
                <a:rot lat="0" lon="27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6" name="Ellipse 1385"/>
            <p:cNvSpPr/>
            <p:nvPr/>
          </p:nvSpPr>
          <p:spPr>
            <a:xfrm>
              <a:off x="3131840" y="1844824"/>
              <a:ext cx="648072" cy="648072"/>
            </a:xfrm>
            <a:prstGeom prst="ellipse">
              <a:avLst/>
            </a:prstGeom>
            <a:noFill/>
            <a:ln w="127000">
              <a:solidFill>
                <a:srgbClr val="D703DC"/>
              </a:solidFill>
            </a:ln>
            <a:scene3d>
              <a:camera prst="orthographicFront">
                <a:rot lat="0" lon="27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5359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fit on a module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3205590" cy="5811558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 smtClean="0"/>
              <a:t>AdvancedTCA</a:t>
            </a:r>
            <a:r>
              <a:rPr lang="en-GB" dirty="0" smtClean="0"/>
              <a:t> format</a:t>
            </a:r>
          </a:p>
          <a:p>
            <a:endParaRPr lang="en-GB" dirty="0" smtClean="0"/>
          </a:p>
          <a:p>
            <a:r>
              <a:rPr lang="en-GB" dirty="0" smtClean="0"/>
              <a:t>8 processors (~XC</a:t>
            </a:r>
            <a:r>
              <a:rPr lang="en-GB" b="1" dirty="0" smtClean="0">
                <a:solidFill>
                  <a:srgbClr val="FF0000"/>
                </a:solidFill>
              </a:rPr>
              <a:t>7V</a:t>
            </a:r>
            <a:r>
              <a:rPr lang="en-GB" dirty="0" smtClean="0"/>
              <a:t>X690T)</a:t>
            </a:r>
          </a:p>
          <a:p>
            <a:endParaRPr lang="en-GB" dirty="0" smtClean="0"/>
          </a:p>
          <a:p>
            <a:r>
              <a:rPr lang="en-GB" dirty="0" smtClean="0"/>
              <a:t>4 </a:t>
            </a:r>
            <a:r>
              <a:rPr lang="en-GB" dirty="0" err="1" smtClean="0"/>
              <a:t>microPOD</a:t>
            </a:r>
            <a:r>
              <a:rPr lang="en-GB" dirty="0" smtClean="0"/>
              <a:t> sockets </a:t>
            </a:r>
            <a:r>
              <a:rPr lang="en-GB" dirty="0"/>
              <a:t>each </a:t>
            </a:r>
            <a:r>
              <a:rPr lang="el-GR" b="1" dirty="0" smtClean="0">
                <a:solidFill>
                  <a:srgbClr val="FF0000"/>
                </a:solidFill>
              </a:rPr>
              <a:t>μ</a:t>
            </a:r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en-GB" sz="1800" dirty="0" smtClean="0"/>
              <a:t>(including spare output) </a:t>
            </a:r>
            <a:endParaRPr lang="en-GB" sz="1800" b="1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err="1"/>
              <a:t>Opto</a:t>
            </a:r>
            <a:r>
              <a:rPr lang="en-GB" dirty="0"/>
              <a:t> connectors in </a:t>
            </a:r>
            <a:br>
              <a:rPr lang="en-GB" dirty="0"/>
            </a:br>
            <a:r>
              <a:rPr lang="en-GB" dirty="0"/>
              <a:t>Zone 3</a:t>
            </a:r>
          </a:p>
          <a:p>
            <a:endParaRPr lang="en-GB" dirty="0" smtClean="0"/>
          </a:p>
          <a:p>
            <a:r>
              <a:rPr lang="en-GB" dirty="0" smtClean="0"/>
              <a:t>Fibre bundles from rear </a:t>
            </a:r>
            <a:r>
              <a:rPr lang="en-GB" b="1" dirty="0" smtClean="0">
                <a:solidFill>
                  <a:srgbClr val="FF0000"/>
                </a:solidFill>
              </a:rPr>
              <a:t>F</a:t>
            </a:r>
          </a:p>
          <a:p>
            <a:endParaRPr lang="en-GB" dirty="0" smtClean="0"/>
          </a:p>
          <a:p>
            <a:r>
              <a:rPr lang="en-GB" dirty="0" smtClean="0"/>
              <a:t>fan-out via “far end PMA loopback” </a:t>
            </a:r>
            <a:r>
              <a:rPr lang="en-GB" b="1" dirty="0" smtClean="0">
                <a:solidFill>
                  <a:srgbClr val="FF0000"/>
                </a:solidFill>
              </a:rPr>
              <a:t>P</a:t>
            </a:r>
          </a:p>
          <a:p>
            <a:endParaRPr lang="en-GB" dirty="0" smtClean="0"/>
          </a:p>
          <a:p>
            <a:r>
              <a:rPr lang="en-GB" dirty="0" smtClean="0"/>
              <a:t>consolidation of results on one of the processors </a:t>
            </a:r>
            <a:r>
              <a:rPr lang="en-GB" b="1" dirty="0" smtClean="0">
                <a:solidFill>
                  <a:srgbClr val="FF0000"/>
                </a:solidFill>
              </a:rPr>
              <a:t>Q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sz="1800" dirty="0" smtClean="0"/>
              <a:t>(alternatively direct output)</a:t>
            </a:r>
            <a:endParaRPr lang="en-GB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Output to front panel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Small amount of module control logic / non-</a:t>
            </a:r>
            <a:r>
              <a:rPr lang="en-GB" dirty="0" err="1"/>
              <a:t>realtime</a:t>
            </a:r>
            <a:r>
              <a:rPr lang="en-GB" dirty="0"/>
              <a:t> (ROD)</a:t>
            </a:r>
          </a:p>
          <a:p>
            <a:endParaRPr lang="en-GB" dirty="0"/>
          </a:p>
          <a:p>
            <a:r>
              <a:rPr lang="en-GB" dirty="0" smtClean="0"/>
              <a:t>Maximise module payload with help of small-footprint ATCA power brick and tiny IPMC mini-DIMM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63888" y="855039"/>
            <a:ext cx="5226071" cy="561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ihandform 7"/>
          <p:cNvSpPr/>
          <p:nvPr/>
        </p:nvSpPr>
        <p:spPr>
          <a:xfrm>
            <a:off x="6606540" y="2748672"/>
            <a:ext cx="1485900" cy="478458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ihandform 9"/>
          <p:cNvSpPr/>
          <p:nvPr/>
        </p:nvSpPr>
        <p:spPr>
          <a:xfrm>
            <a:off x="6614492" y="2748672"/>
            <a:ext cx="1477948" cy="663026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ihandform 10"/>
          <p:cNvSpPr/>
          <p:nvPr/>
        </p:nvSpPr>
        <p:spPr>
          <a:xfrm>
            <a:off x="3563887" y="4129378"/>
            <a:ext cx="1470365" cy="216024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hteck 8"/>
          <p:cNvSpPr/>
          <p:nvPr/>
        </p:nvSpPr>
        <p:spPr>
          <a:xfrm>
            <a:off x="3563886" y="4129378"/>
            <a:ext cx="7200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feld 11"/>
          <p:cNvSpPr txBox="1"/>
          <p:nvPr/>
        </p:nvSpPr>
        <p:spPr>
          <a:xfrm>
            <a:off x="8425003" y="2973083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rear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3563655" y="30423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front</a:t>
            </a:r>
            <a:endParaRPr lang="en-GB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6516216" y="3418049"/>
            <a:ext cx="216024" cy="22526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5652120" y="4991985"/>
            <a:ext cx="288032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463187" y="46450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739381" y="2961494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in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514691" y="4268459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out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273591" y="2287630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μ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034252" y="1311774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7V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4818228" y="3721139"/>
            <a:ext cx="216024" cy="29243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V="1">
            <a:off x="6552649" y="2796561"/>
            <a:ext cx="186732" cy="19134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H="1">
            <a:off x="4608365" y="3080185"/>
            <a:ext cx="69008" cy="2930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H="1" flipV="1">
            <a:off x="4783724" y="4237390"/>
            <a:ext cx="142516" cy="24869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4152330" y="3616467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7903507" y="2795442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8457010" y="182974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Z3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776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…and 3-d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87"/>
            <a:ext cx="914400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5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partitioning : eta strips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At phase-2 strips along eta might better match tile modularity</a:t>
            </a:r>
          </a:p>
          <a:p>
            <a:r>
              <a:rPr lang="en-GB" dirty="0" smtClean="0"/>
              <a:t>Larger environment is favoured physics-wise</a:t>
            </a:r>
          </a:p>
          <a:p>
            <a:r>
              <a:rPr lang="en-GB" dirty="0" smtClean="0"/>
              <a:t>Explore different mapping of (</a:t>
            </a:r>
            <a:r>
              <a:rPr lang="en-GB" dirty="0" err="1" smtClean="0"/>
              <a:t>η×φ</a:t>
            </a:r>
            <a:r>
              <a:rPr lang="en-GB" dirty="0" smtClean="0"/>
              <a:t>)-space to modules</a:t>
            </a:r>
          </a:p>
          <a:p>
            <a:pPr marL="0" indent="0" algn="ctr">
              <a:buNone/>
            </a:pPr>
            <a:r>
              <a:rPr lang="en-GB" sz="3200" b="1" dirty="0" smtClean="0">
                <a:sym typeface="Wingdings" panose="05000000000000000000" pitchFamily="2" charset="2"/>
              </a:rPr>
              <a:t>–</a:t>
            </a:r>
            <a:endParaRPr lang="en-GB" sz="3200" b="1" dirty="0" smtClean="0"/>
          </a:p>
          <a:p>
            <a:r>
              <a:rPr lang="en-GB" dirty="0" smtClean="0"/>
              <a:t>Cut detector in two halves along  η=0</a:t>
            </a:r>
          </a:p>
          <a:p>
            <a:r>
              <a:rPr lang="en-GB" dirty="0" smtClean="0"/>
              <a:t>Process 10-11 phi bins and half of all eta bins (~32) on one </a:t>
            </a:r>
            <a:r>
              <a:rPr lang="en-GB" dirty="0" err="1" smtClean="0"/>
              <a:t>jFEX</a:t>
            </a:r>
            <a:r>
              <a:rPr lang="en-GB" dirty="0" smtClean="0"/>
              <a:t> </a:t>
            </a:r>
          </a:p>
          <a:p>
            <a:r>
              <a:rPr lang="en-GB" dirty="0" smtClean="0"/>
              <a:t>Allows for environment up to 1.1×1.1</a:t>
            </a:r>
          </a:p>
          <a:p>
            <a:r>
              <a:rPr lang="en-GB" dirty="0" smtClean="0"/>
              <a:t>Density of 352 bins per module </a:t>
            </a:r>
            <a:br>
              <a:rPr lang="en-GB" dirty="0" smtClean="0"/>
            </a:br>
            <a:r>
              <a:rPr lang="en-GB" dirty="0" smtClean="0"/>
              <a:t>(vs. 512 for phi ring scheme)</a:t>
            </a:r>
          </a:p>
          <a:p>
            <a:r>
              <a:rPr lang="en-GB" dirty="0" smtClean="0"/>
              <a:t>Requires additional duplication at η=0</a:t>
            </a:r>
          </a:p>
          <a:p>
            <a:pPr lvl="1"/>
            <a:r>
              <a:rPr lang="en-GB" dirty="0" smtClean="0"/>
              <a:t>Optical re-transmission might be possible</a:t>
            </a:r>
            <a:br>
              <a:rPr lang="en-GB" dirty="0" smtClean="0"/>
            </a:br>
            <a:r>
              <a:rPr lang="en-GB" dirty="0" smtClean="0"/>
              <a:t>due to (currently) lower latency for central</a:t>
            </a:r>
            <a:br>
              <a:rPr lang="en-GB" dirty="0" smtClean="0"/>
            </a:br>
            <a:r>
              <a:rPr lang="en-GB" dirty="0" smtClean="0"/>
              <a:t>barrel channels (cable paths)</a:t>
            </a:r>
          </a:p>
          <a:p>
            <a:pPr lvl="1"/>
            <a:r>
              <a:rPr lang="en-GB" dirty="0" smtClean="0"/>
              <a:t>Short fibre links between neighbouring modules, if modules of +/- η, same φ are interleaved in crate. </a:t>
            </a:r>
          </a:p>
          <a:p>
            <a:pPr lvl="1"/>
            <a:r>
              <a:rPr lang="en-GB" dirty="0" smtClean="0"/>
              <a:t>Discussions required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7070370" y="3356992"/>
            <a:ext cx="1728967" cy="1286998"/>
            <a:chOff x="41454" y="731838"/>
            <a:chExt cx="1728967" cy="1286998"/>
          </a:xfrm>
        </p:grpSpPr>
        <p:sp>
          <p:nvSpPr>
            <p:cNvPr id="7" name="Oval 55"/>
            <p:cNvSpPr>
              <a:spLocks noChangeArrowheads="1"/>
            </p:cNvSpPr>
            <p:nvPr/>
          </p:nvSpPr>
          <p:spPr bwMode="auto">
            <a:xfrm>
              <a:off x="241300" y="1185863"/>
              <a:ext cx="542925" cy="7969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76200">
              <a:solidFill>
                <a:schemeClr val="tx2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Oval 48"/>
            <p:cNvSpPr>
              <a:spLocks noChangeArrowheads="1"/>
            </p:cNvSpPr>
            <p:nvPr/>
          </p:nvSpPr>
          <p:spPr bwMode="auto">
            <a:xfrm>
              <a:off x="1227496" y="1177462"/>
              <a:ext cx="542925" cy="796925"/>
            </a:xfrm>
            <a:prstGeom prst="ellipse">
              <a:avLst/>
            </a:prstGeom>
            <a:solidFill>
              <a:srgbClr val="FFFFFF"/>
            </a:solidFill>
            <a:ln w="857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9" name="Group 42"/>
            <p:cNvGrpSpPr>
              <a:grpSpLocks/>
            </p:cNvGrpSpPr>
            <p:nvPr/>
          </p:nvGrpSpPr>
          <p:grpSpPr bwMode="auto">
            <a:xfrm>
              <a:off x="1436688" y="1366838"/>
              <a:ext cx="254000" cy="398462"/>
              <a:chOff x="4062" y="7117"/>
              <a:chExt cx="399" cy="627"/>
            </a:xfrm>
          </p:grpSpPr>
          <p:sp>
            <p:nvSpPr>
              <p:cNvPr id="33" name="Oval 45"/>
              <p:cNvSpPr>
                <a:spLocks noChangeArrowheads="1"/>
              </p:cNvSpPr>
              <p:nvPr/>
            </p:nvSpPr>
            <p:spPr bwMode="auto">
              <a:xfrm>
                <a:off x="4062" y="7231"/>
                <a:ext cx="342" cy="51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" name="Line 44"/>
              <p:cNvSpPr>
                <a:spLocks noChangeShapeType="1"/>
              </p:cNvSpPr>
              <p:nvPr/>
            </p:nvSpPr>
            <p:spPr bwMode="auto">
              <a:xfrm flipV="1">
                <a:off x="4404" y="7402"/>
                <a:ext cx="0" cy="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" name="Rectangle 43"/>
              <p:cNvSpPr>
                <a:spLocks noChangeArrowheads="1"/>
              </p:cNvSpPr>
              <p:nvPr/>
            </p:nvSpPr>
            <p:spPr bwMode="auto">
              <a:xfrm>
                <a:off x="4233" y="7117"/>
                <a:ext cx="228" cy="2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687388" y="1000125"/>
              <a:ext cx="6873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803275" y="731838"/>
              <a:ext cx="49688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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</a:rPr>
                <a:t> +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cxnSp>
          <p:nvCxnSpPr>
            <p:cNvPr id="12" name="Gerader Verbinder 11"/>
            <p:cNvCxnSpPr/>
            <p:nvPr/>
          </p:nvCxnSpPr>
          <p:spPr>
            <a:xfrm>
              <a:off x="492124" y="1984376"/>
              <a:ext cx="1014413" cy="0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>
            <a:xfrm>
              <a:off x="531132" y="1185863"/>
              <a:ext cx="1014413" cy="0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>
            <a:xfrm>
              <a:off x="484545" y="1982788"/>
              <a:ext cx="1014413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>
            <a:xfrm>
              <a:off x="296068" y="1844824"/>
              <a:ext cx="1014413" cy="0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 flipV="1">
              <a:off x="371885" y="1743224"/>
              <a:ext cx="911609" cy="6201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 flipV="1">
              <a:off x="352452" y="1668537"/>
              <a:ext cx="911609" cy="6201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 flipV="1">
              <a:off x="328420" y="1612920"/>
              <a:ext cx="911609" cy="6201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 flipV="1">
              <a:off x="336262" y="1536647"/>
              <a:ext cx="911609" cy="6201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 flipV="1">
              <a:off x="336262" y="1479470"/>
              <a:ext cx="911609" cy="6201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 flipV="1">
              <a:off x="327089" y="1431163"/>
              <a:ext cx="911609" cy="6201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 flipV="1">
              <a:off x="352452" y="1344647"/>
              <a:ext cx="911609" cy="6201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 flipV="1">
              <a:off x="388554" y="1286999"/>
              <a:ext cx="911609" cy="6201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 flipV="1">
              <a:off x="415016" y="1249028"/>
              <a:ext cx="911609" cy="6201"/>
            </a:xfrm>
            <a:prstGeom prst="line">
              <a:avLst/>
            </a:prstGeom>
            <a:ln w="1047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352452" y="1200151"/>
              <a:ext cx="1014413" cy="0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/>
            <p:cNvCxnSpPr>
              <a:endCxn id="8" idx="0"/>
            </p:cNvCxnSpPr>
            <p:nvPr/>
          </p:nvCxnSpPr>
          <p:spPr>
            <a:xfrm>
              <a:off x="496037" y="1160928"/>
              <a:ext cx="1002922" cy="16534"/>
            </a:xfrm>
            <a:prstGeom prst="line">
              <a:avLst/>
            </a:prstGeom>
            <a:ln w="317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/>
            <p:cNvCxnSpPr/>
            <p:nvPr/>
          </p:nvCxnSpPr>
          <p:spPr>
            <a:xfrm>
              <a:off x="428516" y="1935163"/>
              <a:ext cx="934488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48"/>
            <p:cNvSpPr>
              <a:spLocks noChangeArrowheads="1"/>
            </p:cNvSpPr>
            <p:nvPr/>
          </p:nvSpPr>
          <p:spPr bwMode="auto">
            <a:xfrm>
              <a:off x="687388" y="1177461"/>
              <a:ext cx="542925" cy="796925"/>
            </a:xfrm>
            <a:prstGeom prst="ellips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hteck 28"/>
            <p:cNvSpPr/>
            <p:nvPr/>
          </p:nvSpPr>
          <p:spPr>
            <a:xfrm>
              <a:off x="973042" y="1162837"/>
              <a:ext cx="307620" cy="85599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Line 46"/>
            <p:cNvSpPr>
              <a:spLocks noChangeShapeType="1"/>
            </p:cNvSpPr>
            <p:nvPr/>
          </p:nvSpPr>
          <p:spPr bwMode="auto">
            <a:xfrm flipV="1">
              <a:off x="154987" y="1892565"/>
              <a:ext cx="1195388" cy="144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Line 46"/>
            <p:cNvSpPr>
              <a:spLocks noChangeShapeType="1"/>
            </p:cNvSpPr>
            <p:nvPr/>
          </p:nvSpPr>
          <p:spPr bwMode="auto">
            <a:xfrm flipV="1">
              <a:off x="41454" y="1553342"/>
              <a:ext cx="1195388" cy="144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Line 2"/>
            <p:cNvSpPr>
              <a:spLocks noChangeShapeType="1"/>
            </p:cNvSpPr>
            <p:nvPr/>
          </p:nvSpPr>
          <p:spPr bwMode="auto">
            <a:xfrm flipV="1">
              <a:off x="90283" y="1243168"/>
              <a:ext cx="1265237" cy="577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3213704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851</Words>
  <Application>Microsoft Office PowerPoint</Application>
  <PresentationFormat>Bildschirmpräsentation (4:3)</PresentationFormat>
  <Paragraphs>261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</vt:lpstr>
      <vt:lpstr>Calibri</vt:lpstr>
      <vt:lpstr>Lucida Sans</vt:lpstr>
      <vt:lpstr>Symbol</vt:lpstr>
      <vt:lpstr>Times New Roman</vt:lpstr>
      <vt:lpstr>Verdana</vt:lpstr>
      <vt:lpstr>Wingdings</vt:lpstr>
      <vt:lpstr>ヒラギノ角ゴ Pro W3</vt:lpstr>
      <vt:lpstr>Larissa-Design</vt:lpstr>
      <vt:lpstr>jFEX </vt:lpstr>
      <vt:lpstr>Intro: L1Calo Phase-1 System / Jets</vt:lpstr>
      <vt:lpstr>jFEX input data</vt:lpstr>
      <vt:lpstr>Sliding Window Algorithms</vt:lpstr>
      <vt:lpstr>Data replication</vt:lpstr>
      <vt:lpstr>jFEX module partitioning</vt:lpstr>
      <vt:lpstr>How to fit on a module ?</vt:lpstr>
      <vt:lpstr>…and 3-d</vt:lpstr>
      <vt:lpstr>Alternative partitioning : eta strips</vt:lpstr>
      <vt:lpstr>jFEX system</vt:lpstr>
      <vt:lpstr>Firmware and (control / test) software</vt:lpstr>
      <vt:lpstr>Schedule / Effort</vt:lpstr>
      <vt:lpstr>Conclusion 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1114</cp:revision>
  <cp:lastPrinted>2013-01-13T17:00:57Z</cp:lastPrinted>
  <dcterms:created xsi:type="dcterms:W3CDTF">2009-12-08T11:59:40Z</dcterms:created>
  <dcterms:modified xsi:type="dcterms:W3CDTF">2013-03-10T16:45:04Z</dcterms:modified>
</cp:coreProperties>
</file>