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4" r:id="rId3"/>
    <p:sldId id="353" r:id="rId4"/>
    <p:sldId id="403" r:id="rId5"/>
    <p:sldId id="365" r:id="rId6"/>
    <p:sldId id="399" r:id="rId7"/>
    <p:sldId id="378" r:id="rId8"/>
    <p:sldId id="355" r:id="rId9"/>
    <p:sldId id="382" r:id="rId10"/>
    <p:sldId id="383" r:id="rId11"/>
    <p:sldId id="362" r:id="rId12"/>
    <p:sldId id="385" r:id="rId13"/>
    <p:sldId id="395" r:id="rId14"/>
    <p:sldId id="386" r:id="rId15"/>
    <p:sldId id="412" r:id="rId16"/>
    <p:sldId id="363" r:id="rId17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4" autoAdjust="0"/>
    <p:restoredTop sz="94613" autoAdjust="0"/>
  </p:normalViewPr>
  <p:slideViewPr>
    <p:cSldViewPr>
      <p:cViewPr>
        <p:scale>
          <a:sx n="125" d="100"/>
          <a:sy n="125" d="100"/>
        </p:scale>
        <p:origin x="30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08.03.2013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jFEX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Mainz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fs02\uschaefe$\Downloads\logo_schriftz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145" y="5661248"/>
            <a:ext cx="2658448" cy="8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53094"/>
            <a:ext cx="1801368" cy="691896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…and 3-d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987"/>
            <a:ext cx="9144000" cy="553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5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jFEX system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6791337" cy="571504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Need to handle both fine granularity and large jet environment </a:t>
            </a:r>
            <a:r>
              <a:rPr lang="en-GB" dirty="0"/>
              <a:t>(minimum </a:t>
            </a:r>
            <a:r>
              <a:rPr lang="en-GB" dirty="0" smtClean="0"/>
              <a:t>0.9</a:t>
            </a:r>
            <a:r>
              <a:rPr lang="en-GB" dirty="0" smtClean="0">
                <a:sym typeface="Wingdings" pitchFamily="2" charset="2"/>
              </a:rPr>
              <a:t>×0.9)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 smtClean="0"/>
              <a:t>Require high density / high bandwidth to </a:t>
            </a:r>
            <a:r>
              <a:rPr lang="en-GB" dirty="0"/>
              <a:t>keep input replication factor at </a:t>
            </a:r>
            <a:r>
              <a:rPr lang="en-GB" dirty="0" smtClean="0"/>
              <a:t>acceptable level (3/4 of all FPGA inputs are duplicates)</a:t>
            </a:r>
          </a:p>
          <a:p>
            <a:pPr marL="342900" lvl="1" indent="-342900"/>
            <a:r>
              <a:rPr lang="en-GB" dirty="0" smtClean="0"/>
              <a:t>Fit in ~ 8 modules (+FCAL ?)       </a:t>
            </a:r>
          </a:p>
          <a:p>
            <a:r>
              <a:rPr lang="en-GB" dirty="0" smtClean="0"/>
              <a:t>Single </a:t>
            </a:r>
            <a:r>
              <a:rPr lang="en-GB" dirty="0"/>
              <a:t>crate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smtClean="0"/>
              <a:t> go for ATCA </a:t>
            </a:r>
            <a:r>
              <a:rPr lang="en-GB" dirty="0"/>
              <a:t>shelf / blades:</a:t>
            </a:r>
          </a:p>
          <a:p>
            <a:r>
              <a:rPr lang="en-GB" dirty="0"/>
              <a:t>Sharing infrastructure with eFEX</a:t>
            </a:r>
          </a:p>
          <a:p>
            <a:pPr lvl="1"/>
            <a:r>
              <a:rPr lang="en-GB" dirty="0"/>
              <a:t>Handling / splitting of fibre bundles</a:t>
            </a:r>
          </a:p>
          <a:p>
            <a:pPr lvl="1"/>
            <a:r>
              <a:rPr lang="en-GB" dirty="0"/>
              <a:t>ROD design</a:t>
            </a:r>
          </a:p>
          <a:p>
            <a:pPr lvl="1"/>
            <a:r>
              <a:rPr lang="en-GB" dirty="0"/>
              <a:t>Hub </a:t>
            </a:r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RTM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>
            <a:off x="7023128" y="1618841"/>
            <a:ext cx="2027230" cy="2027991"/>
            <a:chOff x="5868144" y="2780928"/>
            <a:chExt cx="2027230" cy="2027991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684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684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694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694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705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705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716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716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684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684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694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694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705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705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716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716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7272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7272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7380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7380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7488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7488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7272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7272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7380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7380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7488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7488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684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684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694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94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705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705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7164192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7164192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684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684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694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94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705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705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7164192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7164192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7272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7272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7380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7380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7488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7488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7272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7272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7380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7380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7488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7488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684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694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705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7164192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7272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7380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7488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868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868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976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976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084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6084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6192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6192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5868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5868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5976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5976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084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6084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6192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6192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30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630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640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640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651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651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662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3" name="Rechteck 352"/>
            <p:cNvSpPr>
              <a:spLocks noChangeAspect="1"/>
            </p:cNvSpPr>
            <p:nvPr/>
          </p:nvSpPr>
          <p:spPr>
            <a:xfrm>
              <a:off x="662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630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630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640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640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651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651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662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662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868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868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976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976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6084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6084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6192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6192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868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868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976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976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6084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6084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6192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6192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630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630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640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640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651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651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6624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6624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630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630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640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640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651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651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6624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6624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6732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6732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6732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6732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6732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6732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6732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6732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868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976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6084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6192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630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640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651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6624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6732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684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684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694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694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705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705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7164264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7164264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684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684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694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694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705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705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7164264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716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7272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7272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7380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7380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7488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7488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7272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7272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7380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7380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7488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7488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684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684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694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694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705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705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716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716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684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694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705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716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7272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7272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7380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7380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7488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7488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7272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7380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7488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868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868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976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976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6084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6084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6192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6192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868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868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976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976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6084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6084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6192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6192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630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630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640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640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651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651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6624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6624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630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630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640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640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651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651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6624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662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868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868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976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976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6084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6084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6192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6192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868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976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6084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6192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630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630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640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640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651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651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662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662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630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640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651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662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6732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6732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6732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6732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6732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6732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6732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6588003" y="442493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524" name="Textfeld 523"/>
            <p:cNvSpPr txBox="1"/>
            <p:nvPr/>
          </p:nvSpPr>
          <p:spPr>
            <a:xfrm>
              <a:off x="7560026" y="3446383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525" name="Gruppieren 524"/>
          <p:cNvGrpSpPr/>
          <p:nvPr/>
        </p:nvGrpSpPr>
        <p:grpSpPr>
          <a:xfrm>
            <a:off x="4199501" y="4927833"/>
            <a:ext cx="4883371" cy="1657350"/>
            <a:chOff x="839567" y="1773238"/>
            <a:chExt cx="4883371" cy="1657350"/>
          </a:xfrm>
        </p:grpSpPr>
        <p:sp>
          <p:nvSpPr>
            <p:cNvPr id="526" name="Rectangle 19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7" name="Rectangle 21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8" name="Rectangle 24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29" name="Rectangle 26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1" name="Line 47"/>
            <p:cNvSpPr>
              <a:spLocks noChangeShapeType="1"/>
            </p:cNvSpPr>
            <p:nvPr/>
          </p:nvSpPr>
          <p:spPr bwMode="auto">
            <a:xfrm>
              <a:off x="1749444" y="227846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2" name="Text Box 56"/>
            <p:cNvSpPr txBox="1">
              <a:spLocks noChangeArrowheads="1"/>
            </p:cNvSpPr>
            <p:nvPr/>
          </p:nvSpPr>
          <p:spPr bwMode="auto">
            <a:xfrm>
              <a:off x="839567" y="2370852"/>
              <a:ext cx="11466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Optical inputs</a:t>
              </a:r>
            </a:p>
          </p:txBody>
        </p:sp>
        <p:sp>
          <p:nvSpPr>
            <p:cNvPr id="533" name="Rectangle 62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4" name="Rectangle 64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5" name="Rectangle 67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36" name="Rectangle 68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7" name="Rectangle 69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8" name="Rectangle 82"/>
            <p:cNvSpPr>
              <a:spLocks noChangeArrowheads="1"/>
            </p:cNvSpPr>
            <p:nvPr/>
          </p:nvSpPr>
          <p:spPr bwMode="auto">
            <a:xfrm>
              <a:off x="3417888" y="2493963"/>
              <a:ext cx="792162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jFEX</a:t>
              </a:r>
            </a:p>
          </p:txBody>
        </p:sp>
        <p:sp>
          <p:nvSpPr>
            <p:cNvPr id="539" name="Rectangle 87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0" name="Rectangle 88"/>
            <p:cNvSpPr>
              <a:spLocks noChangeArrowheads="1"/>
            </p:cNvSpPr>
            <p:nvPr/>
          </p:nvSpPr>
          <p:spPr bwMode="auto">
            <a:xfrm>
              <a:off x="3417888" y="1773238"/>
              <a:ext cx="792162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eFEX</a:t>
              </a:r>
            </a:p>
          </p:txBody>
        </p:sp>
        <p:sp>
          <p:nvSpPr>
            <p:cNvPr id="541" name="Rectangle 89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2" name="Rectangle 90"/>
            <p:cNvSpPr>
              <a:spLocks noChangeArrowheads="1"/>
            </p:cNvSpPr>
            <p:nvPr/>
          </p:nvSpPr>
          <p:spPr bwMode="auto">
            <a:xfrm>
              <a:off x="2338388" y="1773239"/>
              <a:ext cx="360362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Opt.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/>
              </a:r>
              <a:br>
                <a:rPr lang="en-GB" sz="1000" b="1" dirty="0" smtClean="0">
                  <a:solidFill>
                    <a:srgbClr val="000000"/>
                  </a:solidFill>
                </a:rPr>
              </a:br>
              <a:r>
                <a:rPr lang="en-GB" sz="1000" b="1" dirty="0" smtClean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543" name="Rectangle 92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44" name="Rectangle 93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5" name="Rectangle 94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6" name="Line 99"/>
            <p:cNvSpPr>
              <a:spLocks noChangeShapeType="1"/>
            </p:cNvSpPr>
            <p:nvPr/>
          </p:nvSpPr>
          <p:spPr bwMode="auto">
            <a:xfrm flipV="1">
              <a:off x="2698750" y="2060575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>
              <a:off x="4930775" y="2925763"/>
              <a:ext cx="1428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>
              <a:off x="4857750" y="3070225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9" name="Line 109"/>
            <p:cNvSpPr>
              <a:spLocks noChangeShapeType="1"/>
            </p:cNvSpPr>
            <p:nvPr/>
          </p:nvSpPr>
          <p:spPr bwMode="auto">
            <a:xfrm>
              <a:off x="4857750" y="32146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0" name="Line 115"/>
            <p:cNvSpPr>
              <a:spLocks noChangeShapeType="1"/>
            </p:cNvSpPr>
            <p:nvPr/>
          </p:nvSpPr>
          <p:spPr bwMode="auto">
            <a:xfrm flipH="1" flipV="1">
              <a:off x="4570413" y="2062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1" name="Line 116"/>
            <p:cNvSpPr>
              <a:spLocks noChangeShapeType="1"/>
            </p:cNvSpPr>
            <p:nvPr/>
          </p:nvSpPr>
          <p:spPr bwMode="auto">
            <a:xfrm flipH="1" flipV="1">
              <a:off x="4570413" y="2781300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2" name="Line 118"/>
            <p:cNvSpPr>
              <a:spLocks noChangeShapeType="1"/>
            </p:cNvSpPr>
            <p:nvPr/>
          </p:nvSpPr>
          <p:spPr bwMode="auto">
            <a:xfrm flipH="1">
              <a:off x="4857750" y="2781300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3" name="Line 119"/>
            <p:cNvSpPr>
              <a:spLocks noChangeShapeType="1"/>
            </p:cNvSpPr>
            <p:nvPr/>
          </p:nvSpPr>
          <p:spPr bwMode="auto">
            <a:xfrm flipV="1">
              <a:off x="4930775" y="2062163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4" name="Rectangle 125"/>
            <p:cNvSpPr>
              <a:spLocks noChangeArrowheads="1"/>
            </p:cNvSpPr>
            <p:nvPr/>
          </p:nvSpPr>
          <p:spPr bwMode="auto">
            <a:xfrm>
              <a:off x="31305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5" name="Rectangle 126"/>
            <p:cNvSpPr>
              <a:spLocks noChangeArrowheads="1"/>
            </p:cNvSpPr>
            <p:nvPr/>
          </p:nvSpPr>
          <p:spPr bwMode="auto">
            <a:xfrm>
              <a:off x="31305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6" name="Line 99"/>
            <p:cNvSpPr>
              <a:spLocks noChangeShapeType="1"/>
            </p:cNvSpPr>
            <p:nvPr/>
          </p:nvSpPr>
          <p:spPr bwMode="auto">
            <a:xfrm flipV="1">
              <a:off x="2693922" y="2778807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7" name="Line 116"/>
            <p:cNvSpPr>
              <a:spLocks noChangeShapeType="1"/>
            </p:cNvSpPr>
            <p:nvPr/>
          </p:nvSpPr>
          <p:spPr bwMode="auto">
            <a:xfrm>
              <a:off x="2341272" y="2420940"/>
              <a:ext cx="3574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8" name="Line 47"/>
            <p:cNvSpPr>
              <a:spLocks noChangeShapeType="1"/>
            </p:cNvSpPr>
            <p:nvPr/>
          </p:nvSpPr>
          <p:spPr bwMode="auto">
            <a:xfrm>
              <a:off x="1727001" y="270892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23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considerations…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08720"/>
            <a:ext cx="8715436" cy="5760640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jFEX</a:t>
            </a:r>
            <a:r>
              <a:rPr lang="en-GB" dirty="0" smtClean="0"/>
              <a:t> relies on “</a:t>
            </a:r>
            <a:r>
              <a:rPr lang="en-GB" dirty="0" err="1" smtClean="0"/>
              <a:t>MicroPOD</a:t>
            </a:r>
            <a:r>
              <a:rPr lang="en-GB" dirty="0" smtClean="0"/>
              <a:t>” high-density optical devices</a:t>
            </a:r>
          </a:p>
          <a:p>
            <a:pPr lvl="1"/>
            <a:r>
              <a:rPr lang="en-GB" dirty="0" smtClean="0"/>
              <a:t>Electro-optical engine identical to popular “</a:t>
            </a:r>
            <a:r>
              <a:rPr lang="en-GB" dirty="0" err="1" smtClean="0"/>
              <a:t>MiniPOD”s</a:t>
            </a:r>
            <a:endParaRPr lang="en-GB" dirty="0" smtClean="0"/>
          </a:p>
          <a:p>
            <a:pPr lvl="1"/>
            <a:r>
              <a:rPr lang="en-GB" dirty="0" smtClean="0"/>
              <a:t>Currently looking into mechanical and thermal issues</a:t>
            </a:r>
          </a:p>
          <a:p>
            <a:pPr lvl="1"/>
            <a:r>
              <a:rPr lang="en-GB" dirty="0" smtClean="0"/>
              <a:t>In contact to manufacturer to benefit from recent developments there</a:t>
            </a:r>
          </a:p>
          <a:p>
            <a:pPr lvl="1"/>
            <a:r>
              <a:rPr lang="en-GB" dirty="0" err="1" smtClean="0"/>
              <a:t>MicroPODs</a:t>
            </a:r>
            <a:r>
              <a:rPr lang="en-GB" dirty="0" smtClean="0"/>
              <a:t> small enough to provide additional direct output from each processor FPGA if required (for fat jet determination on L1Topo module)</a:t>
            </a:r>
          </a:p>
          <a:p>
            <a:endParaRPr lang="en-GB" dirty="0"/>
          </a:p>
          <a:p>
            <a:r>
              <a:rPr lang="en-GB" dirty="0" smtClean="0"/>
              <a:t>6.4 Gb/s baseline seems rock solid</a:t>
            </a:r>
          </a:p>
          <a:p>
            <a:r>
              <a:rPr lang="en-GB" dirty="0" smtClean="0"/>
              <a:t>Fibre and module density are high but feasible</a:t>
            </a:r>
          </a:p>
          <a:p>
            <a:r>
              <a:rPr lang="en-GB" dirty="0"/>
              <a:t>Aim at higher line rates (currently FPGAs support 13 Gb/s, </a:t>
            </a:r>
            <a:r>
              <a:rPr lang="en-GB" dirty="0" smtClean="0"/>
              <a:t>MicroPOD </a:t>
            </a:r>
            <a:r>
              <a:rPr lang="en-GB" dirty="0"/>
              <a:t>10 Gb/s)</a:t>
            </a:r>
          </a:p>
          <a:p>
            <a:pPr lvl="1"/>
            <a:r>
              <a:rPr lang="en-GB" dirty="0"/>
              <a:t>Allow for even finer granularity / larger jets / smaller FPGA devices :</a:t>
            </a:r>
          </a:p>
          <a:p>
            <a:pPr lvl="1"/>
            <a:r>
              <a:rPr lang="en-GB" dirty="0"/>
              <a:t>If digital processor baseline allows for full duplication of 6.4Gb/s signals, the spare capacity, when run at higher rate, can be used to achieve a replication of more than 2-fold, so as to support a larger jet environment.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jFEX</a:t>
            </a:r>
            <a:r>
              <a:rPr lang="en-GB" dirty="0" smtClean="0"/>
              <a:t> shall be compatible to phase 2</a:t>
            </a:r>
          </a:p>
          <a:p>
            <a:pPr lvl="1"/>
            <a:r>
              <a:rPr lang="en-GB" dirty="0" smtClean="0"/>
              <a:t>might affect organisation of input links (eta strips vs. phi strips)</a:t>
            </a:r>
          </a:p>
          <a:p>
            <a:pPr lvl="1"/>
            <a:r>
              <a:rPr lang="en-GB" dirty="0" smtClean="0"/>
              <a:t>Organisation of input links to be sorted out anyway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88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Firmware / Software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jFEX</a:t>
            </a:r>
            <a:r>
              <a:rPr lang="en-GB" dirty="0" smtClean="0"/>
              <a:t> firmware</a:t>
            </a:r>
          </a:p>
          <a:p>
            <a:r>
              <a:rPr lang="en-GB" dirty="0" smtClean="0"/>
              <a:t>Sliding window algorithm / feature extraction</a:t>
            </a:r>
          </a:p>
          <a:p>
            <a:r>
              <a:rPr lang="en-GB" dirty="0" smtClean="0"/>
              <a:t>Board-level merging</a:t>
            </a:r>
          </a:p>
          <a:p>
            <a:r>
              <a:rPr lang="en-GB" dirty="0" smtClean="0"/>
              <a:t>Monitoring and diagnostics</a:t>
            </a:r>
            <a:endParaRPr lang="en-GB" dirty="0"/>
          </a:p>
          <a:p>
            <a:r>
              <a:rPr lang="en-GB" dirty="0" smtClean="0"/>
              <a:t>Infrastructure for high speed links</a:t>
            </a:r>
          </a:p>
          <a:p>
            <a:r>
              <a:rPr lang="en-GB" dirty="0" smtClean="0"/>
              <a:t>Module control</a:t>
            </a:r>
          </a:p>
          <a:p>
            <a:r>
              <a:rPr lang="en-GB" dirty="0" smtClean="0"/>
              <a:t>DAQ (buffers and embedded ROD functionality)</a:t>
            </a:r>
          </a:p>
          <a:p>
            <a:r>
              <a:rPr lang="en-GB" dirty="0" smtClean="0"/>
              <a:t>ATCA control</a:t>
            </a:r>
            <a:endParaRPr lang="en-GB" dirty="0"/>
          </a:p>
          <a:p>
            <a:r>
              <a:rPr lang="en-GB" dirty="0" smtClean="0"/>
              <a:t>TTC </a:t>
            </a:r>
            <a:r>
              <a:rPr lang="en-GB" dirty="0"/>
              <a:t>interface</a:t>
            </a:r>
          </a:p>
          <a:p>
            <a:pPr marL="0" indent="0">
              <a:buNone/>
            </a:pPr>
            <a:r>
              <a:rPr lang="en-GB" dirty="0" smtClean="0"/>
              <a:t>Most items are </a:t>
            </a:r>
            <a:r>
              <a:rPr lang="en-GB" dirty="0"/>
              <a:t>common </a:t>
            </a:r>
            <a:r>
              <a:rPr lang="en-GB" dirty="0" smtClean="0"/>
              <a:t>effort with </a:t>
            </a:r>
            <a:r>
              <a:rPr lang="en-GB" dirty="0" err="1" smtClean="0"/>
              <a:t>eFEX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TileCal</a:t>
            </a:r>
            <a:r>
              <a:rPr lang="en-GB" dirty="0" smtClean="0"/>
              <a:t> input – Example : JEM based </a:t>
            </a:r>
            <a:r>
              <a:rPr lang="en-GB" dirty="0" err="1" smtClean="0"/>
              <a:t>TileCal</a:t>
            </a:r>
            <a:r>
              <a:rPr lang="en-GB" dirty="0" smtClean="0"/>
              <a:t> inputs</a:t>
            </a:r>
          </a:p>
          <a:p>
            <a:r>
              <a:rPr lang="en-GB" dirty="0" smtClean="0"/>
              <a:t>Serialization </a:t>
            </a:r>
            <a:r>
              <a:rPr lang="en-GB" dirty="0" err="1" smtClean="0"/>
              <a:t>nMCM</a:t>
            </a:r>
            <a:r>
              <a:rPr lang="en-GB" dirty="0" smtClean="0"/>
              <a:t> 960Mb/s</a:t>
            </a:r>
          </a:p>
          <a:p>
            <a:r>
              <a:rPr lang="en-GB" dirty="0" smtClean="0"/>
              <a:t>Serialization  JMM 6.4Gb/s</a:t>
            </a:r>
          </a:p>
          <a:p>
            <a:r>
              <a:rPr lang="en-GB" dirty="0" smtClean="0"/>
              <a:t>Re-target existing JEM input firmware to new FPGA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Software:</a:t>
            </a:r>
          </a:p>
          <a:p>
            <a:pPr marL="0" indent="0">
              <a:buNone/>
            </a:pPr>
            <a:r>
              <a:rPr lang="en-GB" dirty="0" err="1" smtClean="0"/>
              <a:t>jFEX</a:t>
            </a:r>
            <a:r>
              <a:rPr lang="en-GB" dirty="0" smtClean="0"/>
              <a:t> specific software is mainly register model and simulation of real-time path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7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 / Effort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3501008"/>
            <a:ext cx="8715436" cy="2999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Plus installation/commissioning/system tests thereafter.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mtClean="0"/>
              <a:t>Milestones	</a:t>
            </a:r>
            <a:r>
              <a:rPr lang="en-GB" dirty="0"/>
              <a:t>	</a:t>
            </a:r>
            <a:r>
              <a:rPr lang="en-GB" smtClean="0"/>
              <a:t>PDR </a:t>
            </a:r>
            <a:r>
              <a:rPr lang="en-GB" smtClean="0"/>
              <a:t>Q3/2013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smtClean="0"/>
              <a:t>FDR </a:t>
            </a:r>
            <a:r>
              <a:rPr lang="en-GB" smtClean="0"/>
              <a:t>Q3/2015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smtClean="0"/>
              <a:t>PRR </a:t>
            </a:r>
            <a:r>
              <a:rPr lang="en-GB" smtClean="0"/>
              <a:t>Q3/2016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389106"/>
            <a:ext cx="8822214" cy="14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16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Requirements</a:t>
            </a:r>
          </a:p>
          <a:p>
            <a:r>
              <a:rPr lang="en-GB" dirty="0" err="1" smtClean="0"/>
              <a:t>jFEX</a:t>
            </a:r>
            <a:r>
              <a:rPr lang="en-GB" dirty="0" smtClean="0"/>
              <a:t> </a:t>
            </a:r>
            <a:r>
              <a:rPr lang="en-GB" dirty="0"/>
              <a:t>hardware, firmware: total of 17 FTE over 6 years, rather evenly spread until production…</a:t>
            </a:r>
          </a:p>
          <a:p>
            <a:r>
              <a:rPr lang="en-GB" dirty="0"/>
              <a:t>JMM mezzanine renewal (h/</a:t>
            </a:r>
            <a:r>
              <a:rPr lang="en-GB" dirty="0" err="1"/>
              <a:t>w+f</a:t>
            </a:r>
            <a:r>
              <a:rPr lang="en-GB" dirty="0"/>
              <a:t>/w) including </a:t>
            </a:r>
            <a:r>
              <a:rPr lang="en-GB" dirty="0" err="1"/>
              <a:t>TileCal</a:t>
            </a:r>
            <a:r>
              <a:rPr lang="en-GB" dirty="0"/>
              <a:t> fibre interface: total of 5 FTE over 6 years</a:t>
            </a:r>
          </a:p>
          <a:p>
            <a:r>
              <a:rPr lang="en-GB" dirty="0"/>
              <a:t>Integration, installation, commissioning (</a:t>
            </a:r>
            <a:r>
              <a:rPr lang="en-GB" dirty="0" err="1"/>
              <a:t>jFEX</a:t>
            </a:r>
            <a:r>
              <a:rPr lang="en-GB" dirty="0"/>
              <a:t> share): 6 FTE / 6 years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Known available effort: </a:t>
            </a:r>
          </a:p>
          <a:p>
            <a:pPr marL="0" indent="0">
              <a:buNone/>
            </a:pPr>
            <a:r>
              <a:rPr lang="en-GB" dirty="0" smtClean="0"/>
              <a:t>Mainz is able to cover all required work on hardware, firmware and installation/commissioning of </a:t>
            </a:r>
            <a:r>
              <a:rPr lang="en-GB" dirty="0" err="1" smtClean="0"/>
              <a:t>jFEX</a:t>
            </a:r>
            <a:r>
              <a:rPr lang="en-GB" dirty="0" smtClean="0"/>
              <a:t> and JMM.</a:t>
            </a:r>
          </a:p>
          <a:p>
            <a:pPr marL="0" indent="0">
              <a:buNone/>
            </a:pPr>
            <a:r>
              <a:rPr lang="en-GB" dirty="0" smtClean="0"/>
              <a:t>Total effort available: Physicist 5FTE, Engineer 1FTE per year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Heidelberg </a:t>
            </a:r>
          </a:p>
          <a:p>
            <a:pPr marL="0" indent="0">
              <a:buNone/>
            </a:pPr>
            <a:r>
              <a:rPr lang="en-GB" smtClean="0"/>
              <a:t>is </a:t>
            </a:r>
            <a:r>
              <a:rPr lang="en-GB" dirty="0" smtClean="0"/>
              <a:t>able to cover </a:t>
            </a:r>
            <a:r>
              <a:rPr lang="en-GB" smtClean="0"/>
              <a:t>estimated need of 2 </a:t>
            </a:r>
            <a:r>
              <a:rPr lang="en-GB" dirty="0" smtClean="0"/>
              <a:t>FTE/year on LCD and RTM</a:t>
            </a:r>
          </a:p>
          <a:p>
            <a:pPr marL="0" indent="0">
              <a:buNone/>
            </a:pPr>
            <a:r>
              <a:rPr lang="en-GB" dirty="0" smtClean="0"/>
              <a:t>Total effort available &gt; 2FTE/year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797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8-module jFEX seems possible with ~2013’s technology</a:t>
            </a:r>
          </a:p>
          <a:p>
            <a:r>
              <a:rPr lang="en-GB" dirty="0" smtClean="0"/>
              <a:t>Key technologies explored already (GOLD, L1Topo,…)</a:t>
            </a:r>
          </a:p>
          <a:p>
            <a:r>
              <a:rPr lang="en-GB" dirty="0" smtClean="0"/>
              <a:t>Use of </a:t>
            </a:r>
            <a:r>
              <a:rPr lang="en-GB" dirty="0"/>
              <a:t>M</a:t>
            </a:r>
            <a:r>
              <a:rPr lang="en-GB" dirty="0" smtClean="0"/>
              <a:t>icroPODs challenging for thermal and mechanical reasons, but o/e engine is the same as in popular </a:t>
            </a:r>
            <a:r>
              <a:rPr lang="en-GB" dirty="0"/>
              <a:t>M</a:t>
            </a:r>
            <a:r>
              <a:rPr lang="en-GB" dirty="0" smtClean="0"/>
              <a:t>iniPODs</a:t>
            </a:r>
          </a:p>
          <a:p>
            <a:r>
              <a:rPr lang="en-GB" dirty="0" smtClean="0"/>
              <a:t>Scheme allows for both fine granularity and large environment at 6.4Gb/s line rate and a limit of 100% duplication of input channels</a:t>
            </a:r>
          </a:p>
          <a:p>
            <a:r>
              <a:rPr lang="en-GB" dirty="0" smtClean="0"/>
              <a:t>Rather dense circuitry, but comparable to recent projects</a:t>
            </a:r>
          </a:p>
          <a:p>
            <a:r>
              <a:rPr lang="en-GB" dirty="0"/>
              <a:t>E</a:t>
            </a:r>
            <a:r>
              <a:rPr lang="en-GB" dirty="0" smtClean="0"/>
              <a:t>ven finer granularity and / or larger jets possible at higher transmission rates</a:t>
            </a:r>
          </a:p>
          <a:p>
            <a:r>
              <a:rPr lang="en-GB" dirty="0" smtClean="0"/>
              <a:t>DPS needs to handle the required duplication (in eta)</a:t>
            </a:r>
          </a:p>
          <a:p>
            <a:pPr marL="0" indent="0">
              <a:buNone/>
            </a:pPr>
            <a:r>
              <a:rPr lang="en-GB" dirty="0" smtClean="0"/>
              <a:t>Details </a:t>
            </a:r>
            <a:r>
              <a:rPr lang="en-GB" dirty="0"/>
              <a:t>of fibre organization and content cannot be presented now</a:t>
            </a:r>
          </a:p>
          <a:p>
            <a:pPr>
              <a:buFont typeface="Wingdings"/>
              <a:buChar char="à"/>
            </a:pPr>
            <a:r>
              <a:rPr lang="en-GB" dirty="0" smtClean="0"/>
              <a:t>Started work on detailed specifications, in parallel exploring higher data rates…</a:t>
            </a:r>
          </a:p>
          <a:p>
            <a:r>
              <a:rPr lang="en-GB" dirty="0" err="1" smtClean="0"/>
              <a:t>TileCal</a:t>
            </a:r>
            <a:r>
              <a:rPr lang="en-GB" dirty="0" smtClean="0"/>
              <a:t> signals required in </a:t>
            </a:r>
            <a:r>
              <a:rPr lang="en-GB" dirty="0" err="1" smtClean="0"/>
              <a:t>FEXes</a:t>
            </a:r>
            <a:r>
              <a:rPr lang="en-GB" dirty="0" smtClean="0"/>
              <a:t> in fibre-optical format</a:t>
            </a:r>
          </a:p>
          <a:p>
            <a:r>
              <a:rPr lang="en-GB" dirty="0" smtClean="0"/>
              <a:t>Three options for generating them</a:t>
            </a:r>
          </a:p>
          <a:p>
            <a:r>
              <a:rPr lang="en-GB" dirty="0" smtClean="0"/>
              <a:t>All seem viable, but probably at different cost. Need to converge.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14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Jet processing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Phase-0 jet system consisting of </a:t>
            </a:r>
          </a:p>
          <a:p>
            <a:r>
              <a:rPr lang="en-GB" dirty="0" smtClean="0"/>
              <a:t>Pre-Processor </a:t>
            </a:r>
          </a:p>
          <a:p>
            <a:pPr lvl="1"/>
            <a:r>
              <a:rPr lang="en-GB" dirty="0" smtClean="0"/>
              <a:t>Analogue signal conditioning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igitization </a:t>
            </a:r>
            <a:endParaRPr lang="en-GB" dirty="0"/>
          </a:p>
          <a:p>
            <a:pPr lvl="1"/>
            <a:r>
              <a:rPr lang="en-GB" dirty="0" smtClean="0"/>
              <a:t>Digital signal processing</a:t>
            </a:r>
          </a:p>
          <a:p>
            <a:pPr lvl="1"/>
            <a:r>
              <a:rPr lang="en-GB" dirty="0" smtClean="0"/>
              <a:t>Jet element pre-summation </a:t>
            </a:r>
            <a:br>
              <a:rPr lang="en-GB" dirty="0" smtClean="0"/>
            </a:br>
            <a:r>
              <a:rPr lang="en-GB" dirty="0" smtClean="0"/>
              <a:t>to </a:t>
            </a:r>
            <a:r>
              <a:rPr lang="en-GB" dirty="0"/>
              <a:t>0.2 x </a:t>
            </a:r>
            <a:r>
              <a:rPr lang="en-GB" dirty="0" smtClean="0"/>
              <a:t>0.2 </a:t>
            </a:r>
            <a:r>
              <a:rPr lang="el-GR" dirty="0" smtClean="0"/>
              <a:t>(</a:t>
            </a:r>
            <a:r>
              <a:rPr lang="el-GR" dirty="0"/>
              <a:t>η×φ</a:t>
            </a:r>
            <a:r>
              <a:rPr lang="el-GR" dirty="0" smtClean="0"/>
              <a:t>)</a:t>
            </a:r>
            <a:endParaRPr lang="en-GB" dirty="0" smtClean="0"/>
          </a:p>
          <a:p>
            <a:r>
              <a:rPr lang="en-GB" dirty="0" smtClean="0"/>
              <a:t>Jet processor</a:t>
            </a:r>
          </a:p>
          <a:p>
            <a:pPr lvl="1"/>
            <a:r>
              <a:rPr lang="en-GB" dirty="0" smtClean="0"/>
              <a:t>Sliding window processor for jet finding</a:t>
            </a:r>
          </a:p>
          <a:p>
            <a:pPr lvl="1"/>
            <a:r>
              <a:rPr lang="en-GB" dirty="0" smtClean="0"/>
              <a:t>Jet multiplicity determination</a:t>
            </a:r>
          </a:p>
          <a:p>
            <a:pPr lvl="1"/>
            <a:r>
              <a:rPr lang="en-GB" dirty="0" smtClean="0"/>
              <a:t>Jet feature extraction into L1Topo (pre-phase1)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At phase-1: complement with jet feature extractor </a:t>
            </a:r>
            <a:r>
              <a:rPr lang="en-GB" dirty="0" err="1" smtClean="0"/>
              <a:t>jFEX</a:t>
            </a:r>
            <a:endParaRPr lang="en-GB" dirty="0" smtClean="0"/>
          </a:p>
          <a:p>
            <a:r>
              <a:rPr lang="en-GB" dirty="0" smtClean="0"/>
              <a:t>Improve on jet finding (and MET measurement)</a:t>
            </a:r>
          </a:p>
          <a:p>
            <a:r>
              <a:rPr lang="en-GB" dirty="0" err="1" smtClean="0"/>
              <a:t>LAr</a:t>
            </a:r>
            <a:r>
              <a:rPr lang="en-GB" dirty="0" smtClean="0"/>
              <a:t> signals optically from digital processor system</a:t>
            </a:r>
          </a:p>
          <a:p>
            <a:r>
              <a:rPr lang="en-GB" dirty="0" err="1" smtClean="0"/>
              <a:t>TileCal</a:t>
            </a:r>
            <a:r>
              <a:rPr lang="en-GB" dirty="0" smtClean="0"/>
              <a:t> signals three options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837261" y="2179016"/>
            <a:ext cx="830647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6837261" y="1586443"/>
            <a:ext cx="830647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7667908" y="1586443"/>
            <a:ext cx="296940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7667908" y="2179016"/>
            <a:ext cx="296940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8379517" y="1052736"/>
            <a:ext cx="535016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6897434" y="1823211"/>
            <a:ext cx="355805" cy="17790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>
            <a:off x="5769846" y="1823211"/>
            <a:ext cx="830647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6362418" y="1942248"/>
            <a:ext cx="177902" cy="1190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4" name="Line 42"/>
          <p:cNvSpPr>
            <a:spLocks noChangeShapeType="1"/>
          </p:cNvSpPr>
          <p:nvPr/>
        </p:nvSpPr>
        <p:spPr bwMode="auto">
          <a:xfrm flipV="1">
            <a:off x="6540320" y="1883384"/>
            <a:ext cx="355805" cy="117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5" name="Line 43"/>
          <p:cNvSpPr>
            <a:spLocks noChangeShapeType="1"/>
          </p:cNvSpPr>
          <p:nvPr/>
        </p:nvSpPr>
        <p:spPr bwMode="auto">
          <a:xfrm>
            <a:off x="6540320" y="2179016"/>
            <a:ext cx="296940" cy="23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6" name="Rectangle 58"/>
          <p:cNvSpPr>
            <a:spLocks noChangeArrowheads="1"/>
          </p:cNvSpPr>
          <p:nvPr/>
        </p:nvSpPr>
        <p:spPr bwMode="auto">
          <a:xfrm>
            <a:off x="6837261" y="2179016"/>
            <a:ext cx="830647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7" name="Rectangle 59"/>
          <p:cNvSpPr>
            <a:spLocks noChangeArrowheads="1"/>
          </p:cNvSpPr>
          <p:nvPr/>
        </p:nvSpPr>
        <p:spPr bwMode="auto">
          <a:xfrm>
            <a:off x="6837261" y="1586443"/>
            <a:ext cx="830647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7667908" y="1586443"/>
            <a:ext cx="296940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9" name="Rectangle 61"/>
          <p:cNvSpPr>
            <a:spLocks noChangeArrowheads="1"/>
          </p:cNvSpPr>
          <p:nvPr/>
        </p:nvSpPr>
        <p:spPr bwMode="auto">
          <a:xfrm>
            <a:off x="7667908" y="2179016"/>
            <a:ext cx="296940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20" name="Rectangle 67"/>
          <p:cNvSpPr>
            <a:spLocks noChangeArrowheads="1"/>
          </p:cNvSpPr>
          <p:nvPr/>
        </p:nvSpPr>
        <p:spPr bwMode="auto">
          <a:xfrm>
            <a:off x="8379517" y="1052736"/>
            <a:ext cx="535016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21" name="Rectangle 70"/>
          <p:cNvSpPr>
            <a:spLocks noChangeArrowheads="1"/>
          </p:cNvSpPr>
          <p:nvPr/>
        </p:nvSpPr>
        <p:spPr bwMode="auto">
          <a:xfrm>
            <a:off x="6897434" y="1823211"/>
            <a:ext cx="355805" cy="17790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6362418" y="1942248"/>
            <a:ext cx="177902" cy="1190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23" name="Line 72"/>
          <p:cNvSpPr>
            <a:spLocks noChangeShapeType="1"/>
          </p:cNvSpPr>
          <p:nvPr/>
        </p:nvSpPr>
        <p:spPr bwMode="auto">
          <a:xfrm flipV="1">
            <a:off x="6540320" y="1883384"/>
            <a:ext cx="355805" cy="117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24" name="Line 73"/>
          <p:cNvSpPr>
            <a:spLocks noChangeShapeType="1"/>
          </p:cNvSpPr>
          <p:nvPr/>
        </p:nvSpPr>
        <p:spPr bwMode="auto">
          <a:xfrm>
            <a:off x="6540320" y="2179016"/>
            <a:ext cx="296940" cy="238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25" name="Rectangle 81"/>
          <p:cNvSpPr>
            <a:spLocks noChangeArrowheads="1"/>
          </p:cNvSpPr>
          <p:nvPr/>
        </p:nvSpPr>
        <p:spPr bwMode="auto">
          <a:xfrm>
            <a:off x="5769846" y="1823211"/>
            <a:ext cx="830647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26" name="Rectangle 83"/>
          <p:cNvSpPr>
            <a:spLocks noChangeArrowheads="1"/>
          </p:cNvSpPr>
          <p:nvPr/>
        </p:nvSpPr>
        <p:spPr bwMode="auto">
          <a:xfrm>
            <a:off x="6837261" y="2179016"/>
            <a:ext cx="830647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grpSp>
        <p:nvGrpSpPr>
          <p:cNvPr id="53" name="Gruppieren 52"/>
          <p:cNvGrpSpPr/>
          <p:nvPr/>
        </p:nvGrpSpPr>
        <p:grpSpPr>
          <a:xfrm>
            <a:off x="6837261" y="1586443"/>
            <a:ext cx="1127587" cy="474843"/>
            <a:chOff x="6837261" y="1586443"/>
            <a:chExt cx="1127587" cy="474843"/>
          </a:xfrm>
          <a:solidFill>
            <a:srgbClr val="FFC000"/>
          </a:solidFill>
        </p:grpSpPr>
        <p:sp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6837261" y="1586443"/>
              <a:ext cx="830647" cy="47484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JEM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7667908" y="1586443"/>
              <a:ext cx="296940" cy="47484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CMX</a:t>
              </a:r>
            </a:p>
          </p:txBody>
        </p:sp>
      </p:grpSp>
      <p:sp>
        <p:nvSpPr>
          <p:cNvPr id="29" name="Rectangle 86"/>
          <p:cNvSpPr>
            <a:spLocks noChangeArrowheads="1"/>
          </p:cNvSpPr>
          <p:nvPr/>
        </p:nvSpPr>
        <p:spPr bwMode="auto">
          <a:xfrm>
            <a:off x="7667908" y="2179016"/>
            <a:ext cx="296940" cy="47484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30" name="Rectangle 92"/>
          <p:cNvSpPr>
            <a:spLocks noChangeArrowheads="1"/>
          </p:cNvSpPr>
          <p:nvPr/>
        </p:nvSpPr>
        <p:spPr bwMode="auto">
          <a:xfrm>
            <a:off x="8379517" y="1052736"/>
            <a:ext cx="535016" cy="47484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33" name="Line 97"/>
          <p:cNvSpPr>
            <a:spLocks noChangeShapeType="1"/>
          </p:cNvSpPr>
          <p:nvPr/>
        </p:nvSpPr>
        <p:spPr bwMode="auto">
          <a:xfrm flipV="1">
            <a:off x="6540320" y="1883384"/>
            <a:ext cx="355805" cy="11773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34" name="Line 98"/>
          <p:cNvSpPr>
            <a:spLocks noChangeShapeType="1"/>
          </p:cNvSpPr>
          <p:nvPr/>
        </p:nvSpPr>
        <p:spPr bwMode="auto">
          <a:xfrm>
            <a:off x="6540320" y="2179016"/>
            <a:ext cx="296940" cy="238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38" name="Line 109"/>
          <p:cNvSpPr>
            <a:spLocks noChangeShapeType="1"/>
          </p:cNvSpPr>
          <p:nvPr/>
        </p:nvSpPr>
        <p:spPr bwMode="auto">
          <a:xfrm>
            <a:off x="8201615" y="1349677"/>
            <a:ext cx="17790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39" name="Line 110"/>
          <p:cNvSpPr>
            <a:spLocks noChangeShapeType="1"/>
          </p:cNvSpPr>
          <p:nvPr/>
        </p:nvSpPr>
        <p:spPr bwMode="auto">
          <a:xfrm>
            <a:off x="8261788" y="1467406"/>
            <a:ext cx="11773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0" name="Line 111"/>
          <p:cNvSpPr>
            <a:spLocks noChangeShapeType="1"/>
          </p:cNvSpPr>
          <p:nvPr/>
        </p:nvSpPr>
        <p:spPr bwMode="auto">
          <a:xfrm flipH="1">
            <a:off x="8201615" y="1349677"/>
            <a:ext cx="0" cy="47353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1" name="Line 112"/>
          <p:cNvSpPr>
            <a:spLocks noChangeShapeType="1"/>
          </p:cNvSpPr>
          <p:nvPr/>
        </p:nvSpPr>
        <p:spPr bwMode="auto">
          <a:xfrm flipH="1" flipV="1">
            <a:off x="7964848" y="1823211"/>
            <a:ext cx="23676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2" name="Line 113"/>
          <p:cNvSpPr>
            <a:spLocks noChangeShapeType="1"/>
          </p:cNvSpPr>
          <p:nvPr/>
        </p:nvSpPr>
        <p:spPr bwMode="auto">
          <a:xfrm flipH="1" flipV="1">
            <a:off x="7964848" y="2417091"/>
            <a:ext cx="2969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3" name="Line 114"/>
          <p:cNvSpPr>
            <a:spLocks noChangeShapeType="1"/>
          </p:cNvSpPr>
          <p:nvPr/>
        </p:nvSpPr>
        <p:spPr bwMode="auto">
          <a:xfrm flipH="1">
            <a:off x="8261788" y="1467406"/>
            <a:ext cx="0" cy="9496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49" name="Line 98"/>
          <p:cNvSpPr>
            <a:spLocks noChangeShapeType="1"/>
          </p:cNvSpPr>
          <p:nvPr/>
        </p:nvSpPr>
        <p:spPr bwMode="auto">
          <a:xfrm>
            <a:off x="5413225" y="2061286"/>
            <a:ext cx="35531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50" name="Line 98"/>
          <p:cNvSpPr>
            <a:spLocks noChangeShapeType="1"/>
          </p:cNvSpPr>
          <p:nvPr/>
        </p:nvSpPr>
        <p:spPr bwMode="auto">
          <a:xfrm>
            <a:off x="8914533" y="1289769"/>
            <a:ext cx="2071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L1Calo Phase-1 </a:t>
            </a:r>
            <a:r>
              <a:rPr lang="en-GB" dirty="0"/>
              <a:t>System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749444" y="2278460"/>
            <a:ext cx="6113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853657" y="2016126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1906588" y="37893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3417888" y="2493963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3201988" y="4221163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3201988" y="3502025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4210050" y="3502025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4210050" y="4221163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42100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3417888" y="1773238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42100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2338388" y="1773239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5073650" y="2854325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5" name="Rectangle 93"/>
          <p:cNvSpPr>
            <a:spLocks noChangeArrowheads="1"/>
          </p:cNvSpPr>
          <p:nvPr/>
        </p:nvSpPr>
        <p:spPr bwMode="auto">
          <a:xfrm>
            <a:off x="3706813" y="2565400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6" name="Rectangle 94"/>
          <p:cNvSpPr>
            <a:spLocks noChangeArrowheads="1"/>
          </p:cNvSpPr>
          <p:nvPr/>
        </p:nvSpPr>
        <p:spPr bwMode="auto">
          <a:xfrm>
            <a:off x="3706813" y="18462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3275013" y="3789363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2625725" y="3933825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2841625" y="3862388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2841625" y="4221163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2698750" y="2060575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3346450" y="3313111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4930775" y="29257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4857750" y="3070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4857750" y="32146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4930775" y="3357563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4857750" y="3214688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4570413" y="3789363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4570413" y="451008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4930775" y="3357563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4570413" y="2062163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4570413" y="2781300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4857750" y="2781300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4930775" y="2062163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6516688" y="5373688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6804025" y="5302250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3130550" y="1773238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3130550" y="2493963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979712" y="3313112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986227" y="2924504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2693922" y="2778807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979712" y="2924504"/>
            <a:ext cx="0" cy="3886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2341272" y="2420940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 flipH="1" flipV="1">
            <a:off x="2481262" y="3319464"/>
            <a:ext cx="241776" cy="61889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" name="Line 97"/>
          <p:cNvSpPr>
            <a:spLocks noChangeShapeType="1"/>
          </p:cNvSpPr>
          <p:nvPr/>
        </p:nvSpPr>
        <p:spPr bwMode="auto">
          <a:xfrm flipV="1">
            <a:off x="1749444" y="2636912"/>
            <a:ext cx="611387" cy="32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6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input 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Fibre optical inputs only</a:t>
            </a:r>
          </a:p>
          <a:p>
            <a:pPr marL="342900" lvl="1" indent="-342900"/>
            <a:r>
              <a:rPr lang="en-GB" dirty="0"/>
              <a:t>F</a:t>
            </a:r>
            <a:r>
              <a:rPr lang="en-GB" dirty="0" smtClean="0"/>
              <a:t>ibre bundles via patch panel / fibre re-bundling stage</a:t>
            </a:r>
          </a:p>
          <a:p>
            <a:pPr marL="342900" lvl="1" indent="-342900"/>
            <a:r>
              <a:rPr lang="en-GB" dirty="0" smtClean="0"/>
              <a:t>Granularity </a:t>
            </a:r>
            <a:r>
              <a:rPr lang="en-GB" dirty="0"/>
              <a:t>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hadronic </a:t>
            </a:r>
            <a:r>
              <a:rPr lang="en-GB" dirty="0" smtClean="0">
                <a:sym typeface="Wingdings" pitchFamily="2" charset="2"/>
              </a:rPr>
              <a:t>tower </a:t>
            </a:r>
            <a:r>
              <a:rPr lang="en-GB" dirty="0">
                <a:sym typeface="Wingdings" pitchFamily="2" charset="2"/>
              </a:rPr>
              <a:t>per 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 bin</a:t>
            </a:r>
            <a:endParaRPr lang="en-GB" dirty="0"/>
          </a:p>
          <a:p>
            <a:r>
              <a:rPr lang="en-GB" dirty="0" smtClean="0"/>
              <a:t>Unlike eFEX, </a:t>
            </a:r>
            <a:r>
              <a:rPr lang="en-GB" dirty="0"/>
              <a:t>no “BCMUX” scheme </a:t>
            </a:r>
            <a:r>
              <a:rPr lang="en-GB" dirty="0" smtClean="0"/>
              <a:t>possible due </a:t>
            </a:r>
            <a:r>
              <a:rPr lang="en-GB" dirty="0"/>
              <a:t>to consecutive non-zero data</a:t>
            </a:r>
          </a:p>
          <a:p>
            <a:r>
              <a:rPr lang="en-GB" dirty="0"/>
              <a:t>6.4 Gb/s line rate, 8b/10b encoding, 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16bit energy per  </a:t>
            </a:r>
            <a:r>
              <a:rPr lang="en-GB" dirty="0"/>
              <a:t>tower, 8 towers per </a:t>
            </a:r>
            <a:r>
              <a:rPr lang="en-GB" dirty="0" smtClean="0"/>
              <a:t>fibre</a:t>
            </a:r>
          </a:p>
          <a:p>
            <a:r>
              <a:rPr lang="en-GB" dirty="0" smtClean="0"/>
              <a:t>LAr data from DPS </a:t>
            </a:r>
          </a:p>
          <a:p>
            <a:r>
              <a:rPr lang="en-GB" dirty="0" smtClean="0"/>
              <a:t>Tile </a:t>
            </a:r>
            <a:r>
              <a:rPr lang="en-GB" dirty="0" smtClean="0"/>
              <a:t>… see later presentations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06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Algorithms</a:t>
            </a:r>
            <a:r>
              <a:rPr lang="de-DE" dirty="0" smtClean="0"/>
              <a:t>, </a:t>
            </a:r>
            <a:r>
              <a:rPr lang="de-DE" dirty="0" err="1" smtClean="0"/>
              <a:t>now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1835696" y="908719"/>
            <a:ext cx="6768752" cy="54006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Sliding window algorithm (sliding in </a:t>
            </a:r>
            <a:r>
              <a:rPr lang="el-GR" dirty="0" smtClean="0"/>
              <a:t>φ</a:t>
            </a:r>
            <a:r>
              <a:rPr lang="de-DE" dirty="0" smtClean="0"/>
              <a:t>, </a:t>
            </a:r>
            <a:r>
              <a:rPr lang="el-GR" dirty="0" smtClean="0"/>
              <a:t>η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Operate on jet </a:t>
            </a:r>
            <a:r>
              <a:rPr lang="en-GB" dirty="0"/>
              <a:t>elements (towers) 0.2 x </a:t>
            </a:r>
            <a:r>
              <a:rPr lang="en-GB" dirty="0" smtClean="0"/>
              <a:t>0.2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Find and disambiguate ROIs sized 0.4 </a:t>
            </a:r>
            <a:r>
              <a:rPr lang="en-GB" dirty="0"/>
              <a:t>x </a:t>
            </a:r>
            <a:r>
              <a:rPr lang="en-GB" dirty="0" smtClean="0"/>
              <a:t>0.4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Calculate jet energy in three differently sized windows (programmable), up </a:t>
            </a:r>
            <a:r>
              <a:rPr lang="en-GB" dirty="0"/>
              <a:t>to </a:t>
            </a:r>
            <a:r>
              <a:rPr lang="en-GB" dirty="0" smtClean="0"/>
              <a:t>0.8 </a:t>
            </a:r>
            <a:r>
              <a:rPr lang="en-GB" dirty="0"/>
              <a:t>x </a:t>
            </a:r>
            <a:r>
              <a:rPr lang="en-GB" dirty="0" smtClean="0"/>
              <a:t>0.8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Jet size (window size) limited by environment (data duplication)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Granularity defined by arithmetic on Pre-Processor ASIC (pre-sum)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8626676" y="1821743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>
            <a:off x="395686" y="1413202"/>
            <a:ext cx="864096" cy="3036978"/>
            <a:chOff x="395686" y="1413202"/>
            <a:chExt cx="864096" cy="3036978"/>
          </a:xfrm>
        </p:grpSpPr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043758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827734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611710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395686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043758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827734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611710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395686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043758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827734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11710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395686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1043758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827734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611710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395686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1043758" y="249597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827734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11710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395686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1043758" y="271200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827734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611710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395686" y="27120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1043758" y="2928024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827734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611710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395686" y="2928024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1043758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827734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611710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395686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1043758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827734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11710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395686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043758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827734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611710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395686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1043758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827734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11710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395686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1043758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827734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11710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395686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53" name="Rechteck 352"/>
          <p:cNvSpPr>
            <a:spLocks noChangeAspect="1"/>
          </p:cNvSpPr>
          <p:nvPr/>
        </p:nvSpPr>
        <p:spPr>
          <a:xfrm>
            <a:off x="8384269" y="3609019"/>
            <a:ext cx="616887" cy="616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4" name="Rechteck 353"/>
          <p:cNvSpPr>
            <a:spLocks noChangeAspect="1"/>
          </p:cNvSpPr>
          <p:nvPr/>
        </p:nvSpPr>
        <p:spPr>
          <a:xfrm>
            <a:off x="8734688" y="2588390"/>
            <a:ext cx="216024" cy="216024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5" name="Rechteck 354"/>
          <p:cNvSpPr>
            <a:spLocks noChangeAspect="1"/>
          </p:cNvSpPr>
          <p:nvPr/>
        </p:nvSpPr>
        <p:spPr>
          <a:xfrm>
            <a:off x="8518664" y="2588390"/>
            <a:ext cx="216024" cy="216024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6" name="Rechteck 355"/>
          <p:cNvSpPr>
            <a:spLocks noChangeAspect="1"/>
          </p:cNvSpPr>
          <p:nvPr/>
        </p:nvSpPr>
        <p:spPr>
          <a:xfrm>
            <a:off x="8734688" y="2804414"/>
            <a:ext cx="216024" cy="216024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7" name="Rechteck 356"/>
          <p:cNvSpPr>
            <a:spLocks noChangeAspect="1"/>
          </p:cNvSpPr>
          <p:nvPr/>
        </p:nvSpPr>
        <p:spPr>
          <a:xfrm>
            <a:off x="8518664" y="2804414"/>
            <a:ext cx="216024" cy="216024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192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endParaRPr lang="de-DE" dirty="0"/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142332" y="1674744"/>
            <a:ext cx="8730465" cy="3131800"/>
          </a:xfrm>
        </p:spPr>
        <p:txBody>
          <a:bodyPr>
            <a:normAutofit/>
          </a:bodyPr>
          <a:lstStyle/>
          <a:p>
            <a:r>
              <a:rPr lang="en-GB" dirty="0" smtClean="0"/>
              <a:t>Increase dynamic range</a:t>
            </a:r>
          </a:p>
          <a:p>
            <a:r>
              <a:rPr lang="en-GB" dirty="0" smtClean="0"/>
              <a:t>Improve granularity by factor of four, to 0.1×0.1 (</a:t>
            </a:r>
            <a:r>
              <a:rPr lang="en-GB" dirty="0" err="1" smtClean="0"/>
              <a:t>η×φ</a:t>
            </a:r>
            <a:r>
              <a:rPr lang="en-GB" dirty="0" smtClean="0"/>
              <a:t>)</a:t>
            </a:r>
          </a:p>
          <a:p>
            <a:r>
              <a:rPr lang="en-GB" dirty="0" smtClean="0"/>
              <a:t>Slightly increase </a:t>
            </a:r>
            <a:r>
              <a:rPr lang="en-GB" dirty="0"/>
              <a:t>environment </a:t>
            </a:r>
            <a:r>
              <a:rPr lang="en-GB" dirty="0" smtClean="0"/>
              <a:t>(0.9 </a:t>
            </a:r>
            <a:r>
              <a:rPr lang="en-GB" dirty="0"/>
              <a:t>× </a:t>
            </a:r>
            <a:r>
              <a:rPr lang="en-GB" dirty="0" smtClean="0"/>
              <a:t>0.9 baseline)</a:t>
            </a:r>
            <a:endParaRPr lang="en-GB" dirty="0"/>
          </a:p>
          <a:p>
            <a:r>
              <a:rPr lang="en-GB" dirty="0" smtClean="0"/>
              <a:t>Allow for flexibility in jet definition (non-square jet shape, Gaussian filter, …)</a:t>
            </a:r>
          </a:p>
          <a:p>
            <a:r>
              <a:rPr lang="en-GB" dirty="0" smtClean="0"/>
              <a:t>Fat jets to be calculated from high granularity small jets</a:t>
            </a:r>
          </a:p>
          <a:p>
            <a:r>
              <a:rPr lang="en-GB" dirty="0" smtClean="0"/>
              <a:t>Optionally increase jet environment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323" name="Gerader Verbinder 322"/>
          <p:cNvCxnSpPr/>
          <p:nvPr/>
        </p:nvCxnSpPr>
        <p:spPr>
          <a:xfrm>
            <a:off x="1259632" y="4950109"/>
            <a:ext cx="0" cy="156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feld 324"/>
          <p:cNvSpPr txBox="1"/>
          <p:nvPr/>
        </p:nvSpPr>
        <p:spPr>
          <a:xfrm>
            <a:off x="142332" y="6174757"/>
            <a:ext cx="424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Phase 0         Phase 1</a:t>
            </a:r>
            <a:endParaRPr lang="de-DE" dirty="0"/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1443163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1443163" y="5287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1551163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2" name="Rechteck 141"/>
          <p:cNvSpPr>
            <a:spLocks noChangeAspect="1"/>
          </p:cNvSpPr>
          <p:nvPr/>
        </p:nvSpPr>
        <p:spPr>
          <a:xfrm>
            <a:off x="1551163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3" name="Rechteck 142"/>
          <p:cNvSpPr>
            <a:spLocks noChangeAspect="1"/>
          </p:cNvSpPr>
          <p:nvPr/>
        </p:nvSpPr>
        <p:spPr>
          <a:xfrm>
            <a:off x="1659163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4" name="Rechteck 143"/>
          <p:cNvSpPr>
            <a:spLocks noChangeAspect="1"/>
          </p:cNvSpPr>
          <p:nvPr/>
        </p:nvSpPr>
        <p:spPr>
          <a:xfrm>
            <a:off x="1659163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5" name="Rechteck 144"/>
          <p:cNvSpPr>
            <a:spLocks noChangeAspect="1"/>
          </p:cNvSpPr>
          <p:nvPr/>
        </p:nvSpPr>
        <p:spPr>
          <a:xfrm>
            <a:off x="1767163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6" name="Rechteck 145"/>
          <p:cNvSpPr>
            <a:spLocks noChangeAspect="1"/>
          </p:cNvSpPr>
          <p:nvPr/>
        </p:nvSpPr>
        <p:spPr>
          <a:xfrm>
            <a:off x="1767163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7" name="Rechteck 146"/>
          <p:cNvSpPr>
            <a:spLocks noChangeAspect="1"/>
          </p:cNvSpPr>
          <p:nvPr/>
        </p:nvSpPr>
        <p:spPr>
          <a:xfrm>
            <a:off x="1443163" y="5395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Rechteck 147"/>
          <p:cNvSpPr>
            <a:spLocks noChangeAspect="1"/>
          </p:cNvSpPr>
          <p:nvPr/>
        </p:nvSpPr>
        <p:spPr>
          <a:xfrm>
            <a:off x="1443163" y="5503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Rechteck 148"/>
          <p:cNvSpPr>
            <a:spLocks noChangeAspect="1"/>
          </p:cNvSpPr>
          <p:nvPr/>
        </p:nvSpPr>
        <p:spPr>
          <a:xfrm>
            <a:off x="1551163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0" name="Rechteck 149"/>
          <p:cNvSpPr>
            <a:spLocks noChangeAspect="1"/>
          </p:cNvSpPr>
          <p:nvPr/>
        </p:nvSpPr>
        <p:spPr>
          <a:xfrm>
            <a:off x="1551163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1" name="Rechteck 150"/>
          <p:cNvSpPr>
            <a:spLocks noChangeAspect="1"/>
          </p:cNvSpPr>
          <p:nvPr/>
        </p:nvSpPr>
        <p:spPr>
          <a:xfrm>
            <a:off x="1659163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2" name="Rechteck 151"/>
          <p:cNvSpPr>
            <a:spLocks noChangeAspect="1"/>
          </p:cNvSpPr>
          <p:nvPr/>
        </p:nvSpPr>
        <p:spPr>
          <a:xfrm>
            <a:off x="1659163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3" name="Rechteck 152"/>
          <p:cNvSpPr>
            <a:spLocks noChangeAspect="1"/>
          </p:cNvSpPr>
          <p:nvPr/>
        </p:nvSpPr>
        <p:spPr>
          <a:xfrm>
            <a:off x="1767163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4" name="Rechteck 153"/>
          <p:cNvSpPr>
            <a:spLocks noChangeAspect="1"/>
          </p:cNvSpPr>
          <p:nvPr/>
        </p:nvSpPr>
        <p:spPr>
          <a:xfrm>
            <a:off x="1767163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5" name="Rechteck 154"/>
          <p:cNvSpPr>
            <a:spLocks noChangeAspect="1"/>
          </p:cNvSpPr>
          <p:nvPr/>
        </p:nvSpPr>
        <p:spPr>
          <a:xfrm>
            <a:off x="1875211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8" name="Rechteck 157"/>
          <p:cNvSpPr>
            <a:spLocks noChangeAspect="1"/>
          </p:cNvSpPr>
          <p:nvPr/>
        </p:nvSpPr>
        <p:spPr>
          <a:xfrm>
            <a:off x="1875211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9" name="Rechteck 158"/>
          <p:cNvSpPr>
            <a:spLocks noChangeAspect="1"/>
          </p:cNvSpPr>
          <p:nvPr/>
        </p:nvSpPr>
        <p:spPr>
          <a:xfrm>
            <a:off x="1983211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0" name="Rechteck 159"/>
          <p:cNvSpPr>
            <a:spLocks noChangeAspect="1"/>
          </p:cNvSpPr>
          <p:nvPr/>
        </p:nvSpPr>
        <p:spPr>
          <a:xfrm>
            <a:off x="1983211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1" name="Rechteck 160"/>
          <p:cNvSpPr>
            <a:spLocks noChangeAspect="1"/>
          </p:cNvSpPr>
          <p:nvPr/>
        </p:nvSpPr>
        <p:spPr>
          <a:xfrm>
            <a:off x="2091211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Rechteck 161"/>
          <p:cNvSpPr>
            <a:spLocks noChangeAspect="1"/>
          </p:cNvSpPr>
          <p:nvPr/>
        </p:nvSpPr>
        <p:spPr>
          <a:xfrm>
            <a:off x="2091211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3" name="Rechteck 162"/>
          <p:cNvSpPr>
            <a:spLocks noChangeAspect="1"/>
          </p:cNvSpPr>
          <p:nvPr/>
        </p:nvSpPr>
        <p:spPr>
          <a:xfrm>
            <a:off x="2199211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6" name="Rechteck 165"/>
          <p:cNvSpPr>
            <a:spLocks noChangeAspect="1"/>
          </p:cNvSpPr>
          <p:nvPr/>
        </p:nvSpPr>
        <p:spPr>
          <a:xfrm>
            <a:off x="2199211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7" name="Rechteck 166"/>
          <p:cNvSpPr>
            <a:spLocks noChangeAspect="1"/>
          </p:cNvSpPr>
          <p:nvPr/>
        </p:nvSpPr>
        <p:spPr>
          <a:xfrm>
            <a:off x="1875211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8" name="Rechteck 167"/>
          <p:cNvSpPr>
            <a:spLocks noChangeAspect="1"/>
          </p:cNvSpPr>
          <p:nvPr/>
        </p:nvSpPr>
        <p:spPr>
          <a:xfrm>
            <a:off x="1875211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9" name="Rechteck 168"/>
          <p:cNvSpPr>
            <a:spLocks noChangeAspect="1"/>
          </p:cNvSpPr>
          <p:nvPr/>
        </p:nvSpPr>
        <p:spPr>
          <a:xfrm>
            <a:off x="1983211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0" name="Rechteck 169"/>
          <p:cNvSpPr>
            <a:spLocks noChangeAspect="1"/>
          </p:cNvSpPr>
          <p:nvPr/>
        </p:nvSpPr>
        <p:spPr>
          <a:xfrm>
            <a:off x="1983211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1" name="Rechteck 170"/>
          <p:cNvSpPr>
            <a:spLocks noChangeAspect="1"/>
          </p:cNvSpPr>
          <p:nvPr/>
        </p:nvSpPr>
        <p:spPr>
          <a:xfrm>
            <a:off x="2091211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2" name="Rechteck 171"/>
          <p:cNvSpPr>
            <a:spLocks noChangeAspect="1"/>
          </p:cNvSpPr>
          <p:nvPr/>
        </p:nvSpPr>
        <p:spPr>
          <a:xfrm>
            <a:off x="2091211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3" name="Rechteck 172"/>
          <p:cNvSpPr>
            <a:spLocks noChangeAspect="1"/>
          </p:cNvSpPr>
          <p:nvPr/>
        </p:nvSpPr>
        <p:spPr>
          <a:xfrm>
            <a:off x="2199211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4" name="Rechteck 173"/>
          <p:cNvSpPr>
            <a:spLocks noChangeAspect="1"/>
          </p:cNvSpPr>
          <p:nvPr/>
        </p:nvSpPr>
        <p:spPr>
          <a:xfrm>
            <a:off x="2199211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5" name="Rechteck 174"/>
          <p:cNvSpPr>
            <a:spLocks noChangeAspect="1"/>
          </p:cNvSpPr>
          <p:nvPr/>
        </p:nvSpPr>
        <p:spPr>
          <a:xfrm>
            <a:off x="1443163" y="5611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6" name="Rechteck 175"/>
          <p:cNvSpPr>
            <a:spLocks noChangeAspect="1"/>
          </p:cNvSpPr>
          <p:nvPr/>
        </p:nvSpPr>
        <p:spPr>
          <a:xfrm>
            <a:off x="1443163" y="571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7" name="Rechteck 176"/>
          <p:cNvSpPr>
            <a:spLocks noChangeAspect="1"/>
          </p:cNvSpPr>
          <p:nvPr/>
        </p:nvSpPr>
        <p:spPr>
          <a:xfrm>
            <a:off x="1551163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8" name="Rechteck 177"/>
          <p:cNvSpPr>
            <a:spLocks noChangeAspect="1"/>
          </p:cNvSpPr>
          <p:nvPr/>
        </p:nvSpPr>
        <p:spPr>
          <a:xfrm>
            <a:off x="1551163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9" name="Rechteck 178"/>
          <p:cNvSpPr>
            <a:spLocks noChangeAspect="1"/>
          </p:cNvSpPr>
          <p:nvPr/>
        </p:nvSpPr>
        <p:spPr>
          <a:xfrm>
            <a:off x="1659163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0" name="Rechteck 179"/>
          <p:cNvSpPr>
            <a:spLocks noChangeAspect="1"/>
          </p:cNvSpPr>
          <p:nvPr/>
        </p:nvSpPr>
        <p:spPr>
          <a:xfrm>
            <a:off x="1659163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1" name="Rechteck 180"/>
          <p:cNvSpPr>
            <a:spLocks noChangeAspect="1"/>
          </p:cNvSpPr>
          <p:nvPr/>
        </p:nvSpPr>
        <p:spPr>
          <a:xfrm>
            <a:off x="1767163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2" name="Rechteck 181"/>
          <p:cNvSpPr>
            <a:spLocks noChangeAspect="1"/>
          </p:cNvSpPr>
          <p:nvPr/>
        </p:nvSpPr>
        <p:spPr>
          <a:xfrm>
            <a:off x="1767163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3" name="Rechteck 182"/>
          <p:cNvSpPr>
            <a:spLocks noChangeAspect="1"/>
          </p:cNvSpPr>
          <p:nvPr/>
        </p:nvSpPr>
        <p:spPr>
          <a:xfrm>
            <a:off x="1443163" y="5827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4" name="Rechteck 183"/>
          <p:cNvSpPr>
            <a:spLocks noChangeAspect="1"/>
          </p:cNvSpPr>
          <p:nvPr/>
        </p:nvSpPr>
        <p:spPr>
          <a:xfrm>
            <a:off x="1443163" y="5935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5" name="Rechteck 184"/>
          <p:cNvSpPr>
            <a:spLocks noChangeAspect="1"/>
          </p:cNvSpPr>
          <p:nvPr/>
        </p:nvSpPr>
        <p:spPr>
          <a:xfrm>
            <a:off x="1551163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6" name="Rechteck 185"/>
          <p:cNvSpPr>
            <a:spLocks noChangeAspect="1"/>
          </p:cNvSpPr>
          <p:nvPr/>
        </p:nvSpPr>
        <p:spPr>
          <a:xfrm>
            <a:off x="1551163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7" name="Rechteck 186"/>
          <p:cNvSpPr>
            <a:spLocks noChangeAspect="1"/>
          </p:cNvSpPr>
          <p:nvPr/>
        </p:nvSpPr>
        <p:spPr>
          <a:xfrm>
            <a:off x="1659163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9" name="Rechteck 188"/>
          <p:cNvSpPr>
            <a:spLocks noChangeAspect="1"/>
          </p:cNvSpPr>
          <p:nvPr/>
        </p:nvSpPr>
        <p:spPr>
          <a:xfrm>
            <a:off x="1659163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1" name="Rechteck 190"/>
          <p:cNvSpPr>
            <a:spLocks noChangeAspect="1"/>
          </p:cNvSpPr>
          <p:nvPr/>
        </p:nvSpPr>
        <p:spPr>
          <a:xfrm>
            <a:off x="1767163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3" name="Rechteck 192"/>
          <p:cNvSpPr>
            <a:spLocks noChangeAspect="1"/>
          </p:cNvSpPr>
          <p:nvPr/>
        </p:nvSpPr>
        <p:spPr>
          <a:xfrm>
            <a:off x="1767163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5" name="Rechteck 194"/>
          <p:cNvSpPr>
            <a:spLocks noChangeAspect="1"/>
          </p:cNvSpPr>
          <p:nvPr/>
        </p:nvSpPr>
        <p:spPr>
          <a:xfrm>
            <a:off x="1875211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6" name="Rechteck 195"/>
          <p:cNvSpPr>
            <a:spLocks noChangeAspect="1"/>
          </p:cNvSpPr>
          <p:nvPr/>
        </p:nvSpPr>
        <p:spPr>
          <a:xfrm>
            <a:off x="1875211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7" name="Rechteck 196"/>
          <p:cNvSpPr>
            <a:spLocks noChangeAspect="1"/>
          </p:cNvSpPr>
          <p:nvPr/>
        </p:nvSpPr>
        <p:spPr>
          <a:xfrm>
            <a:off x="1983211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8" name="Rechteck 197"/>
          <p:cNvSpPr>
            <a:spLocks noChangeAspect="1"/>
          </p:cNvSpPr>
          <p:nvPr/>
        </p:nvSpPr>
        <p:spPr>
          <a:xfrm>
            <a:off x="1983211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9" name="Rechteck 198"/>
          <p:cNvSpPr>
            <a:spLocks noChangeAspect="1"/>
          </p:cNvSpPr>
          <p:nvPr/>
        </p:nvSpPr>
        <p:spPr>
          <a:xfrm>
            <a:off x="2091211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0" name="Rechteck 199"/>
          <p:cNvSpPr>
            <a:spLocks noChangeAspect="1"/>
          </p:cNvSpPr>
          <p:nvPr/>
        </p:nvSpPr>
        <p:spPr>
          <a:xfrm>
            <a:off x="2091211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1" name="Rechteck 200"/>
          <p:cNvSpPr>
            <a:spLocks noChangeAspect="1"/>
          </p:cNvSpPr>
          <p:nvPr/>
        </p:nvSpPr>
        <p:spPr>
          <a:xfrm>
            <a:off x="2199211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2" name="Rechteck 201"/>
          <p:cNvSpPr>
            <a:spLocks noChangeAspect="1"/>
          </p:cNvSpPr>
          <p:nvPr/>
        </p:nvSpPr>
        <p:spPr>
          <a:xfrm>
            <a:off x="2199211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3" name="Rechteck 202"/>
          <p:cNvSpPr>
            <a:spLocks noChangeAspect="1"/>
          </p:cNvSpPr>
          <p:nvPr/>
        </p:nvSpPr>
        <p:spPr>
          <a:xfrm>
            <a:off x="1875211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5" name="Rechteck 204"/>
          <p:cNvSpPr>
            <a:spLocks noChangeAspect="1"/>
          </p:cNvSpPr>
          <p:nvPr/>
        </p:nvSpPr>
        <p:spPr>
          <a:xfrm>
            <a:off x="1875211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7" name="Rechteck 206"/>
          <p:cNvSpPr>
            <a:spLocks noChangeAspect="1"/>
          </p:cNvSpPr>
          <p:nvPr/>
        </p:nvSpPr>
        <p:spPr>
          <a:xfrm>
            <a:off x="1983211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9" name="Rechteck 208"/>
          <p:cNvSpPr>
            <a:spLocks noChangeAspect="1"/>
          </p:cNvSpPr>
          <p:nvPr/>
        </p:nvSpPr>
        <p:spPr>
          <a:xfrm>
            <a:off x="1983211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1" name="Rechteck 210"/>
          <p:cNvSpPr>
            <a:spLocks noChangeAspect="1"/>
          </p:cNvSpPr>
          <p:nvPr/>
        </p:nvSpPr>
        <p:spPr>
          <a:xfrm>
            <a:off x="2091211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2" name="Rechteck 211"/>
          <p:cNvSpPr>
            <a:spLocks noChangeAspect="1"/>
          </p:cNvSpPr>
          <p:nvPr/>
        </p:nvSpPr>
        <p:spPr>
          <a:xfrm>
            <a:off x="2091211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3" name="Rechteck 212"/>
          <p:cNvSpPr>
            <a:spLocks noChangeAspect="1"/>
          </p:cNvSpPr>
          <p:nvPr/>
        </p:nvSpPr>
        <p:spPr>
          <a:xfrm>
            <a:off x="2199211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4" name="Rechteck 213"/>
          <p:cNvSpPr>
            <a:spLocks noChangeAspect="1"/>
          </p:cNvSpPr>
          <p:nvPr/>
        </p:nvSpPr>
        <p:spPr>
          <a:xfrm>
            <a:off x="2199211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5" name="Rechteck 214"/>
          <p:cNvSpPr>
            <a:spLocks noChangeAspect="1"/>
          </p:cNvSpPr>
          <p:nvPr/>
        </p:nvSpPr>
        <p:spPr>
          <a:xfrm>
            <a:off x="2307211" y="5179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6" name="Rechteck 215"/>
          <p:cNvSpPr>
            <a:spLocks noChangeAspect="1"/>
          </p:cNvSpPr>
          <p:nvPr/>
        </p:nvSpPr>
        <p:spPr>
          <a:xfrm>
            <a:off x="2307211" y="528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7" name="Rechteck 216"/>
          <p:cNvSpPr>
            <a:spLocks noChangeAspect="1"/>
          </p:cNvSpPr>
          <p:nvPr/>
        </p:nvSpPr>
        <p:spPr>
          <a:xfrm>
            <a:off x="2307211" y="539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8" name="Rechteck 217"/>
          <p:cNvSpPr>
            <a:spLocks noChangeAspect="1"/>
          </p:cNvSpPr>
          <p:nvPr/>
        </p:nvSpPr>
        <p:spPr>
          <a:xfrm>
            <a:off x="2307211" y="550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9" name="Rechteck 218"/>
          <p:cNvSpPr>
            <a:spLocks noChangeAspect="1"/>
          </p:cNvSpPr>
          <p:nvPr/>
        </p:nvSpPr>
        <p:spPr>
          <a:xfrm>
            <a:off x="2307211" y="5611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0" name="Rechteck 219"/>
          <p:cNvSpPr>
            <a:spLocks noChangeAspect="1"/>
          </p:cNvSpPr>
          <p:nvPr/>
        </p:nvSpPr>
        <p:spPr>
          <a:xfrm>
            <a:off x="2307211" y="5719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1" name="Rechteck 220"/>
          <p:cNvSpPr>
            <a:spLocks noChangeAspect="1"/>
          </p:cNvSpPr>
          <p:nvPr/>
        </p:nvSpPr>
        <p:spPr>
          <a:xfrm>
            <a:off x="2307211" y="5827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2" name="Rechteck 221"/>
          <p:cNvSpPr>
            <a:spLocks noChangeAspect="1"/>
          </p:cNvSpPr>
          <p:nvPr/>
        </p:nvSpPr>
        <p:spPr>
          <a:xfrm>
            <a:off x="2307211" y="5935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3" name="Rechteck 222"/>
          <p:cNvSpPr>
            <a:spLocks noChangeAspect="1"/>
          </p:cNvSpPr>
          <p:nvPr/>
        </p:nvSpPr>
        <p:spPr>
          <a:xfrm>
            <a:off x="1443163" y="6043884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6" name="Rechteck 225"/>
          <p:cNvSpPr>
            <a:spLocks noChangeAspect="1"/>
          </p:cNvSpPr>
          <p:nvPr/>
        </p:nvSpPr>
        <p:spPr>
          <a:xfrm>
            <a:off x="1551163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7" name="Rechteck 226"/>
          <p:cNvSpPr>
            <a:spLocks noChangeAspect="1"/>
          </p:cNvSpPr>
          <p:nvPr/>
        </p:nvSpPr>
        <p:spPr>
          <a:xfrm>
            <a:off x="1659163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8" name="Rechteck 227"/>
          <p:cNvSpPr>
            <a:spLocks noChangeAspect="1"/>
          </p:cNvSpPr>
          <p:nvPr/>
        </p:nvSpPr>
        <p:spPr>
          <a:xfrm>
            <a:off x="1767163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9" name="Rechteck 228"/>
          <p:cNvSpPr>
            <a:spLocks noChangeAspect="1"/>
          </p:cNvSpPr>
          <p:nvPr/>
        </p:nvSpPr>
        <p:spPr>
          <a:xfrm>
            <a:off x="1875211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0" name="Rechteck 229"/>
          <p:cNvSpPr>
            <a:spLocks noChangeAspect="1"/>
          </p:cNvSpPr>
          <p:nvPr/>
        </p:nvSpPr>
        <p:spPr>
          <a:xfrm>
            <a:off x="1983211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1" name="Rechteck 230"/>
          <p:cNvSpPr>
            <a:spLocks noChangeAspect="1"/>
          </p:cNvSpPr>
          <p:nvPr/>
        </p:nvSpPr>
        <p:spPr>
          <a:xfrm>
            <a:off x="2091211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2" name="Rechteck 231"/>
          <p:cNvSpPr>
            <a:spLocks noChangeAspect="1"/>
          </p:cNvSpPr>
          <p:nvPr/>
        </p:nvSpPr>
        <p:spPr>
          <a:xfrm>
            <a:off x="2199211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3" name="Rechteck 232"/>
          <p:cNvSpPr>
            <a:spLocks noChangeAspect="1"/>
          </p:cNvSpPr>
          <p:nvPr/>
        </p:nvSpPr>
        <p:spPr>
          <a:xfrm>
            <a:off x="2307211" y="6043884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39" name="Gruppieren 238"/>
          <p:cNvGrpSpPr/>
          <p:nvPr/>
        </p:nvGrpSpPr>
        <p:grpSpPr>
          <a:xfrm>
            <a:off x="2772222" y="5179884"/>
            <a:ext cx="972048" cy="972000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6" name="Rechteck 265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37" name="Rechteck 336"/>
          <p:cNvSpPr>
            <a:spLocks noChangeAspect="1"/>
          </p:cNvSpPr>
          <p:nvPr/>
        </p:nvSpPr>
        <p:spPr>
          <a:xfrm>
            <a:off x="4085976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8" name="Rechteck 337"/>
          <p:cNvSpPr>
            <a:spLocks noChangeAspect="1"/>
          </p:cNvSpPr>
          <p:nvPr/>
        </p:nvSpPr>
        <p:spPr>
          <a:xfrm>
            <a:off x="4085976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9" name="Rechteck 338"/>
          <p:cNvSpPr>
            <a:spLocks noChangeAspect="1"/>
          </p:cNvSpPr>
          <p:nvPr/>
        </p:nvSpPr>
        <p:spPr>
          <a:xfrm>
            <a:off x="4193976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0" name="Rechteck 339"/>
          <p:cNvSpPr>
            <a:spLocks noChangeAspect="1"/>
          </p:cNvSpPr>
          <p:nvPr/>
        </p:nvSpPr>
        <p:spPr>
          <a:xfrm>
            <a:off x="4193976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1" name="Rechteck 340"/>
          <p:cNvSpPr>
            <a:spLocks noChangeAspect="1"/>
          </p:cNvSpPr>
          <p:nvPr/>
        </p:nvSpPr>
        <p:spPr>
          <a:xfrm>
            <a:off x="4301976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2" name="Rechteck 341"/>
          <p:cNvSpPr>
            <a:spLocks noChangeAspect="1"/>
          </p:cNvSpPr>
          <p:nvPr/>
        </p:nvSpPr>
        <p:spPr>
          <a:xfrm>
            <a:off x="4301976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3" name="Rechteck 342"/>
          <p:cNvSpPr>
            <a:spLocks noChangeAspect="1"/>
          </p:cNvSpPr>
          <p:nvPr/>
        </p:nvSpPr>
        <p:spPr>
          <a:xfrm>
            <a:off x="4409976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4" name="Rechteck 343"/>
          <p:cNvSpPr>
            <a:spLocks noChangeAspect="1"/>
          </p:cNvSpPr>
          <p:nvPr/>
        </p:nvSpPr>
        <p:spPr>
          <a:xfrm>
            <a:off x="4409976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5" name="Rechteck 344"/>
          <p:cNvSpPr>
            <a:spLocks noChangeAspect="1"/>
          </p:cNvSpPr>
          <p:nvPr/>
        </p:nvSpPr>
        <p:spPr>
          <a:xfrm>
            <a:off x="4085976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6" name="Rechteck 345"/>
          <p:cNvSpPr>
            <a:spLocks noChangeAspect="1"/>
          </p:cNvSpPr>
          <p:nvPr/>
        </p:nvSpPr>
        <p:spPr>
          <a:xfrm>
            <a:off x="4085976" y="549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7" name="Rechteck 346"/>
          <p:cNvSpPr>
            <a:spLocks noChangeAspect="1"/>
          </p:cNvSpPr>
          <p:nvPr/>
        </p:nvSpPr>
        <p:spPr>
          <a:xfrm>
            <a:off x="4193976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8" name="Rechteck 347"/>
          <p:cNvSpPr>
            <a:spLocks noChangeAspect="1"/>
          </p:cNvSpPr>
          <p:nvPr/>
        </p:nvSpPr>
        <p:spPr>
          <a:xfrm>
            <a:off x="4193976" y="549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9" name="Rechteck 348"/>
          <p:cNvSpPr>
            <a:spLocks noChangeAspect="1"/>
          </p:cNvSpPr>
          <p:nvPr/>
        </p:nvSpPr>
        <p:spPr>
          <a:xfrm>
            <a:off x="4301976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0" name="Rechteck 349"/>
          <p:cNvSpPr>
            <a:spLocks noChangeAspect="1"/>
          </p:cNvSpPr>
          <p:nvPr/>
        </p:nvSpPr>
        <p:spPr>
          <a:xfrm>
            <a:off x="4301976" y="5497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1" name="Rechteck 350"/>
          <p:cNvSpPr>
            <a:spLocks noChangeAspect="1"/>
          </p:cNvSpPr>
          <p:nvPr/>
        </p:nvSpPr>
        <p:spPr>
          <a:xfrm>
            <a:off x="4409976" y="5389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2" name="Rechteck 351"/>
          <p:cNvSpPr>
            <a:spLocks noChangeAspect="1"/>
          </p:cNvSpPr>
          <p:nvPr/>
        </p:nvSpPr>
        <p:spPr>
          <a:xfrm>
            <a:off x="4409976" y="5497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3" name="Rechteck 352"/>
          <p:cNvSpPr>
            <a:spLocks noChangeAspect="1"/>
          </p:cNvSpPr>
          <p:nvPr/>
        </p:nvSpPr>
        <p:spPr>
          <a:xfrm>
            <a:off x="4518024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4" name="Rechteck 353"/>
          <p:cNvSpPr>
            <a:spLocks noChangeAspect="1"/>
          </p:cNvSpPr>
          <p:nvPr/>
        </p:nvSpPr>
        <p:spPr>
          <a:xfrm>
            <a:off x="4518024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5" name="Rechteck 354"/>
          <p:cNvSpPr>
            <a:spLocks noChangeAspect="1"/>
          </p:cNvSpPr>
          <p:nvPr/>
        </p:nvSpPr>
        <p:spPr>
          <a:xfrm>
            <a:off x="4626024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6" name="Rechteck 355"/>
          <p:cNvSpPr>
            <a:spLocks noChangeAspect="1"/>
          </p:cNvSpPr>
          <p:nvPr/>
        </p:nvSpPr>
        <p:spPr>
          <a:xfrm>
            <a:off x="4626024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7" name="Rechteck 356"/>
          <p:cNvSpPr>
            <a:spLocks noChangeAspect="1"/>
          </p:cNvSpPr>
          <p:nvPr/>
        </p:nvSpPr>
        <p:spPr>
          <a:xfrm>
            <a:off x="4734024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8" name="Rechteck 357"/>
          <p:cNvSpPr>
            <a:spLocks noChangeAspect="1"/>
          </p:cNvSpPr>
          <p:nvPr/>
        </p:nvSpPr>
        <p:spPr>
          <a:xfrm>
            <a:off x="4734024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9" name="Rechteck 358"/>
          <p:cNvSpPr>
            <a:spLocks noChangeAspect="1"/>
          </p:cNvSpPr>
          <p:nvPr/>
        </p:nvSpPr>
        <p:spPr>
          <a:xfrm>
            <a:off x="4842024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0" name="Rechteck 359"/>
          <p:cNvSpPr>
            <a:spLocks noChangeAspect="1"/>
          </p:cNvSpPr>
          <p:nvPr/>
        </p:nvSpPr>
        <p:spPr>
          <a:xfrm>
            <a:off x="4842024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1" name="Rechteck 360"/>
          <p:cNvSpPr>
            <a:spLocks noChangeAspect="1"/>
          </p:cNvSpPr>
          <p:nvPr/>
        </p:nvSpPr>
        <p:spPr>
          <a:xfrm>
            <a:off x="4518024" y="5389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2" name="Rechteck 361"/>
          <p:cNvSpPr>
            <a:spLocks noChangeAspect="1"/>
          </p:cNvSpPr>
          <p:nvPr/>
        </p:nvSpPr>
        <p:spPr>
          <a:xfrm>
            <a:off x="4518024" y="5497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3" name="Rechteck 362"/>
          <p:cNvSpPr>
            <a:spLocks noChangeAspect="1"/>
          </p:cNvSpPr>
          <p:nvPr/>
        </p:nvSpPr>
        <p:spPr>
          <a:xfrm>
            <a:off x="4626024" y="5389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4" name="Rechteck 363"/>
          <p:cNvSpPr>
            <a:spLocks noChangeAspect="1"/>
          </p:cNvSpPr>
          <p:nvPr/>
        </p:nvSpPr>
        <p:spPr>
          <a:xfrm>
            <a:off x="4626024" y="5497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5" name="Rechteck 364"/>
          <p:cNvSpPr>
            <a:spLocks noChangeAspect="1"/>
          </p:cNvSpPr>
          <p:nvPr/>
        </p:nvSpPr>
        <p:spPr>
          <a:xfrm>
            <a:off x="4734024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6" name="Rechteck 365"/>
          <p:cNvSpPr>
            <a:spLocks noChangeAspect="1"/>
          </p:cNvSpPr>
          <p:nvPr/>
        </p:nvSpPr>
        <p:spPr>
          <a:xfrm>
            <a:off x="4734024" y="5497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7" name="Rechteck 366"/>
          <p:cNvSpPr>
            <a:spLocks noChangeAspect="1"/>
          </p:cNvSpPr>
          <p:nvPr/>
        </p:nvSpPr>
        <p:spPr>
          <a:xfrm>
            <a:off x="4842024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8" name="Rechteck 367"/>
          <p:cNvSpPr>
            <a:spLocks noChangeAspect="1"/>
          </p:cNvSpPr>
          <p:nvPr/>
        </p:nvSpPr>
        <p:spPr>
          <a:xfrm>
            <a:off x="4842024" y="549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9" name="Rechteck 368"/>
          <p:cNvSpPr>
            <a:spLocks noChangeAspect="1"/>
          </p:cNvSpPr>
          <p:nvPr/>
        </p:nvSpPr>
        <p:spPr>
          <a:xfrm>
            <a:off x="4085976" y="5605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0" name="Rechteck 369"/>
          <p:cNvSpPr>
            <a:spLocks noChangeAspect="1"/>
          </p:cNvSpPr>
          <p:nvPr/>
        </p:nvSpPr>
        <p:spPr>
          <a:xfrm>
            <a:off x="4085976" y="571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1" name="Rechteck 370"/>
          <p:cNvSpPr>
            <a:spLocks noChangeAspect="1"/>
          </p:cNvSpPr>
          <p:nvPr/>
        </p:nvSpPr>
        <p:spPr>
          <a:xfrm>
            <a:off x="4193976" y="5605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2" name="Rechteck 371"/>
          <p:cNvSpPr>
            <a:spLocks noChangeAspect="1"/>
          </p:cNvSpPr>
          <p:nvPr/>
        </p:nvSpPr>
        <p:spPr>
          <a:xfrm>
            <a:off x="4193976" y="571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3" name="Rechteck 372"/>
          <p:cNvSpPr>
            <a:spLocks noChangeAspect="1"/>
          </p:cNvSpPr>
          <p:nvPr/>
        </p:nvSpPr>
        <p:spPr>
          <a:xfrm>
            <a:off x="4301976" y="5605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4" name="Rechteck 373"/>
          <p:cNvSpPr>
            <a:spLocks noChangeAspect="1"/>
          </p:cNvSpPr>
          <p:nvPr/>
        </p:nvSpPr>
        <p:spPr>
          <a:xfrm>
            <a:off x="4301976" y="5713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5" name="Rechteck 374"/>
          <p:cNvSpPr>
            <a:spLocks noChangeAspect="1"/>
          </p:cNvSpPr>
          <p:nvPr/>
        </p:nvSpPr>
        <p:spPr>
          <a:xfrm>
            <a:off x="4409976" y="5605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6" name="Rechteck 375"/>
          <p:cNvSpPr>
            <a:spLocks noChangeAspect="1"/>
          </p:cNvSpPr>
          <p:nvPr/>
        </p:nvSpPr>
        <p:spPr>
          <a:xfrm>
            <a:off x="4409976" y="5713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7" name="Rechteck 376"/>
          <p:cNvSpPr>
            <a:spLocks noChangeAspect="1"/>
          </p:cNvSpPr>
          <p:nvPr/>
        </p:nvSpPr>
        <p:spPr>
          <a:xfrm>
            <a:off x="4085976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8" name="Rechteck 377"/>
          <p:cNvSpPr>
            <a:spLocks noChangeAspect="1"/>
          </p:cNvSpPr>
          <p:nvPr/>
        </p:nvSpPr>
        <p:spPr>
          <a:xfrm>
            <a:off x="4085976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9" name="Rechteck 378"/>
          <p:cNvSpPr>
            <a:spLocks noChangeAspect="1"/>
          </p:cNvSpPr>
          <p:nvPr/>
        </p:nvSpPr>
        <p:spPr>
          <a:xfrm>
            <a:off x="4193976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0" name="Rechteck 379"/>
          <p:cNvSpPr>
            <a:spLocks noChangeAspect="1"/>
          </p:cNvSpPr>
          <p:nvPr/>
        </p:nvSpPr>
        <p:spPr>
          <a:xfrm>
            <a:off x="4193976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1" name="Rechteck 380"/>
          <p:cNvSpPr>
            <a:spLocks noChangeAspect="1"/>
          </p:cNvSpPr>
          <p:nvPr/>
        </p:nvSpPr>
        <p:spPr>
          <a:xfrm>
            <a:off x="4301976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2" name="Rechteck 381"/>
          <p:cNvSpPr>
            <a:spLocks noChangeAspect="1"/>
          </p:cNvSpPr>
          <p:nvPr/>
        </p:nvSpPr>
        <p:spPr>
          <a:xfrm>
            <a:off x="4301976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3" name="Rechteck 382"/>
          <p:cNvSpPr>
            <a:spLocks noChangeAspect="1"/>
          </p:cNvSpPr>
          <p:nvPr/>
        </p:nvSpPr>
        <p:spPr>
          <a:xfrm>
            <a:off x="4409976" y="5821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4" name="Rechteck 383"/>
          <p:cNvSpPr>
            <a:spLocks noChangeAspect="1"/>
          </p:cNvSpPr>
          <p:nvPr/>
        </p:nvSpPr>
        <p:spPr>
          <a:xfrm>
            <a:off x="4409976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5" name="Rechteck 384"/>
          <p:cNvSpPr>
            <a:spLocks noChangeAspect="1"/>
          </p:cNvSpPr>
          <p:nvPr/>
        </p:nvSpPr>
        <p:spPr>
          <a:xfrm>
            <a:off x="4518024" y="5605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6" name="Rechteck 385"/>
          <p:cNvSpPr>
            <a:spLocks noChangeAspect="1"/>
          </p:cNvSpPr>
          <p:nvPr/>
        </p:nvSpPr>
        <p:spPr>
          <a:xfrm>
            <a:off x="4518024" y="5713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7" name="Rechteck 386"/>
          <p:cNvSpPr>
            <a:spLocks noChangeAspect="1"/>
          </p:cNvSpPr>
          <p:nvPr/>
        </p:nvSpPr>
        <p:spPr>
          <a:xfrm>
            <a:off x="4626024" y="5605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8" name="Rechteck 387"/>
          <p:cNvSpPr>
            <a:spLocks noChangeAspect="1"/>
          </p:cNvSpPr>
          <p:nvPr/>
        </p:nvSpPr>
        <p:spPr>
          <a:xfrm>
            <a:off x="4626024" y="5713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9" name="Rechteck 388"/>
          <p:cNvSpPr>
            <a:spLocks noChangeAspect="1"/>
          </p:cNvSpPr>
          <p:nvPr/>
        </p:nvSpPr>
        <p:spPr>
          <a:xfrm>
            <a:off x="4734024" y="5605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0" name="Rechteck 389"/>
          <p:cNvSpPr>
            <a:spLocks noChangeAspect="1"/>
          </p:cNvSpPr>
          <p:nvPr/>
        </p:nvSpPr>
        <p:spPr>
          <a:xfrm>
            <a:off x="4734024" y="5713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1" name="Rechteck 390"/>
          <p:cNvSpPr>
            <a:spLocks noChangeAspect="1"/>
          </p:cNvSpPr>
          <p:nvPr/>
        </p:nvSpPr>
        <p:spPr>
          <a:xfrm>
            <a:off x="4842024" y="5605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2" name="Rechteck 391"/>
          <p:cNvSpPr>
            <a:spLocks noChangeAspect="1"/>
          </p:cNvSpPr>
          <p:nvPr/>
        </p:nvSpPr>
        <p:spPr>
          <a:xfrm>
            <a:off x="4842024" y="571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3" name="Rechteck 392"/>
          <p:cNvSpPr>
            <a:spLocks noChangeAspect="1"/>
          </p:cNvSpPr>
          <p:nvPr/>
        </p:nvSpPr>
        <p:spPr>
          <a:xfrm>
            <a:off x="4518024" y="5821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4" name="Rechteck 393"/>
          <p:cNvSpPr>
            <a:spLocks noChangeAspect="1"/>
          </p:cNvSpPr>
          <p:nvPr/>
        </p:nvSpPr>
        <p:spPr>
          <a:xfrm>
            <a:off x="4518024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5" name="Rechteck 394"/>
          <p:cNvSpPr>
            <a:spLocks noChangeAspect="1"/>
          </p:cNvSpPr>
          <p:nvPr/>
        </p:nvSpPr>
        <p:spPr>
          <a:xfrm>
            <a:off x="4626024" y="582169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6" name="Rechteck 395"/>
          <p:cNvSpPr>
            <a:spLocks noChangeAspect="1"/>
          </p:cNvSpPr>
          <p:nvPr/>
        </p:nvSpPr>
        <p:spPr>
          <a:xfrm>
            <a:off x="4626024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7" name="Rechteck 396"/>
          <p:cNvSpPr>
            <a:spLocks noChangeAspect="1"/>
          </p:cNvSpPr>
          <p:nvPr/>
        </p:nvSpPr>
        <p:spPr>
          <a:xfrm>
            <a:off x="4734024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8" name="Rechteck 397"/>
          <p:cNvSpPr>
            <a:spLocks noChangeAspect="1"/>
          </p:cNvSpPr>
          <p:nvPr/>
        </p:nvSpPr>
        <p:spPr>
          <a:xfrm>
            <a:off x="4734024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99" name="Rechteck 398"/>
          <p:cNvSpPr>
            <a:spLocks noChangeAspect="1"/>
          </p:cNvSpPr>
          <p:nvPr/>
        </p:nvSpPr>
        <p:spPr>
          <a:xfrm>
            <a:off x="4842024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0" name="Rechteck 399"/>
          <p:cNvSpPr>
            <a:spLocks noChangeAspect="1"/>
          </p:cNvSpPr>
          <p:nvPr/>
        </p:nvSpPr>
        <p:spPr>
          <a:xfrm>
            <a:off x="4842024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1" name="Rechteck 400"/>
          <p:cNvSpPr>
            <a:spLocks noChangeAspect="1"/>
          </p:cNvSpPr>
          <p:nvPr/>
        </p:nvSpPr>
        <p:spPr>
          <a:xfrm>
            <a:off x="4950024" y="517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2" name="Rechteck 401"/>
          <p:cNvSpPr>
            <a:spLocks noChangeAspect="1"/>
          </p:cNvSpPr>
          <p:nvPr/>
        </p:nvSpPr>
        <p:spPr>
          <a:xfrm>
            <a:off x="4950024" y="528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3" name="Rechteck 402"/>
          <p:cNvSpPr>
            <a:spLocks noChangeAspect="1"/>
          </p:cNvSpPr>
          <p:nvPr/>
        </p:nvSpPr>
        <p:spPr>
          <a:xfrm>
            <a:off x="4950024" y="538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4" name="Rechteck 403"/>
          <p:cNvSpPr>
            <a:spLocks noChangeAspect="1"/>
          </p:cNvSpPr>
          <p:nvPr/>
        </p:nvSpPr>
        <p:spPr>
          <a:xfrm>
            <a:off x="4950024" y="549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5" name="Rechteck 404"/>
          <p:cNvSpPr>
            <a:spLocks noChangeAspect="1"/>
          </p:cNvSpPr>
          <p:nvPr/>
        </p:nvSpPr>
        <p:spPr>
          <a:xfrm>
            <a:off x="4950024" y="5605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6" name="Rechteck 405"/>
          <p:cNvSpPr>
            <a:spLocks noChangeAspect="1"/>
          </p:cNvSpPr>
          <p:nvPr/>
        </p:nvSpPr>
        <p:spPr>
          <a:xfrm>
            <a:off x="4950024" y="5713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7" name="Rechteck 406"/>
          <p:cNvSpPr>
            <a:spLocks noChangeAspect="1"/>
          </p:cNvSpPr>
          <p:nvPr/>
        </p:nvSpPr>
        <p:spPr>
          <a:xfrm>
            <a:off x="4950024" y="5821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8" name="Rechteck 407"/>
          <p:cNvSpPr>
            <a:spLocks noChangeAspect="1"/>
          </p:cNvSpPr>
          <p:nvPr/>
        </p:nvSpPr>
        <p:spPr>
          <a:xfrm>
            <a:off x="4950024" y="5929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09" name="Rechteck 408"/>
          <p:cNvSpPr>
            <a:spLocks noChangeAspect="1"/>
          </p:cNvSpPr>
          <p:nvPr/>
        </p:nvSpPr>
        <p:spPr>
          <a:xfrm>
            <a:off x="4085976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0" name="Rechteck 409"/>
          <p:cNvSpPr>
            <a:spLocks noChangeAspect="1"/>
          </p:cNvSpPr>
          <p:nvPr/>
        </p:nvSpPr>
        <p:spPr>
          <a:xfrm>
            <a:off x="4193976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1" name="Rechteck 410"/>
          <p:cNvSpPr>
            <a:spLocks noChangeAspect="1"/>
          </p:cNvSpPr>
          <p:nvPr/>
        </p:nvSpPr>
        <p:spPr>
          <a:xfrm>
            <a:off x="4301976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2" name="Rechteck 411"/>
          <p:cNvSpPr>
            <a:spLocks noChangeAspect="1"/>
          </p:cNvSpPr>
          <p:nvPr/>
        </p:nvSpPr>
        <p:spPr>
          <a:xfrm>
            <a:off x="4409976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3" name="Rechteck 412"/>
          <p:cNvSpPr>
            <a:spLocks noChangeAspect="1"/>
          </p:cNvSpPr>
          <p:nvPr/>
        </p:nvSpPr>
        <p:spPr>
          <a:xfrm>
            <a:off x="4518024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4" name="Rechteck 413"/>
          <p:cNvSpPr>
            <a:spLocks noChangeAspect="1"/>
          </p:cNvSpPr>
          <p:nvPr/>
        </p:nvSpPr>
        <p:spPr>
          <a:xfrm>
            <a:off x="4626024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5" name="Rechteck 414"/>
          <p:cNvSpPr>
            <a:spLocks noChangeAspect="1"/>
          </p:cNvSpPr>
          <p:nvPr/>
        </p:nvSpPr>
        <p:spPr>
          <a:xfrm>
            <a:off x="4734024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6" name="Rechteck 415"/>
          <p:cNvSpPr>
            <a:spLocks noChangeAspect="1"/>
          </p:cNvSpPr>
          <p:nvPr/>
        </p:nvSpPr>
        <p:spPr>
          <a:xfrm>
            <a:off x="4842024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17" name="Rechteck 416"/>
          <p:cNvSpPr>
            <a:spLocks noChangeAspect="1"/>
          </p:cNvSpPr>
          <p:nvPr/>
        </p:nvSpPr>
        <p:spPr>
          <a:xfrm>
            <a:off x="4950024" y="6037697"/>
            <a:ext cx="108000" cy="108000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18" name="Gruppieren 417"/>
          <p:cNvGrpSpPr/>
          <p:nvPr/>
        </p:nvGrpSpPr>
        <p:grpSpPr>
          <a:xfrm>
            <a:off x="5439642" y="5179884"/>
            <a:ext cx="972048" cy="972000"/>
            <a:chOff x="4932040" y="2212237"/>
            <a:chExt cx="972048" cy="97200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500" name="Gruppieren 499"/>
          <p:cNvGrpSpPr/>
          <p:nvPr/>
        </p:nvGrpSpPr>
        <p:grpSpPr>
          <a:xfrm>
            <a:off x="6753770" y="5539996"/>
            <a:ext cx="972048" cy="972000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954" name="Gruppieren 953"/>
          <p:cNvGrpSpPr/>
          <p:nvPr/>
        </p:nvGrpSpPr>
        <p:grpSpPr>
          <a:xfrm>
            <a:off x="169816" y="5291633"/>
            <a:ext cx="1377758" cy="871688"/>
            <a:chOff x="65405" y="5229943"/>
            <a:chExt cx="1377758" cy="871688"/>
          </a:xfrm>
        </p:grpSpPr>
        <p:cxnSp>
          <p:nvCxnSpPr>
            <p:cNvPr id="247" name="Gerader Verbinder 246"/>
            <p:cNvCxnSpPr/>
            <p:nvPr/>
          </p:nvCxnSpPr>
          <p:spPr>
            <a:xfrm flipH="1">
              <a:off x="401654" y="6100389"/>
              <a:ext cx="104150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Gerader Verbinder 233"/>
            <p:cNvCxnSpPr/>
            <p:nvPr/>
          </p:nvCxnSpPr>
          <p:spPr>
            <a:xfrm flipH="1">
              <a:off x="385634" y="5229943"/>
              <a:ext cx="1057529" cy="63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713477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497453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281429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65405" y="5235052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713477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97453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281429" y="545107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65405" y="54510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713477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97453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281429" y="56671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65405" y="56671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713477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97453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281429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65405" y="5885607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614" name="Rechteck 613"/>
          <p:cNvSpPr>
            <a:spLocks noChangeAspect="1"/>
          </p:cNvSpPr>
          <p:nvPr/>
        </p:nvSpPr>
        <p:spPr>
          <a:xfrm>
            <a:off x="1765802" y="5512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5" name="Rechteck 614"/>
          <p:cNvSpPr>
            <a:spLocks noChangeAspect="1"/>
          </p:cNvSpPr>
          <p:nvPr/>
        </p:nvSpPr>
        <p:spPr>
          <a:xfrm>
            <a:off x="1873850" y="5512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6" name="Rechteck 615"/>
          <p:cNvSpPr>
            <a:spLocks noChangeAspect="1"/>
          </p:cNvSpPr>
          <p:nvPr/>
        </p:nvSpPr>
        <p:spPr>
          <a:xfrm>
            <a:off x="1981850" y="5512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7" name="Rechteck 616"/>
          <p:cNvSpPr>
            <a:spLocks noChangeAspect="1"/>
          </p:cNvSpPr>
          <p:nvPr/>
        </p:nvSpPr>
        <p:spPr>
          <a:xfrm>
            <a:off x="2089850" y="5512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8" name="Rechteck 617"/>
          <p:cNvSpPr>
            <a:spLocks noChangeAspect="1"/>
          </p:cNvSpPr>
          <p:nvPr/>
        </p:nvSpPr>
        <p:spPr>
          <a:xfrm>
            <a:off x="1765802" y="5620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19" name="Rechteck 618"/>
          <p:cNvSpPr>
            <a:spLocks noChangeAspect="1"/>
          </p:cNvSpPr>
          <p:nvPr/>
        </p:nvSpPr>
        <p:spPr>
          <a:xfrm>
            <a:off x="1765802" y="5728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0" name="Rechteck 619"/>
          <p:cNvSpPr>
            <a:spLocks noChangeAspect="1"/>
          </p:cNvSpPr>
          <p:nvPr/>
        </p:nvSpPr>
        <p:spPr>
          <a:xfrm>
            <a:off x="1765802" y="5836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1" name="Rechteck 620"/>
          <p:cNvSpPr>
            <a:spLocks noChangeAspect="1"/>
          </p:cNvSpPr>
          <p:nvPr/>
        </p:nvSpPr>
        <p:spPr>
          <a:xfrm>
            <a:off x="1873850" y="5620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2" name="Rechteck 621"/>
          <p:cNvSpPr>
            <a:spLocks noChangeAspect="1"/>
          </p:cNvSpPr>
          <p:nvPr/>
        </p:nvSpPr>
        <p:spPr>
          <a:xfrm>
            <a:off x="1873850" y="5728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3" name="Rechteck 622"/>
          <p:cNvSpPr>
            <a:spLocks noChangeAspect="1"/>
          </p:cNvSpPr>
          <p:nvPr/>
        </p:nvSpPr>
        <p:spPr>
          <a:xfrm>
            <a:off x="1981850" y="5620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4" name="Rechteck 623"/>
          <p:cNvSpPr>
            <a:spLocks noChangeAspect="1"/>
          </p:cNvSpPr>
          <p:nvPr/>
        </p:nvSpPr>
        <p:spPr>
          <a:xfrm>
            <a:off x="1981850" y="5728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5" name="Rechteck 624"/>
          <p:cNvSpPr>
            <a:spLocks noChangeAspect="1"/>
          </p:cNvSpPr>
          <p:nvPr/>
        </p:nvSpPr>
        <p:spPr>
          <a:xfrm>
            <a:off x="2089850" y="5620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6" name="Rechteck 625"/>
          <p:cNvSpPr>
            <a:spLocks noChangeAspect="1"/>
          </p:cNvSpPr>
          <p:nvPr/>
        </p:nvSpPr>
        <p:spPr>
          <a:xfrm>
            <a:off x="2089850" y="5728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7" name="Rechteck 626"/>
          <p:cNvSpPr>
            <a:spLocks noChangeAspect="1"/>
          </p:cNvSpPr>
          <p:nvPr/>
        </p:nvSpPr>
        <p:spPr>
          <a:xfrm>
            <a:off x="2197850" y="562022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8" name="Rechteck 627"/>
          <p:cNvSpPr>
            <a:spLocks noChangeAspect="1"/>
          </p:cNvSpPr>
          <p:nvPr/>
        </p:nvSpPr>
        <p:spPr>
          <a:xfrm>
            <a:off x="1873850" y="5836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29" name="Rechteck 628"/>
          <p:cNvSpPr>
            <a:spLocks noChangeAspect="1"/>
          </p:cNvSpPr>
          <p:nvPr/>
        </p:nvSpPr>
        <p:spPr>
          <a:xfrm>
            <a:off x="1981850" y="5836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0" name="Rechteck 629"/>
          <p:cNvSpPr>
            <a:spLocks noChangeAspect="1"/>
          </p:cNvSpPr>
          <p:nvPr/>
        </p:nvSpPr>
        <p:spPr>
          <a:xfrm>
            <a:off x="2089850" y="5836227"/>
            <a:ext cx="108000" cy="1080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tx2">
                <a:lumMod val="40000"/>
                <a:lumOff val="60000"/>
              </a:schemeClr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1" name="Rechteck 630"/>
          <p:cNvSpPr>
            <a:spLocks noChangeAspect="1"/>
          </p:cNvSpPr>
          <p:nvPr/>
        </p:nvSpPr>
        <p:spPr>
          <a:xfrm>
            <a:off x="2197850" y="583622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2" name="Rechteck 631"/>
          <p:cNvSpPr>
            <a:spLocks noChangeAspect="1"/>
          </p:cNvSpPr>
          <p:nvPr/>
        </p:nvSpPr>
        <p:spPr>
          <a:xfrm>
            <a:off x="2305850" y="562022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3" name="Rechteck 632"/>
          <p:cNvSpPr>
            <a:spLocks noChangeAspect="1"/>
          </p:cNvSpPr>
          <p:nvPr/>
        </p:nvSpPr>
        <p:spPr>
          <a:xfrm>
            <a:off x="2305850" y="572822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34" name="Rechteck 633"/>
          <p:cNvSpPr>
            <a:spLocks noChangeAspect="1"/>
          </p:cNvSpPr>
          <p:nvPr/>
        </p:nvSpPr>
        <p:spPr>
          <a:xfrm>
            <a:off x="2305850" y="5836227"/>
            <a:ext cx="108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07" name="Gruppieren 706"/>
          <p:cNvGrpSpPr/>
          <p:nvPr/>
        </p:nvGrpSpPr>
        <p:grpSpPr>
          <a:xfrm>
            <a:off x="7725818" y="5539996"/>
            <a:ext cx="972048" cy="972000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89" name="Gruppieren 788"/>
          <p:cNvGrpSpPr/>
          <p:nvPr/>
        </p:nvGrpSpPr>
        <p:grpSpPr>
          <a:xfrm>
            <a:off x="6753722" y="4571808"/>
            <a:ext cx="972048" cy="972000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871" name="Gruppieren 870"/>
          <p:cNvGrpSpPr/>
          <p:nvPr/>
        </p:nvGrpSpPr>
        <p:grpSpPr>
          <a:xfrm>
            <a:off x="7725770" y="4571808"/>
            <a:ext cx="972048" cy="972000"/>
            <a:chOff x="4932040" y="2212237"/>
            <a:chExt cx="972048" cy="972000"/>
          </a:xfrm>
          <a:solidFill>
            <a:schemeClr val="bg1"/>
          </a:solidFill>
        </p:grpSpPr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932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932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5040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5040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5148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5148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5256040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5256040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932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932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5040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5040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5148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5148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5256040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256040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364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364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472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472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580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580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688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688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364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364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472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5472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5580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5580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5688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688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4932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4932040" y="2752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5040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5040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5148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5148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5256040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5256040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4932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4932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5040040" y="2860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5040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5148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5148040" y="2968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5256040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5256040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5364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5364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5472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5472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5580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5580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5688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5688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5364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5364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5472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5472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5580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5580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5688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5688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5796088" y="221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5796088" y="232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5796088" y="242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5796088" y="253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5796088" y="2644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5796088" y="2752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5796088" y="2860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5796088" y="2968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4932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5040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5148040" y="3076237"/>
              <a:ext cx="108000" cy="108000"/>
            </a:xfrm>
            <a:prstGeom prst="rect">
              <a:avLst/>
            </a:prstGeom>
            <a:solidFill>
              <a:schemeClr val="accent2"/>
            </a:solidFill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5256040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5364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5472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5580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5688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5796088" y="3076237"/>
              <a:ext cx="108000" cy="108000"/>
            </a:xfrm>
            <a:prstGeom prst="rect">
              <a:avLst/>
            </a:prstGeom>
            <a:grpFill/>
            <a:ln w="31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953" name="Rechteck 952"/>
          <p:cNvSpPr/>
          <p:nvPr/>
        </p:nvSpPr>
        <p:spPr>
          <a:xfrm>
            <a:off x="6708692" y="4537303"/>
            <a:ext cx="2019676" cy="1916033"/>
          </a:xfrm>
          <a:prstGeom prst="rect">
            <a:avLst/>
          </a:prstGeom>
          <a:noFill/>
          <a:ln w="190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4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), no re-transmission</a:t>
            </a:r>
            <a:endParaRPr lang="en-GB" dirty="0"/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sinks</a:t>
            </a:r>
          </a:p>
          <a:p>
            <a:r>
              <a:rPr lang="en-GB" b="1" dirty="0" smtClean="0"/>
              <a:t>Fan-out in eta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</a:t>
            </a:r>
            <a:br>
              <a:rPr lang="en-GB" dirty="0" smtClean="0"/>
            </a:br>
            <a:r>
              <a:rPr lang="en-GB" dirty="0" smtClean="0"/>
              <a:t>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phi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Looking into details and alternatives</a:t>
            </a:r>
          </a:p>
          <a:p>
            <a:r>
              <a:rPr lang="en-GB" dirty="0" smtClean="0"/>
              <a:t>N.B. phi strip vs. eta strip organisation </a:t>
            </a:r>
            <a:r>
              <a:rPr lang="en-GB" dirty="0" err="1" smtClean="0"/>
              <a:t>tbd</a:t>
            </a:r>
            <a:r>
              <a:rPr lang="en-GB" dirty="0" smtClean="0"/>
              <a:t>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265" name="Gruppieren 264"/>
          <p:cNvGrpSpPr/>
          <p:nvPr/>
        </p:nvGrpSpPr>
        <p:grpSpPr>
          <a:xfrm>
            <a:off x="6876256" y="4365104"/>
            <a:ext cx="2027230" cy="2027991"/>
            <a:chOff x="6876256" y="4365104"/>
            <a:chExt cx="2027230" cy="2027991"/>
          </a:xfrm>
        </p:grpSpPr>
        <p:grpSp>
          <p:nvGrpSpPr>
            <p:cNvPr id="6" name="Gruppieren 5"/>
            <p:cNvGrpSpPr/>
            <p:nvPr/>
          </p:nvGrpSpPr>
          <p:grpSpPr>
            <a:xfrm>
              <a:off x="6876256" y="4365104"/>
              <a:ext cx="1728168" cy="1728000"/>
              <a:chOff x="3779912" y="4437112"/>
              <a:chExt cx="1728168" cy="1728000"/>
            </a:xfrm>
          </p:grpSpPr>
          <p:sp>
            <p:nvSpPr>
              <p:cNvPr id="7" name="Rechteck 6"/>
              <p:cNvSpPr>
                <a:spLocks noChangeAspect="1"/>
              </p:cNvSpPr>
              <p:nvPr/>
            </p:nvSpPr>
            <p:spPr>
              <a:xfrm>
                <a:off x="475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" name="Rechteck 7"/>
              <p:cNvSpPr>
                <a:spLocks noChangeAspect="1"/>
              </p:cNvSpPr>
              <p:nvPr/>
            </p:nvSpPr>
            <p:spPr>
              <a:xfrm>
                <a:off x="475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" name="Rechteck 8"/>
              <p:cNvSpPr>
                <a:spLocks noChangeAspect="1"/>
              </p:cNvSpPr>
              <p:nvPr/>
            </p:nvSpPr>
            <p:spPr>
              <a:xfrm>
                <a:off x="485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" name="Rechteck 9"/>
              <p:cNvSpPr>
                <a:spLocks noChangeAspect="1"/>
              </p:cNvSpPr>
              <p:nvPr/>
            </p:nvSpPr>
            <p:spPr>
              <a:xfrm>
                <a:off x="485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/>
              <p:cNvSpPr>
                <a:spLocks noChangeAspect="1"/>
              </p:cNvSpPr>
              <p:nvPr/>
            </p:nvSpPr>
            <p:spPr>
              <a:xfrm>
                <a:off x="496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/>
              <p:cNvSpPr>
                <a:spLocks noChangeAspect="1"/>
              </p:cNvSpPr>
              <p:nvPr/>
            </p:nvSpPr>
            <p:spPr>
              <a:xfrm>
                <a:off x="496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/>
              <p:cNvSpPr>
                <a:spLocks noChangeAspect="1"/>
              </p:cNvSpPr>
              <p:nvPr/>
            </p:nvSpPr>
            <p:spPr>
              <a:xfrm>
                <a:off x="507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" name="Rechteck 13"/>
              <p:cNvSpPr>
                <a:spLocks noChangeAspect="1"/>
              </p:cNvSpPr>
              <p:nvPr/>
            </p:nvSpPr>
            <p:spPr>
              <a:xfrm>
                <a:off x="507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Rechteck 14"/>
              <p:cNvSpPr>
                <a:spLocks noChangeAspect="1"/>
              </p:cNvSpPr>
              <p:nvPr/>
            </p:nvSpPr>
            <p:spPr>
              <a:xfrm>
                <a:off x="475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Rechteck 15"/>
              <p:cNvSpPr>
                <a:spLocks noChangeAspect="1"/>
              </p:cNvSpPr>
              <p:nvPr/>
            </p:nvSpPr>
            <p:spPr>
              <a:xfrm>
                <a:off x="475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Rechteck 16"/>
              <p:cNvSpPr>
                <a:spLocks noChangeAspect="1"/>
              </p:cNvSpPr>
              <p:nvPr/>
            </p:nvSpPr>
            <p:spPr>
              <a:xfrm>
                <a:off x="485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Rechteck 17"/>
              <p:cNvSpPr>
                <a:spLocks noChangeAspect="1"/>
              </p:cNvSpPr>
              <p:nvPr/>
            </p:nvSpPr>
            <p:spPr>
              <a:xfrm>
                <a:off x="485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Rechteck 18"/>
              <p:cNvSpPr>
                <a:spLocks noChangeAspect="1"/>
              </p:cNvSpPr>
              <p:nvPr/>
            </p:nvSpPr>
            <p:spPr>
              <a:xfrm>
                <a:off x="496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Rechteck 19"/>
              <p:cNvSpPr>
                <a:spLocks noChangeAspect="1"/>
              </p:cNvSpPr>
              <p:nvPr/>
            </p:nvSpPr>
            <p:spPr>
              <a:xfrm>
                <a:off x="496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" name="Rechteck 20"/>
              <p:cNvSpPr>
                <a:spLocks noChangeAspect="1"/>
              </p:cNvSpPr>
              <p:nvPr/>
            </p:nvSpPr>
            <p:spPr>
              <a:xfrm>
                <a:off x="507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Rechteck 21"/>
              <p:cNvSpPr>
                <a:spLocks noChangeAspect="1"/>
              </p:cNvSpPr>
              <p:nvPr/>
            </p:nvSpPr>
            <p:spPr>
              <a:xfrm>
                <a:off x="507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Rechteck 22"/>
              <p:cNvSpPr>
                <a:spLocks noChangeAspect="1"/>
              </p:cNvSpPr>
              <p:nvPr/>
            </p:nvSpPr>
            <p:spPr>
              <a:xfrm>
                <a:off x="5184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Rechteck 23"/>
              <p:cNvSpPr>
                <a:spLocks noChangeAspect="1"/>
              </p:cNvSpPr>
              <p:nvPr/>
            </p:nvSpPr>
            <p:spPr>
              <a:xfrm>
                <a:off x="5184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Rechteck 24"/>
              <p:cNvSpPr>
                <a:spLocks noChangeAspect="1"/>
              </p:cNvSpPr>
              <p:nvPr/>
            </p:nvSpPr>
            <p:spPr>
              <a:xfrm>
                <a:off x="5292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Rechteck 25"/>
              <p:cNvSpPr>
                <a:spLocks noChangeAspect="1"/>
              </p:cNvSpPr>
              <p:nvPr/>
            </p:nvSpPr>
            <p:spPr>
              <a:xfrm>
                <a:off x="5292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Rechteck 26"/>
              <p:cNvSpPr>
                <a:spLocks noChangeAspect="1"/>
              </p:cNvSpPr>
              <p:nvPr/>
            </p:nvSpPr>
            <p:spPr>
              <a:xfrm>
                <a:off x="5400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Rechteck 27"/>
              <p:cNvSpPr>
                <a:spLocks noChangeAspect="1"/>
              </p:cNvSpPr>
              <p:nvPr/>
            </p:nvSpPr>
            <p:spPr>
              <a:xfrm>
                <a:off x="5400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Rechteck 28"/>
              <p:cNvSpPr>
                <a:spLocks noChangeAspect="1"/>
              </p:cNvSpPr>
              <p:nvPr/>
            </p:nvSpPr>
            <p:spPr>
              <a:xfrm>
                <a:off x="5184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0" name="Rechteck 29"/>
              <p:cNvSpPr>
                <a:spLocks noChangeAspect="1"/>
              </p:cNvSpPr>
              <p:nvPr/>
            </p:nvSpPr>
            <p:spPr>
              <a:xfrm>
                <a:off x="5184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Rechteck 30"/>
              <p:cNvSpPr>
                <a:spLocks noChangeAspect="1"/>
              </p:cNvSpPr>
              <p:nvPr/>
            </p:nvSpPr>
            <p:spPr>
              <a:xfrm>
                <a:off x="5292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Rechteck 31"/>
              <p:cNvSpPr>
                <a:spLocks noChangeAspect="1"/>
              </p:cNvSpPr>
              <p:nvPr/>
            </p:nvSpPr>
            <p:spPr>
              <a:xfrm>
                <a:off x="5292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" name="Rechteck 32"/>
              <p:cNvSpPr>
                <a:spLocks noChangeAspect="1"/>
              </p:cNvSpPr>
              <p:nvPr/>
            </p:nvSpPr>
            <p:spPr>
              <a:xfrm>
                <a:off x="5400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" name="Rechteck 33"/>
              <p:cNvSpPr>
                <a:spLocks noChangeAspect="1"/>
              </p:cNvSpPr>
              <p:nvPr/>
            </p:nvSpPr>
            <p:spPr>
              <a:xfrm>
                <a:off x="5400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Rechteck 34"/>
              <p:cNvSpPr>
                <a:spLocks noChangeAspect="1"/>
              </p:cNvSpPr>
              <p:nvPr/>
            </p:nvSpPr>
            <p:spPr>
              <a:xfrm>
                <a:off x="475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" name="Rechteck 35"/>
              <p:cNvSpPr>
                <a:spLocks noChangeAspect="1"/>
              </p:cNvSpPr>
              <p:nvPr/>
            </p:nvSpPr>
            <p:spPr>
              <a:xfrm>
                <a:off x="475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Rechteck 36"/>
              <p:cNvSpPr>
                <a:spLocks noChangeAspect="1"/>
              </p:cNvSpPr>
              <p:nvPr/>
            </p:nvSpPr>
            <p:spPr>
              <a:xfrm>
                <a:off x="485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Rechteck 37"/>
              <p:cNvSpPr>
                <a:spLocks noChangeAspect="1"/>
              </p:cNvSpPr>
              <p:nvPr/>
            </p:nvSpPr>
            <p:spPr>
              <a:xfrm>
                <a:off x="485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" name="Rechteck 38"/>
              <p:cNvSpPr>
                <a:spLocks noChangeAspect="1"/>
              </p:cNvSpPr>
              <p:nvPr/>
            </p:nvSpPr>
            <p:spPr>
              <a:xfrm>
                <a:off x="496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/>
              <p:cNvSpPr>
                <a:spLocks noChangeAspect="1"/>
              </p:cNvSpPr>
              <p:nvPr/>
            </p:nvSpPr>
            <p:spPr>
              <a:xfrm>
                <a:off x="496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Rechteck 40"/>
              <p:cNvSpPr>
                <a:spLocks noChangeAspect="1"/>
              </p:cNvSpPr>
              <p:nvPr/>
            </p:nvSpPr>
            <p:spPr>
              <a:xfrm>
                <a:off x="5075960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Rechteck 41"/>
              <p:cNvSpPr>
                <a:spLocks noChangeAspect="1"/>
              </p:cNvSpPr>
              <p:nvPr/>
            </p:nvSpPr>
            <p:spPr>
              <a:xfrm>
                <a:off x="5075960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/>
              <p:cNvSpPr>
                <a:spLocks noChangeAspect="1"/>
              </p:cNvSpPr>
              <p:nvPr/>
            </p:nvSpPr>
            <p:spPr>
              <a:xfrm>
                <a:off x="475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/>
              <p:cNvSpPr>
                <a:spLocks noChangeAspect="1"/>
              </p:cNvSpPr>
              <p:nvPr/>
            </p:nvSpPr>
            <p:spPr>
              <a:xfrm>
                <a:off x="475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" name="Rechteck 44"/>
              <p:cNvSpPr>
                <a:spLocks noChangeAspect="1"/>
              </p:cNvSpPr>
              <p:nvPr/>
            </p:nvSpPr>
            <p:spPr>
              <a:xfrm>
                <a:off x="485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Rechteck 45"/>
              <p:cNvSpPr>
                <a:spLocks noChangeAspect="1"/>
              </p:cNvSpPr>
              <p:nvPr/>
            </p:nvSpPr>
            <p:spPr>
              <a:xfrm>
                <a:off x="485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Rechteck 46"/>
              <p:cNvSpPr>
                <a:spLocks noChangeAspect="1"/>
              </p:cNvSpPr>
              <p:nvPr/>
            </p:nvSpPr>
            <p:spPr>
              <a:xfrm>
                <a:off x="496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" name="Rechteck 47"/>
              <p:cNvSpPr>
                <a:spLocks noChangeAspect="1"/>
              </p:cNvSpPr>
              <p:nvPr/>
            </p:nvSpPr>
            <p:spPr>
              <a:xfrm>
                <a:off x="496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" name="Rechteck 48"/>
              <p:cNvSpPr>
                <a:spLocks noChangeAspect="1"/>
              </p:cNvSpPr>
              <p:nvPr/>
            </p:nvSpPr>
            <p:spPr>
              <a:xfrm>
                <a:off x="5075960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Rechteck 49"/>
              <p:cNvSpPr>
                <a:spLocks noChangeAspect="1"/>
              </p:cNvSpPr>
              <p:nvPr/>
            </p:nvSpPr>
            <p:spPr>
              <a:xfrm>
                <a:off x="5075960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/>
              <p:cNvSpPr>
                <a:spLocks noChangeAspect="1"/>
              </p:cNvSpPr>
              <p:nvPr/>
            </p:nvSpPr>
            <p:spPr>
              <a:xfrm>
                <a:off x="5184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Rechteck 51"/>
              <p:cNvSpPr>
                <a:spLocks noChangeAspect="1"/>
              </p:cNvSpPr>
              <p:nvPr/>
            </p:nvSpPr>
            <p:spPr>
              <a:xfrm>
                <a:off x="5184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Rechteck 52"/>
              <p:cNvSpPr>
                <a:spLocks noChangeAspect="1"/>
              </p:cNvSpPr>
              <p:nvPr/>
            </p:nvSpPr>
            <p:spPr>
              <a:xfrm>
                <a:off x="5292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Rechteck 53"/>
              <p:cNvSpPr>
                <a:spLocks noChangeAspect="1"/>
              </p:cNvSpPr>
              <p:nvPr/>
            </p:nvSpPr>
            <p:spPr>
              <a:xfrm>
                <a:off x="5292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Rechteck 54"/>
              <p:cNvSpPr>
                <a:spLocks noChangeAspect="1"/>
              </p:cNvSpPr>
              <p:nvPr/>
            </p:nvSpPr>
            <p:spPr>
              <a:xfrm>
                <a:off x="5400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Rechteck 55"/>
              <p:cNvSpPr>
                <a:spLocks noChangeAspect="1"/>
              </p:cNvSpPr>
              <p:nvPr/>
            </p:nvSpPr>
            <p:spPr>
              <a:xfrm>
                <a:off x="5400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Rechteck 56"/>
              <p:cNvSpPr>
                <a:spLocks noChangeAspect="1"/>
              </p:cNvSpPr>
              <p:nvPr/>
            </p:nvSpPr>
            <p:spPr>
              <a:xfrm>
                <a:off x="5184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Rechteck 57"/>
              <p:cNvSpPr>
                <a:spLocks noChangeAspect="1"/>
              </p:cNvSpPr>
              <p:nvPr/>
            </p:nvSpPr>
            <p:spPr>
              <a:xfrm>
                <a:off x="5184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hteck 58"/>
              <p:cNvSpPr>
                <a:spLocks noChangeAspect="1"/>
              </p:cNvSpPr>
              <p:nvPr/>
            </p:nvSpPr>
            <p:spPr>
              <a:xfrm>
                <a:off x="5292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Rechteck 59"/>
              <p:cNvSpPr>
                <a:spLocks noChangeAspect="1"/>
              </p:cNvSpPr>
              <p:nvPr/>
            </p:nvSpPr>
            <p:spPr>
              <a:xfrm>
                <a:off x="5292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" name="Rechteck 60"/>
              <p:cNvSpPr>
                <a:spLocks noChangeAspect="1"/>
              </p:cNvSpPr>
              <p:nvPr/>
            </p:nvSpPr>
            <p:spPr>
              <a:xfrm>
                <a:off x="5400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>
                <a:spLocks noChangeAspect="1"/>
              </p:cNvSpPr>
              <p:nvPr/>
            </p:nvSpPr>
            <p:spPr>
              <a:xfrm>
                <a:off x="5400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>
                <a:spLocks noChangeAspect="1"/>
              </p:cNvSpPr>
              <p:nvPr/>
            </p:nvSpPr>
            <p:spPr>
              <a:xfrm>
                <a:off x="475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" name="Rechteck 63"/>
              <p:cNvSpPr>
                <a:spLocks noChangeAspect="1"/>
              </p:cNvSpPr>
              <p:nvPr/>
            </p:nvSpPr>
            <p:spPr>
              <a:xfrm>
                <a:off x="485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>
                <a:spLocks noChangeAspect="1"/>
              </p:cNvSpPr>
              <p:nvPr/>
            </p:nvSpPr>
            <p:spPr>
              <a:xfrm>
                <a:off x="496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>
                <a:spLocks noChangeAspect="1"/>
              </p:cNvSpPr>
              <p:nvPr/>
            </p:nvSpPr>
            <p:spPr>
              <a:xfrm>
                <a:off x="5075960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" name="Rechteck 66"/>
              <p:cNvSpPr>
                <a:spLocks noChangeAspect="1"/>
              </p:cNvSpPr>
              <p:nvPr/>
            </p:nvSpPr>
            <p:spPr>
              <a:xfrm>
                <a:off x="5184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>
                <a:spLocks noChangeAspect="1"/>
              </p:cNvSpPr>
              <p:nvPr/>
            </p:nvSpPr>
            <p:spPr>
              <a:xfrm>
                <a:off x="5292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>
                <a:spLocks noChangeAspect="1"/>
              </p:cNvSpPr>
              <p:nvPr/>
            </p:nvSpPr>
            <p:spPr>
              <a:xfrm>
                <a:off x="5400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" name="Rechteck 69"/>
              <p:cNvSpPr>
                <a:spLocks noChangeAspect="1"/>
              </p:cNvSpPr>
              <p:nvPr/>
            </p:nvSpPr>
            <p:spPr>
              <a:xfrm>
                <a:off x="3779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>
                <a:spLocks noChangeAspect="1"/>
              </p:cNvSpPr>
              <p:nvPr/>
            </p:nvSpPr>
            <p:spPr>
              <a:xfrm>
                <a:off x="3779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>
                <a:spLocks noChangeAspect="1"/>
              </p:cNvSpPr>
              <p:nvPr/>
            </p:nvSpPr>
            <p:spPr>
              <a:xfrm>
                <a:off x="3887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" name="Rechteck 72"/>
              <p:cNvSpPr>
                <a:spLocks noChangeAspect="1"/>
              </p:cNvSpPr>
              <p:nvPr/>
            </p:nvSpPr>
            <p:spPr>
              <a:xfrm>
                <a:off x="3887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>
                <a:spLocks noChangeAspect="1"/>
              </p:cNvSpPr>
              <p:nvPr/>
            </p:nvSpPr>
            <p:spPr>
              <a:xfrm>
                <a:off x="3995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>
                <a:spLocks noChangeAspect="1"/>
              </p:cNvSpPr>
              <p:nvPr/>
            </p:nvSpPr>
            <p:spPr>
              <a:xfrm>
                <a:off x="3995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" name="Rechteck 75"/>
              <p:cNvSpPr>
                <a:spLocks noChangeAspect="1"/>
              </p:cNvSpPr>
              <p:nvPr/>
            </p:nvSpPr>
            <p:spPr>
              <a:xfrm>
                <a:off x="4103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" name="Rechteck 76"/>
              <p:cNvSpPr>
                <a:spLocks noChangeAspect="1"/>
              </p:cNvSpPr>
              <p:nvPr/>
            </p:nvSpPr>
            <p:spPr>
              <a:xfrm>
                <a:off x="4103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" name="Rechteck 77"/>
              <p:cNvSpPr>
                <a:spLocks noChangeAspect="1"/>
              </p:cNvSpPr>
              <p:nvPr/>
            </p:nvSpPr>
            <p:spPr>
              <a:xfrm>
                <a:off x="3779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" name="Rechteck 78"/>
              <p:cNvSpPr>
                <a:spLocks noChangeAspect="1"/>
              </p:cNvSpPr>
              <p:nvPr/>
            </p:nvSpPr>
            <p:spPr>
              <a:xfrm>
                <a:off x="3779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" name="Rechteck 79"/>
              <p:cNvSpPr>
                <a:spLocks noChangeAspect="1"/>
              </p:cNvSpPr>
              <p:nvPr/>
            </p:nvSpPr>
            <p:spPr>
              <a:xfrm>
                <a:off x="3887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" name="Rechteck 80"/>
              <p:cNvSpPr>
                <a:spLocks noChangeAspect="1"/>
              </p:cNvSpPr>
              <p:nvPr/>
            </p:nvSpPr>
            <p:spPr>
              <a:xfrm>
                <a:off x="3887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/>
              <p:cNvSpPr>
                <a:spLocks noChangeAspect="1"/>
              </p:cNvSpPr>
              <p:nvPr/>
            </p:nvSpPr>
            <p:spPr>
              <a:xfrm>
                <a:off x="3995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3" name="Rechteck 82"/>
              <p:cNvSpPr>
                <a:spLocks noChangeAspect="1"/>
              </p:cNvSpPr>
              <p:nvPr/>
            </p:nvSpPr>
            <p:spPr>
              <a:xfrm>
                <a:off x="3995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4" name="Rechteck 83"/>
              <p:cNvSpPr>
                <a:spLocks noChangeAspect="1"/>
              </p:cNvSpPr>
              <p:nvPr/>
            </p:nvSpPr>
            <p:spPr>
              <a:xfrm>
                <a:off x="4103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5" name="Rechteck 84"/>
              <p:cNvSpPr>
                <a:spLocks noChangeAspect="1"/>
              </p:cNvSpPr>
              <p:nvPr/>
            </p:nvSpPr>
            <p:spPr>
              <a:xfrm>
                <a:off x="4103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6" name="Rechteck 85"/>
              <p:cNvSpPr>
                <a:spLocks noChangeAspect="1"/>
              </p:cNvSpPr>
              <p:nvPr/>
            </p:nvSpPr>
            <p:spPr>
              <a:xfrm>
                <a:off x="421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7" name="Rechteck 86"/>
              <p:cNvSpPr>
                <a:spLocks noChangeAspect="1"/>
              </p:cNvSpPr>
              <p:nvPr/>
            </p:nvSpPr>
            <p:spPr>
              <a:xfrm>
                <a:off x="421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/>
              <p:cNvSpPr>
                <a:spLocks noChangeAspect="1"/>
              </p:cNvSpPr>
              <p:nvPr/>
            </p:nvSpPr>
            <p:spPr>
              <a:xfrm>
                <a:off x="431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9" name="Rechteck 88"/>
              <p:cNvSpPr>
                <a:spLocks noChangeAspect="1"/>
              </p:cNvSpPr>
              <p:nvPr/>
            </p:nvSpPr>
            <p:spPr>
              <a:xfrm>
                <a:off x="431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Rechteck 89"/>
              <p:cNvSpPr>
                <a:spLocks noChangeAspect="1"/>
              </p:cNvSpPr>
              <p:nvPr/>
            </p:nvSpPr>
            <p:spPr>
              <a:xfrm>
                <a:off x="442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1" name="Rechteck 90"/>
              <p:cNvSpPr>
                <a:spLocks noChangeAspect="1"/>
              </p:cNvSpPr>
              <p:nvPr/>
            </p:nvSpPr>
            <p:spPr>
              <a:xfrm>
                <a:off x="442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2" name="Rechteck 91"/>
              <p:cNvSpPr>
                <a:spLocks noChangeAspect="1"/>
              </p:cNvSpPr>
              <p:nvPr/>
            </p:nvSpPr>
            <p:spPr>
              <a:xfrm>
                <a:off x="453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3" name="Rechteck 92"/>
              <p:cNvSpPr>
                <a:spLocks noChangeAspect="1"/>
              </p:cNvSpPr>
              <p:nvPr/>
            </p:nvSpPr>
            <p:spPr>
              <a:xfrm>
                <a:off x="453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4" name="Rechteck 93"/>
              <p:cNvSpPr>
                <a:spLocks noChangeAspect="1"/>
              </p:cNvSpPr>
              <p:nvPr/>
            </p:nvSpPr>
            <p:spPr>
              <a:xfrm>
                <a:off x="421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5" name="Rechteck 94"/>
              <p:cNvSpPr>
                <a:spLocks noChangeAspect="1"/>
              </p:cNvSpPr>
              <p:nvPr/>
            </p:nvSpPr>
            <p:spPr>
              <a:xfrm>
                <a:off x="421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6" name="Rechteck 95"/>
              <p:cNvSpPr>
                <a:spLocks noChangeAspect="1"/>
              </p:cNvSpPr>
              <p:nvPr/>
            </p:nvSpPr>
            <p:spPr>
              <a:xfrm>
                <a:off x="431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7" name="Rechteck 96"/>
              <p:cNvSpPr>
                <a:spLocks noChangeAspect="1"/>
              </p:cNvSpPr>
              <p:nvPr/>
            </p:nvSpPr>
            <p:spPr>
              <a:xfrm>
                <a:off x="431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Rechteck 97"/>
              <p:cNvSpPr>
                <a:spLocks noChangeAspect="1"/>
              </p:cNvSpPr>
              <p:nvPr/>
            </p:nvSpPr>
            <p:spPr>
              <a:xfrm>
                <a:off x="442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9" name="Rechteck 98"/>
              <p:cNvSpPr>
                <a:spLocks noChangeAspect="1"/>
              </p:cNvSpPr>
              <p:nvPr/>
            </p:nvSpPr>
            <p:spPr>
              <a:xfrm>
                <a:off x="442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0" name="Rechteck 99"/>
              <p:cNvSpPr>
                <a:spLocks noChangeAspect="1"/>
              </p:cNvSpPr>
              <p:nvPr/>
            </p:nvSpPr>
            <p:spPr>
              <a:xfrm>
                <a:off x="453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1" name="Rechteck 100"/>
              <p:cNvSpPr>
                <a:spLocks noChangeAspect="1"/>
              </p:cNvSpPr>
              <p:nvPr/>
            </p:nvSpPr>
            <p:spPr>
              <a:xfrm>
                <a:off x="453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2" name="Rechteck 101"/>
              <p:cNvSpPr>
                <a:spLocks noChangeAspect="1"/>
              </p:cNvSpPr>
              <p:nvPr/>
            </p:nvSpPr>
            <p:spPr>
              <a:xfrm>
                <a:off x="3779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3" name="Rechteck 102"/>
              <p:cNvSpPr>
                <a:spLocks noChangeAspect="1"/>
              </p:cNvSpPr>
              <p:nvPr/>
            </p:nvSpPr>
            <p:spPr>
              <a:xfrm>
                <a:off x="3779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4" name="Rechteck 103"/>
              <p:cNvSpPr>
                <a:spLocks noChangeAspect="1"/>
              </p:cNvSpPr>
              <p:nvPr/>
            </p:nvSpPr>
            <p:spPr>
              <a:xfrm>
                <a:off x="3887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3887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6" name="Rechteck 105"/>
              <p:cNvSpPr>
                <a:spLocks noChangeAspect="1"/>
              </p:cNvSpPr>
              <p:nvPr/>
            </p:nvSpPr>
            <p:spPr>
              <a:xfrm>
                <a:off x="3995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7" name="Rechteck 106"/>
              <p:cNvSpPr>
                <a:spLocks noChangeAspect="1"/>
              </p:cNvSpPr>
              <p:nvPr/>
            </p:nvSpPr>
            <p:spPr>
              <a:xfrm>
                <a:off x="3995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8" name="Rechteck 107"/>
              <p:cNvSpPr>
                <a:spLocks noChangeAspect="1"/>
              </p:cNvSpPr>
              <p:nvPr/>
            </p:nvSpPr>
            <p:spPr>
              <a:xfrm>
                <a:off x="4103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9" name="Rechteck 108"/>
              <p:cNvSpPr>
                <a:spLocks noChangeAspect="1"/>
              </p:cNvSpPr>
              <p:nvPr/>
            </p:nvSpPr>
            <p:spPr>
              <a:xfrm>
                <a:off x="4103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0" name="Rechteck 109"/>
              <p:cNvSpPr>
                <a:spLocks noChangeAspect="1"/>
              </p:cNvSpPr>
              <p:nvPr/>
            </p:nvSpPr>
            <p:spPr>
              <a:xfrm>
                <a:off x="3779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1" name="Rechteck 110"/>
              <p:cNvSpPr>
                <a:spLocks noChangeAspect="1"/>
              </p:cNvSpPr>
              <p:nvPr/>
            </p:nvSpPr>
            <p:spPr>
              <a:xfrm>
                <a:off x="3779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Rechteck 111"/>
              <p:cNvSpPr>
                <a:spLocks noChangeAspect="1"/>
              </p:cNvSpPr>
              <p:nvPr/>
            </p:nvSpPr>
            <p:spPr>
              <a:xfrm>
                <a:off x="3887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3" name="Rechteck 112"/>
              <p:cNvSpPr>
                <a:spLocks noChangeAspect="1"/>
              </p:cNvSpPr>
              <p:nvPr/>
            </p:nvSpPr>
            <p:spPr>
              <a:xfrm>
                <a:off x="3887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4" name="Rechteck 113"/>
              <p:cNvSpPr>
                <a:spLocks noChangeAspect="1"/>
              </p:cNvSpPr>
              <p:nvPr/>
            </p:nvSpPr>
            <p:spPr>
              <a:xfrm>
                <a:off x="3995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5" name="Rechteck 114"/>
              <p:cNvSpPr>
                <a:spLocks noChangeAspect="1"/>
              </p:cNvSpPr>
              <p:nvPr/>
            </p:nvSpPr>
            <p:spPr>
              <a:xfrm>
                <a:off x="3995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6" name="Rechteck 115"/>
              <p:cNvSpPr>
                <a:spLocks noChangeAspect="1"/>
              </p:cNvSpPr>
              <p:nvPr/>
            </p:nvSpPr>
            <p:spPr>
              <a:xfrm>
                <a:off x="4103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7" name="Rechteck 116"/>
              <p:cNvSpPr>
                <a:spLocks noChangeAspect="1"/>
              </p:cNvSpPr>
              <p:nvPr/>
            </p:nvSpPr>
            <p:spPr>
              <a:xfrm>
                <a:off x="4103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8" name="Rechteck 117"/>
              <p:cNvSpPr>
                <a:spLocks noChangeAspect="1"/>
              </p:cNvSpPr>
              <p:nvPr/>
            </p:nvSpPr>
            <p:spPr>
              <a:xfrm>
                <a:off x="421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9" name="Rechteck 118"/>
              <p:cNvSpPr>
                <a:spLocks noChangeAspect="1"/>
              </p:cNvSpPr>
              <p:nvPr/>
            </p:nvSpPr>
            <p:spPr>
              <a:xfrm>
                <a:off x="421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Rechteck 119"/>
              <p:cNvSpPr>
                <a:spLocks noChangeAspect="1"/>
              </p:cNvSpPr>
              <p:nvPr/>
            </p:nvSpPr>
            <p:spPr>
              <a:xfrm>
                <a:off x="431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431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2" name="Rechteck 121"/>
              <p:cNvSpPr>
                <a:spLocks noChangeAspect="1"/>
              </p:cNvSpPr>
              <p:nvPr/>
            </p:nvSpPr>
            <p:spPr>
              <a:xfrm>
                <a:off x="442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3" name="Rechteck 122"/>
              <p:cNvSpPr>
                <a:spLocks noChangeAspect="1"/>
              </p:cNvSpPr>
              <p:nvPr/>
            </p:nvSpPr>
            <p:spPr>
              <a:xfrm>
                <a:off x="442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4" name="Rechteck 123"/>
              <p:cNvSpPr>
                <a:spLocks noChangeAspect="1"/>
              </p:cNvSpPr>
              <p:nvPr/>
            </p:nvSpPr>
            <p:spPr>
              <a:xfrm>
                <a:off x="4535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5" name="Rechteck 124"/>
              <p:cNvSpPr>
                <a:spLocks noChangeAspect="1"/>
              </p:cNvSpPr>
              <p:nvPr/>
            </p:nvSpPr>
            <p:spPr>
              <a:xfrm>
                <a:off x="4535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6" name="Rechteck 125"/>
              <p:cNvSpPr>
                <a:spLocks noChangeAspect="1"/>
              </p:cNvSpPr>
              <p:nvPr/>
            </p:nvSpPr>
            <p:spPr>
              <a:xfrm>
                <a:off x="421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7" name="Rechteck 126"/>
              <p:cNvSpPr>
                <a:spLocks noChangeAspect="1"/>
              </p:cNvSpPr>
              <p:nvPr/>
            </p:nvSpPr>
            <p:spPr>
              <a:xfrm>
                <a:off x="421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8" name="Rechteck 127"/>
              <p:cNvSpPr>
                <a:spLocks noChangeAspect="1"/>
              </p:cNvSpPr>
              <p:nvPr/>
            </p:nvSpPr>
            <p:spPr>
              <a:xfrm>
                <a:off x="431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9" name="Rechteck 128"/>
              <p:cNvSpPr>
                <a:spLocks noChangeAspect="1"/>
              </p:cNvSpPr>
              <p:nvPr/>
            </p:nvSpPr>
            <p:spPr>
              <a:xfrm>
                <a:off x="431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0" name="Rechteck 129"/>
              <p:cNvSpPr>
                <a:spLocks noChangeAspect="1"/>
              </p:cNvSpPr>
              <p:nvPr/>
            </p:nvSpPr>
            <p:spPr>
              <a:xfrm>
                <a:off x="442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1" name="Rechteck 130"/>
              <p:cNvSpPr>
                <a:spLocks noChangeAspect="1"/>
              </p:cNvSpPr>
              <p:nvPr/>
            </p:nvSpPr>
            <p:spPr>
              <a:xfrm>
                <a:off x="442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Rechteck 131"/>
              <p:cNvSpPr>
                <a:spLocks noChangeAspect="1"/>
              </p:cNvSpPr>
              <p:nvPr/>
            </p:nvSpPr>
            <p:spPr>
              <a:xfrm>
                <a:off x="4535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3" name="Rechteck 132"/>
              <p:cNvSpPr>
                <a:spLocks noChangeAspect="1"/>
              </p:cNvSpPr>
              <p:nvPr/>
            </p:nvSpPr>
            <p:spPr>
              <a:xfrm>
                <a:off x="4535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4" name="Rechteck 133"/>
              <p:cNvSpPr>
                <a:spLocks noChangeAspect="1"/>
              </p:cNvSpPr>
              <p:nvPr/>
            </p:nvSpPr>
            <p:spPr>
              <a:xfrm>
                <a:off x="4643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5" name="Rechteck 134"/>
              <p:cNvSpPr>
                <a:spLocks noChangeAspect="1"/>
              </p:cNvSpPr>
              <p:nvPr/>
            </p:nvSpPr>
            <p:spPr>
              <a:xfrm>
                <a:off x="4643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6" name="Rechteck 135"/>
              <p:cNvSpPr>
                <a:spLocks noChangeAspect="1"/>
              </p:cNvSpPr>
              <p:nvPr/>
            </p:nvSpPr>
            <p:spPr>
              <a:xfrm>
                <a:off x="4643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7" name="Rechteck 136"/>
              <p:cNvSpPr>
                <a:spLocks noChangeAspect="1"/>
              </p:cNvSpPr>
              <p:nvPr/>
            </p:nvSpPr>
            <p:spPr>
              <a:xfrm>
                <a:off x="4643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8" name="Rechteck 137"/>
              <p:cNvSpPr>
                <a:spLocks noChangeAspect="1"/>
              </p:cNvSpPr>
              <p:nvPr/>
            </p:nvSpPr>
            <p:spPr>
              <a:xfrm>
                <a:off x="4643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9" name="Rechteck 138"/>
              <p:cNvSpPr>
                <a:spLocks noChangeAspect="1"/>
              </p:cNvSpPr>
              <p:nvPr/>
            </p:nvSpPr>
            <p:spPr>
              <a:xfrm>
                <a:off x="4643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0" name="Rechteck 139"/>
              <p:cNvSpPr>
                <a:spLocks noChangeAspect="1"/>
              </p:cNvSpPr>
              <p:nvPr/>
            </p:nvSpPr>
            <p:spPr>
              <a:xfrm>
                <a:off x="4643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1" name="Rechteck 140"/>
              <p:cNvSpPr>
                <a:spLocks noChangeAspect="1"/>
              </p:cNvSpPr>
              <p:nvPr/>
            </p:nvSpPr>
            <p:spPr>
              <a:xfrm>
                <a:off x="4643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2" name="Rechteck 141"/>
              <p:cNvSpPr>
                <a:spLocks noChangeAspect="1"/>
              </p:cNvSpPr>
              <p:nvPr/>
            </p:nvSpPr>
            <p:spPr>
              <a:xfrm>
                <a:off x="3779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3" name="Rechteck 142"/>
              <p:cNvSpPr>
                <a:spLocks noChangeAspect="1"/>
              </p:cNvSpPr>
              <p:nvPr/>
            </p:nvSpPr>
            <p:spPr>
              <a:xfrm>
                <a:off x="3887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Rechteck 143"/>
              <p:cNvSpPr>
                <a:spLocks noChangeAspect="1"/>
              </p:cNvSpPr>
              <p:nvPr/>
            </p:nvSpPr>
            <p:spPr>
              <a:xfrm>
                <a:off x="3995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5" name="Rechteck 144"/>
              <p:cNvSpPr>
                <a:spLocks noChangeAspect="1"/>
              </p:cNvSpPr>
              <p:nvPr/>
            </p:nvSpPr>
            <p:spPr>
              <a:xfrm>
                <a:off x="4103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6" name="Rechteck 145"/>
              <p:cNvSpPr>
                <a:spLocks noChangeAspect="1"/>
              </p:cNvSpPr>
              <p:nvPr/>
            </p:nvSpPr>
            <p:spPr>
              <a:xfrm>
                <a:off x="421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7" name="Rechteck 146"/>
              <p:cNvSpPr>
                <a:spLocks noChangeAspect="1"/>
              </p:cNvSpPr>
              <p:nvPr/>
            </p:nvSpPr>
            <p:spPr>
              <a:xfrm>
                <a:off x="431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Rechteck 147"/>
              <p:cNvSpPr>
                <a:spLocks noChangeAspect="1"/>
              </p:cNvSpPr>
              <p:nvPr/>
            </p:nvSpPr>
            <p:spPr>
              <a:xfrm>
                <a:off x="442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9" name="Rechteck 148"/>
              <p:cNvSpPr>
                <a:spLocks noChangeAspect="1"/>
              </p:cNvSpPr>
              <p:nvPr/>
            </p:nvSpPr>
            <p:spPr>
              <a:xfrm>
                <a:off x="4535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Rechteck 149"/>
              <p:cNvSpPr>
                <a:spLocks noChangeAspect="1"/>
              </p:cNvSpPr>
              <p:nvPr/>
            </p:nvSpPr>
            <p:spPr>
              <a:xfrm>
                <a:off x="4643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1" name="Rechteck 150"/>
              <p:cNvSpPr>
                <a:spLocks noChangeAspect="1"/>
              </p:cNvSpPr>
              <p:nvPr/>
            </p:nvSpPr>
            <p:spPr>
              <a:xfrm>
                <a:off x="475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Rechteck 151"/>
              <p:cNvSpPr>
                <a:spLocks noChangeAspect="1"/>
              </p:cNvSpPr>
              <p:nvPr/>
            </p:nvSpPr>
            <p:spPr>
              <a:xfrm>
                <a:off x="475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3" name="Rechteck 152"/>
              <p:cNvSpPr>
                <a:spLocks noChangeAspect="1"/>
              </p:cNvSpPr>
              <p:nvPr/>
            </p:nvSpPr>
            <p:spPr>
              <a:xfrm>
                <a:off x="486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Rechteck 153"/>
              <p:cNvSpPr>
                <a:spLocks noChangeAspect="1"/>
              </p:cNvSpPr>
              <p:nvPr/>
            </p:nvSpPr>
            <p:spPr>
              <a:xfrm>
                <a:off x="486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5" name="Rechteck 154"/>
              <p:cNvSpPr>
                <a:spLocks noChangeAspect="1"/>
              </p:cNvSpPr>
              <p:nvPr/>
            </p:nvSpPr>
            <p:spPr>
              <a:xfrm>
                <a:off x="496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6" name="Rechteck 155"/>
              <p:cNvSpPr>
                <a:spLocks noChangeAspect="1"/>
              </p:cNvSpPr>
              <p:nvPr/>
            </p:nvSpPr>
            <p:spPr>
              <a:xfrm>
                <a:off x="496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7" name="Rechteck 156"/>
              <p:cNvSpPr>
                <a:spLocks noChangeAspect="1"/>
              </p:cNvSpPr>
              <p:nvPr/>
            </p:nvSpPr>
            <p:spPr>
              <a:xfrm>
                <a:off x="5076032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8" name="Rechteck 157"/>
              <p:cNvSpPr>
                <a:spLocks noChangeAspect="1"/>
              </p:cNvSpPr>
              <p:nvPr/>
            </p:nvSpPr>
            <p:spPr>
              <a:xfrm>
                <a:off x="5076032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9" name="Rechteck 158"/>
              <p:cNvSpPr>
                <a:spLocks noChangeAspect="1"/>
              </p:cNvSpPr>
              <p:nvPr/>
            </p:nvSpPr>
            <p:spPr>
              <a:xfrm>
                <a:off x="475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0" name="Rechteck 159"/>
              <p:cNvSpPr>
                <a:spLocks noChangeAspect="1"/>
              </p:cNvSpPr>
              <p:nvPr/>
            </p:nvSpPr>
            <p:spPr>
              <a:xfrm>
                <a:off x="475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1" name="Rechteck 160"/>
              <p:cNvSpPr>
                <a:spLocks noChangeAspect="1"/>
              </p:cNvSpPr>
              <p:nvPr/>
            </p:nvSpPr>
            <p:spPr>
              <a:xfrm>
                <a:off x="486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2" name="Rechteck 161"/>
              <p:cNvSpPr>
                <a:spLocks noChangeAspect="1"/>
              </p:cNvSpPr>
              <p:nvPr/>
            </p:nvSpPr>
            <p:spPr>
              <a:xfrm>
                <a:off x="486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3" name="Rechteck 162"/>
              <p:cNvSpPr>
                <a:spLocks noChangeAspect="1"/>
              </p:cNvSpPr>
              <p:nvPr/>
            </p:nvSpPr>
            <p:spPr>
              <a:xfrm>
                <a:off x="496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4" name="Rechteck 163"/>
              <p:cNvSpPr>
                <a:spLocks noChangeAspect="1"/>
              </p:cNvSpPr>
              <p:nvPr/>
            </p:nvSpPr>
            <p:spPr>
              <a:xfrm>
                <a:off x="496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5" name="Rechteck 164"/>
              <p:cNvSpPr>
                <a:spLocks noChangeAspect="1"/>
              </p:cNvSpPr>
              <p:nvPr/>
            </p:nvSpPr>
            <p:spPr>
              <a:xfrm>
                <a:off x="5076032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6" name="Rechteck 165"/>
              <p:cNvSpPr>
                <a:spLocks noChangeAspect="1"/>
              </p:cNvSpPr>
              <p:nvPr/>
            </p:nvSpPr>
            <p:spPr>
              <a:xfrm>
                <a:off x="507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7" name="Rechteck 166"/>
              <p:cNvSpPr>
                <a:spLocks noChangeAspect="1"/>
              </p:cNvSpPr>
              <p:nvPr/>
            </p:nvSpPr>
            <p:spPr>
              <a:xfrm>
                <a:off x="5184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8" name="Rechteck 167"/>
              <p:cNvSpPr>
                <a:spLocks noChangeAspect="1"/>
              </p:cNvSpPr>
              <p:nvPr/>
            </p:nvSpPr>
            <p:spPr>
              <a:xfrm>
                <a:off x="5184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9" name="Rechteck 168"/>
              <p:cNvSpPr>
                <a:spLocks noChangeAspect="1"/>
              </p:cNvSpPr>
              <p:nvPr/>
            </p:nvSpPr>
            <p:spPr>
              <a:xfrm>
                <a:off x="5292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0" name="Rechteck 169"/>
              <p:cNvSpPr>
                <a:spLocks noChangeAspect="1"/>
              </p:cNvSpPr>
              <p:nvPr/>
            </p:nvSpPr>
            <p:spPr>
              <a:xfrm>
                <a:off x="5292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1" name="Rechteck 170"/>
              <p:cNvSpPr>
                <a:spLocks noChangeAspect="1"/>
              </p:cNvSpPr>
              <p:nvPr/>
            </p:nvSpPr>
            <p:spPr>
              <a:xfrm>
                <a:off x="5400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2" name="Rechteck 171"/>
              <p:cNvSpPr>
                <a:spLocks noChangeAspect="1"/>
              </p:cNvSpPr>
              <p:nvPr/>
            </p:nvSpPr>
            <p:spPr>
              <a:xfrm>
                <a:off x="5400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3" name="Rechteck 172"/>
              <p:cNvSpPr>
                <a:spLocks noChangeAspect="1"/>
              </p:cNvSpPr>
              <p:nvPr/>
            </p:nvSpPr>
            <p:spPr>
              <a:xfrm>
                <a:off x="5184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4" name="Rechteck 173"/>
              <p:cNvSpPr>
                <a:spLocks noChangeAspect="1"/>
              </p:cNvSpPr>
              <p:nvPr/>
            </p:nvSpPr>
            <p:spPr>
              <a:xfrm>
                <a:off x="5184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Rechteck 174"/>
              <p:cNvSpPr>
                <a:spLocks noChangeAspect="1"/>
              </p:cNvSpPr>
              <p:nvPr/>
            </p:nvSpPr>
            <p:spPr>
              <a:xfrm>
                <a:off x="5292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6" name="Rechteck 175"/>
              <p:cNvSpPr>
                <a:spLocks noChangeAspect="1"/>
              </p:cNvSpPr>
              <p:nvPr/>
            </p:nvSpPr>
            <p:spPr>
              <a:xfrm>
                <a:off x="5292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7" name="Rechteck 176"/>
              <p:cNvSpPr>
                <a:spLocks noChangeAspect="1"/>
              </p:cNvSpPr>
              <p:nvPr/>
            </p:nvSpPr>
            <p:spPr>
              <a:xfrm>
                <a:off x="5400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8" name="Rechteck 177"/>
              <p:cNvSpPr>
                <a:spLocks noChangeAspect="1"/>
              </p:cNvSpPr>
              <p:nvPr/>
            </p:nvSpPr>
            <p:spPr>
              <a:xfrm>
                <a:off x="5400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9" name="Rechteck 178"/>
              <p:cNvSpPr>
                <a:spLocks noChangeAspect="1"/>
              </p:cNvSpPr>
              <p:nvPr/>
            </p:nvSpPr>
            <p:spPr>
              <a:xfrm>
                <a:off x="475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0" name="Rechteck 179"/>
              <p:cNvSpPr>
                <a:spLocks noChangeAspect="1"/>
              </p:cNvSpPr>
              <p:nvPr/>
            </p:nvSpPr>
            <p:spPr>
              <a:xfrm>
                <a:off x="475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1" name="Rechteck 180"/>
              <p:cNvSpPr>
                <a:spLocks noChangeAspect="1"/>
              </p:cNvSpPr>
              <p:nvPr/>
            </p:nvSpPr>
            <p:spPr>
              <a:xfrm>
                <a:off x="486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2" name="Rechteck 181"/>
              <p:cNvSpPr>
                <a:spLocks noChangeAspect="1"/>
              </p:cNvSpPr>
              <p:nvPr/>
            </p:nvSpPr>
            <p:spPr>
              <a:xfrm>
                <a:off x="486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Rechteck 182"/>
              <p:cNvSpPr>
                <a:spLocks noChangeAspect="1"/>
              </p:cNvSpPr>
              <p:nvPr/>
            </p:nvSpPr>
            <p:spPr>
              <a:xfrm>
                <a:off x="496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4" name="Rechteck 183"/>
              <p:cNvSpPr>
                <a:spLocks noChangeAspect="1"/>
              </p:cNvSpPr>
              <p:nvPr/>
            </p:nvSpPr>
            <p:spPr>
              <a:xfrm>
                <a:off x="496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5" name="Rechteck 184"/>
              <p:cNvSpPr>
                <a:spLocks noChangeAspect="1"/>
              </p:cNvSpPr>
              <p:nvPr/>
            </p:nvSpPr>
            <p:spPr>
              <a:xfrm>
                <a:off x="507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6" name="Rechteck 185"/>
              <p:cNvSpPr>
                <a:spLocks noChangeAspect="1"/>
              </p:cNvSpPr>
              <p:nvPr/>
            </p:nvSpPr>
            <p:spPr>
              <a:xfrm>
                <a:off x="507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7" name="Rechteck 186"/>
              <p:cNvSpPr>
                <a:spLocks noChangeAspect="1"/>
              </p:cNvSpPr>
              <p:nvPr/>
            </p:nvSpPr>
            <p:spPr>
              <a:xfrm>
                <a:off x="475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8" name="Rechteck 187"/>
              <p:cNvSpPr>
                <a:spLocks noChangeAspect="1"/>
              </p:cNvSpPr>
              <p:nvPr/>
            </p:nvSpPr>
            <p:spPr>
              <a:xfrm>
                <a:off x="486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9" name="Rechteck 188"/>
              <p:cNvSpPr>
                <a:spLocks noChangeAspect="1"/>
              </p:cNvSpPr>
              <p:nvPr/>
            </p:nvSpPr>
            <p:spPr>
              <a:xfrm>
                <a:off x="496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0" name="Rechteck 189"/>
              <p:cNvSpPr>
                <a:spLocks noChangeAspect="1"/>
              </p:cNvSpPr>
              <p:nvPr/>
            </p:nvSpPr>
            <p:spPr>
              <a:xfrm>
                <a:off x="507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1" name="Rechteck 190"/>
              <p:cNvSpPr>
                <a:spLocks noChangeAspect="1"/>
              </p:cNvSpPr>
              <p:nvPr/>
            </p:nvSpPr>
            <p:spPr>
              <a:xfrm>
                <a:off x="5184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2" name="Rechteck 191"/>
              <p:cNvSpPr>
                <a:spLocks noChangeAspect="1"/>
              </p:cNvSpPr>
              <p:nvPr/>
            </p:nvSpPr>
            <p:spPr>
              <a:xfrm>
                <a:off x="5184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3" name="Rechteck 192"/>
              <p:cNvSpPr>
                <a:spLocks noChangeAspect="1"/>
              </p:cNvSpPr>
              <p:nvPr/>
            </p:nvSpPr>
            <p:spPr>
              <a:xfrm>
                <a:off x="5292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4" name="Rechteck 193"/>
              <p:cNvSpPr>
                <a:spLocks noChangeAspect="1"/>
              </p:cNvSpPr>
              <p:nvPr/>
            </p:nvSpPr>
            <p:spPr>
              <a:xfrm>
                <a:off x="5292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5" name="Rechteck 194"/>
              <p:cNvSpPr>
                <a:spLocks noChangeAspect="1"/>
              </p:cNvSpPr>
              <p:nvPr/>
            </p:nvSpPr>
            <p:spPr>
              <a:xfrm>
                <a:off x="5400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6" name="Rechteck 195"/>
              <p:cNvSpPr>
                <a:spLocks noChangeAspect="1"/>
              </p:cNvSpPr>
              <p:nvPr/>
            </p:nvSpPr>
            <p:spPr>
              <a:xfrm>
                <a:off x="5400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7" name="Rechteck 196"/>
              <p:cNvSpPr>
                <a:spLocks noChangeAspect="1"/>
              </p:cNvSpPr>
              <p:nvPr/>
            </p:nvSpPr>
            <p:spPr>
              <a:xfrm>
                <a:off x="5184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8" name="Rechteck 197"/>
              <p:cNvSpPr>
                <a:spLocks noChangeAspect="1"/>
              </p:cNvSpPr>
              <p:nvPr/>
            </p:nvSpPr>
            <p:spPr>
              <a:xfrm>
                <a:off x="5292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9" name="Rechteck 198"/>
              <p:cNvSpPr>
                <a:spLocks noChangeAspect="1"/>
              </p:cNvSpPr>
              <p:nvPr/>
            </p:nvSpPr>
            <p:spPr>
              <a:xfrm>
                <a:off x="5400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0" name="Rechteck 199"/>
              <p:cNvSpPr>
                <a:spLocks noChangeAspect="1"/>
              </p:cNvSpPr>
              <p:nvPr/>
            </p:nvSpPr>
            <p:spPr>
              <a:xfrm>
                <a:off x="3779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1" name="Rechteck 200"/>
              <p:cNvSpPr>
                <a:spLocks noChangeAspect="1"/>
              </p:cNvSpPr>
              <p:nvPr/>
            </p:nvSpPr>
            <p:spPr>
              <a:xfrm>
                <a:off x="3779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2" name="Rechteck 201"/>
              <p:cNvSpPr>
                <a:spLocks noChangeAspect="1"/>
              </p:cNvSpPr>
              <p:nvPr/>
            </p:nvSpPr>
            <p:spPr>
              <a:xfrm>
                <a:off x="3887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3" name="Rechteck 202"/>
              <p:cNvSpPr>
                <a:spLocks noChangeAspect="1"/>
              </p:cNvSpPr>
              <p:nvPr/>
            </p:nvSpPr>
            <p:spPr>
              <a:xfrm>
                <a:off x="3887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4" name="Rechteck 203"/>
              <p:cNvSpPr>
                <a:spLocks noChangeAspect="1"/>
              </p:cNvSpPr>
              <p:nvPr/>
            </p:nvSpPr>
            <p:spPr>
              <a:xfrm>
                <a:off x="3995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5" name="Rechteck 204"/>
              <p:cNvSpPr>
                <a:spLocks noChangeAspect="1"/>
              </p:cNvSpPr>
              <p:nvPr/>
            </p:nvSpPr>
            <p:spPr>
              <a:xfrm>
                <a:off x="3995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6" name="Rechteck 205"/>
              <p:cNvSpPr>
                <a:spLocks noChangeAspect="1"/>
              </p:cNvSpPr>
              <p:nvPr/>
            </p:nvSpPr>
            <p:spPr>
              <a:xfrm>
                <a:off x="4103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7" name="Rechteck 206"/>
              <p:cNvSpPr>
                <a:spLocks noChangeAspect="1"/>
              </p:cNvSpPr>
              <p:nvPr/>
            </p:nvSpPr>
            <p:spPr>
              <a:xfrm>
                <a:off x="4103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8" name="Rechteck 207"/>
              <p:cNvSpPr>
                <a:spLocks noChangeAspect="1"/>
              </p:cNvSpPr>
              <p:nvPr/>
            </p:nvSpPr>
            <p:spPr>
              <a:xfrm>
                <a:off x="3779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9" name="Rechteck 208"/>
              <p:cNvSpPr>
                <a:spLocks noChangeAspect="1"/>
              </p:cNvSpPr>
              <p:nvPr/>
            </p:nvSpPr>
            <p:spPr>
              <a:xfrm>
                <a:off x="3779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0" name="Rechteck 209"/>
              <p:cNvSpPr>
                <a:spLocks noChangeAspect="1"/>
              </p:cNvSpPr>
              <p:nvPr/>
            </p:nvSpPr>
            <p:spPr>
              <a:xfrm>
                <a:off x="3887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1" name="Rechteck 210"/>
              <p:cNvSpPr>
                <a:spLocks noChangeAspect="1"/>
              </p:cNvSpPr>
              <p:nvPr/>
            </p:nvSpPr>
            <p:spPr>
              <a:xfrm>
                <a:off x="3887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2" name="Rechteck 211"/>
              <p:cNvSpPr>
                <a:spLocks noChangeAspect="1"/>
              </p:cNvSpPr>
              <p:nvPr/>
            </p:nvSpPr>
            <p:spPr>
              <a:xfrm>
                <a:off x="3995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3" name="Rechteck 212"/>
              <p:cNvSpPr>
                <a:spLocks noChangeAspect="1"/>
              </p:cNvSpPr>
              <p:nvPr/>
            </p:nvSpPr>
            <p:spPr>
              <a:xfrm>
                <a:off x="3995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4" name="Rechteck 213"/>
              <p:cNvSpPr>
                <a:spLocks noChangeAspect="1"/>
              </p:cNvSpPr>
              <p:nvPr/>
            </p:nvSpPr>
            <p:spPr>
              <a:xfrm>
                <a:off x="4103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5" name="Rechteck 214"/>
              <p:cNvSpPr>
                <a:spLocks noChangeAspect="1"/>
              </p:cNvSpPr>
              <p:nvPr/>
            </p:nvSpPr>
            <p:spPr>
              <a:xfrm>
                <a:off x="4103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6" name="Rechteck 215"/>
              <p:cNvSpPr>
                <a:spLocks noChangeAspect="1"/>
              </p:cNvSpPr>
              <p:nvPr/>
            </p:nvSpPr>
            <p:spPr>
              <a:xfrm>
                <a:off x="421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7" name="Rechteck 216"/>
              <p:cNvSpPr>
                <a:spLocks noChangeAspect="1"/>
              </p:cNvSpPr>
              <p:nvPr/>
            </p:nvSpPr>
            <p:spPr>
              <a:xfrm>
                <a:off x="421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8" name="Rechteck 217"/>
              <p:cNvSpPr>
                <a:spLocks noChangeAspect="1"/>
              </p:cNvSpPr>
              <p:nvPr/>
            </p:nvSpPr>
            <p:spPr>
              <a:xfrm>
                <a:off x="432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9" name="Rechteck 218"/>
              <p:cNvSpPr>
                <a:spLocks noChangeAspect="1"/>
              </p:cNvSpPr>
              <p:nvPr/>
            </p:nvSpPr>
            <p:spPr>
              <a:xfrm>
                <a:off x="432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0" name="Rechteck 219"/>
              <p:cNvSpPr>
                <a:spLocks noChangeAspect="1"/>
              </p:cNvSpPr>
              <p:nvPr/>
            </p:nvSpPr>
            <p:spPr>
              <a:xfrm>
                <a:off x="442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1" name="Rechteck 220"/>
              <p:cNvSpPr>
                <a:spLocks noChangeAspect="1"/>
              </p:cNvSpPr>
              <p:nvPr/>
            </p:nvSpPr>
            <p:spPr>
              <a:xfrm>
                <a:off x="442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2" name="Rechteck 221"/>
              <p:cNvSpPr>
                <a:spLocks noChangeAspect="1"/>
              </p:cNvSpPr>
              <p:nvPr/>
            </p:nvSpPr>
            <p:spPr>
              <a:xfrm>
                <a:off x="4536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3" name="Rechteck 222"/>
              <p:cNvSpPr>
                <a:spLocks noChangeAspect="1"/>
              </p:cNvSpPr>
              <p:nvPr/>
            </p:nvSpPr>
            <p:spPr>
              <a:xfrm>
                <a:off x="4536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4" name="Rechteck 223"/>
              <p:cNvSpPr>
                <a:spLocks noChangeAspect="1"/>
              </p:cNvSpPr>
              <p:nvPr/>
            </p:nvSpPr>
            <p:spPr>
              <a:xfrm>
                <a:off x="421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5" name="Rechteck 224"/>
              <p:cNvSpPr>
                <a:spLocks noChangeAspect="1"/>
              </p:cNvSpPr>
              <p:nvPr/>
            </p:nvSpPr>
            <p:spPr>
              <a:xfrm>
                <a:off x="421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6" name="Rechteck 225"/>
              <p:cNvSpPr>
                <a:spLocks noChangeAspect="1"/>
              </p:cNvSpPr>
              <p:nvPr/>
            </p:nvSpPr>
            <p:spPr>
              <a:xfrm>
                <a:off x="432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7" name="Rechteck 226"/>
              <p:cNvSpPr>
                <a:spLocks noChangeAspect="1"/>
              </p:cNvSpPr>
              <p:nvPr/>
            </p:nvSpPr>
            <p:spPr>
              <a:xfrm>
                <a:off x="432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8" name="Rechteck 227"/>
              <p:cNvSpPr>
                <a:spLocks noChangeAspect="1"/>
              </p:cNvSpPr>
              <p:nvPr/>
            </p:nvSpPr>
            <p:spPr>
              <a:xfrm>
                <a:off x="442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9" name="Rechteck 228"/>
              <p:cNvSpPr>
                <a:spLocks noChangeAspect="1"/>
              </p:cNvSpPr>
              <p:nvPr/>
            </p:nvSpPr>
            <p:spPr>
              <a:xfrm>
                <a:off x="442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0" name="Rechteck 229"/>
              <p:cNvSpPr>
                <a:spLocks noChangeAspect="1"/>
              </p:cNvSpPr>
              <p:nvPr/>
            </p:nvSpPr>
            <p:spPr>
              <a:xfrm>
                <a:off x="4536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1" name="Rechteck 230"/>
              <p:cNvSpPr>
                <a:spLocks noChangeAspect="1"/>
              </p:cNvSpPr>
              <p:nvPr/>
            </p:nvSpPr>
            <p:spPr>
              <a:xfrm>
                <a:off x="453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2" name="Rechteck 231"/>
              <p:cNvSpPr>
                <a:spLocks noChangeAspect="1"/>
              </p:cNvSpPr>
              <p:nvPr/>
            </p:nvSpPr>
            <p:spPr>
              <a:xfrm>
                <a:off x="3779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3" name="Rechteck 232"/>
              <p:cNvSpPr>
                <a:spLocks noChangeAspect="1"/>
              </p:cNvSpPr>
              <p:nvPr/>
            </p:nvSpPr>
            <p:spPr>
              <a:xfrm>
                <a:off x="3779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4" name="Rechteck 233"/>
              <p:cNvSpPr>
                <a:spLocks noChangeAspect="1"/>
              </p:cNvSpPr>
              <p:nvPr/>
            </p:nvSpPr>
            <p:spPr>
              <a:xfrm>
                <a:off x="3887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5" name="Rechteck 234"/>
              <p:cNvSpPr>
                <a:spLocks noChangeAspect="1"/>
              </p:cNvSpPr>
              <p:nvPr/>
            </p:nvSpPr>
            <p:spPr>
              <a:xfrm>
                <a:off x="3887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6" name="Rechteck 235"/>
              <p:cNvSpPr>
                <a:spLocks noChangeAspect="1"/>
              </p:cNvSpPr>
              <p:nvPr/>
            </p:nvSpPr>
            <p:spPr>
              <a:xfrm>
                <a:off x="3995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7" name="Rechteck 236"/>
              <p:cNvSpPr>
                <a:spLocks noChangeAspect="1"/>
              </p:cNvSpPr>
              <p:nvPr/>
            </p:nvSpPr>
            <p:spPr>
              <a:xfrm>
                <a:off x="3995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8" name="Rechteck 237"/>
              <p:cNvSpPr>
                <a:spLocks noChangeAspect="1"/>
              </p:cNvSpPr>
              <p:nvPr/>
            </p:nvSpPr>
            <p:spPr>
              <a:xfrm>
                <a:off x="4103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9" name="Rechteck 238"/>
              <p:cNvSpPr>
                <a:spLocks noChangeAspect="1"/>
              </p:cNvSpPr>
              <p:nvPr/>
            </p:nvSpPr>
            <p:spPr>
              <a:xfrm>
                <a:off x="4103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0" name="Rechteck 239"/>
              <p:cNvSpPr>
                <a:spLocks noChangeAspect="1"/>
              </p:cNvSpPr>
              <p:nvPr/>
            </p:nvSpPr>
            <p:spPr>
              <a:xfrm>
                <a:off x="3779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1" name="Rechteck 240"/>
              <p:cNvSpPr>
                <a:spLocks noChangeAspect="1"/>
              </p:cNvSpPr>
              <p:nvPr/>
            </p:nvSpPr>
            <p:spPr>
              <a:xfrm>
                <a:off x="3887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2" name="Rechteck 241"/>
              <p:cNvSpPr>
                <a:spLocks noChangeAspect="1"/>
              </p:cNvSpPr>
              <p:nvPr/>
            </p:nvSpPr>
            <p:spPr>
              <a:xfrm>
                <a:off x="3995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3" name="Rechteck 242"/>
              <p:cNvSpPr>
                <a:spLocks noChangeAspect="1"/>
              </p:cNvSpPr>
              <p:nvPr/>
            </p:nvSpPr>
            <p:spPr>
              <a:xfrm>
                <a:off x="4103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4" name="Rechteck 243"/>
              <p:cNvSpPr>
                <a:spLocks noChangeAspect="1"/>
              </p:cNvSpPr>
              <p:nvPr/>
            </p:nvSpPr>
            <p:spPr>
              <a:xfrm>
                <a:off x="421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5" name="Rechteck 244"/>
              <p:cNvSpPr>
                <a:spLocks noChangeAspect="1"/>
              </p:cNvSpPr>
              <p:nvPr/>
            </p:nvSpPr>
            <p:spPr>
              <a:xfrm>
                <a:off x="421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6" name="Rechteck 245"/>
              <p:cNvSpPr>
                <a:spLocks noChangeAspect="1"/>
              </p:cNvSpPr>
              <p:nvPr/>
            </p:nvSpPr>
            <p:spPr>
              <a:xfrm>
                <a:off x="432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7" name="Rechteck 246"/>
              <p:cNvSpPr>
                <a:spLocks noChangeAspect="1"/>
              </p:cNvSpPr>
              <p:nvPr/>
            </p:nvSpPr>
            <p:spPr>
              <a:xfrm>
                <a:off x="432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8" name="Rechteck 247"/>
              <p:cNvSpPr>
                <a:spLocks noChangeAspect="1"/>
              </p:cNvSpPr>
              <p:nvPr/>
            </p:nvSpPr>
            <p:spPr>
              <a:xfrm>
                <a:off x="442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9" name="Rechteck 248"/>
              <p:cNvSpPr>
                <a:spLocks noChangeAspect="1"/>
              </p:cNvSpPr>
              <p:nvPr/>
            </p:nvSpPr>
            <p:spPr>
              <a:xfrm>
                <a:off x="442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0" name="Rechteck 249"/>
              <p:cNvSpPr>
                <a:spLocks noChangeAspect="1"/>
              </p:cNvSpPr>
              <p:nvPr/>
            </p:nvSpPr>
            <p:spPr>
              <a:xfrm>
                <a:off x="453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1" name="Rechteck 250"/>
              <p:cNvSpPr>
                <a:spLocks noChangeAspect="1"/>
              </p:cNvSpPr>
              <p:nvPr/>
            </p:nvSpPr>
            <p:spPr>
              <a:xfrm>
                <a:off x="453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2" name="Rechteck 251"/>
              <p:cNvSpPr>
                <a:spLocks noChangeAspect="1"/>
              </p:cNvSpPr>
              <p:nvPr/>
            </p:nvSpPr>
            <p:spPr>
              <a:xfrm>
                <a:off x="421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3" name="Rechteck 252"/>
              <p:cNvSpPr>
                <a:spLocks noChangeAspect="1"/>
              </p:cNvSpPr>
              <p:nvPr/>
            </p:nvSpPr>
            <p:spPr>
              <a:xfrm>
                <a:off x="432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4" name="Rechteck 253"/>
              <p:cNvSpPr>
                <a:spLocks noChangeAspect="1"/>
              </p:cNvSpPr>
              <p:nvPr/>
            </p:nvSpPr>
            <p:spPr>
              <a:xfrm>
                <a:off x="442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5" name="Rechteck 254"/>
              <p:cNvSpPr>
                <a:spLocks noChangeAspect="1"/>
              </p:cNvSpPr>
              <p:nvPr/>
            </p:nvSpPr>
            <p:spPr>
              <a:xfrm>
                <a:off x="453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644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644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4644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4644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4644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4644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4644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63" name="Textfeld 262"/>
            <p:cNvSpPr txBox="1"/>
            <p:nvPr/>
          </p:nvSpPr>
          <p:spPr>
            <a:xfrm>
              <a:off x="7596115" y="6009112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264" name="Textfeld 263"/>
            <p:cNvSpPr txBox="1"/>
            <p:nvPr/>
          </p:nvSpPr>
          <p:spPr>
            <a:xfrm>
              <a:off x="8568138" y="5030559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286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partitioning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804959"/>
            <a:ext cx="7526070" cy="57609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Algorithm requiring environment of 0.9×0.9 </a:t>
            </a:r>
            <a:r>
              <a:rPr lang="en-GB" dirty="0"/>
              <a:t>around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each </a:t>
            </a:r>
            <a:r>
              <a:rPr lang="en-GB" dirty="0"/>
              <a:t>tower to be </a:t>
            </a:r>
            <a:r>
              <a:rPr lang="en-GB" dirty="0" smtClean="0"/>
              <a:t>processed      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+/- 4 neighbours in eta and phi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  <a:endParaRPr lang="en-GB" dirty="0"/>
          </a:p>
          <a:p>
            <a:r>
              <a:rPr lang="en-GB" b="1" dirty="0" smtClean="0">
                <a:solidFill>
                  <a:srgbClr val="07B97E"/>
                </a:solidFill>
              </a:rPr>
              <a:t>core </a:t>
            </a:r>
            <a:r>
              <a:rPr lang="en-GB" b="1" dirty="0">
                <a:solidFill>
                  <a:srgbClr val="07B97E"/>
                </a:solidFill>
              </a:rPr>
              <a:t>of 0.8×0.8</a:t>
            </a:r>
          </a:p>
          <a:p>
            <a:r>
              <a:rPr lang="en-GB" dirty="0" smtClean="0"/>
              <a:t>Fully </a:t>
            </a:r>
            <a:r>
              <a:rPr lang="en-GB" dirty="0"/>
              <a:t>duplicated data in </a:t>
            </a:r>
            <a:r>
              <a:rPr lang="en-GB" dirty="0" smtClean="0"/>
              <a:t>both eta </a:t>
            </a:r>
            <a:r>
              <a:rPr lang="en-GB" dirty="0"/>
              <a:t>and </a:t>
            </a:r>
            <a:r>
              <a:rPr lang="en-GB" dirty="0" smtClean="0"/>
              <a:t>phi</a:t>
            </a:r>
          </a:p>
          <a:p>
            <a:r>
              <a:rPr lang="en-GB" dirty="0" smtClean="0"/>
              <a:t>Total of 1.6×1.6 </a:t>
            </a:r>
            <a:r>
              <a:rPr lang="en-GB" dirty="0"/>
              <a:t>worth of data </a:t>
            </a:r>
            <a:r>
              <a:rPr lang="en-GB" dirty="0" smtClean="0"/>
              <a:t>required</a:t>
            </a:r>
          </a:p>
          <a:p>
            <a:r>
              <a:rPr lang="en-GB" dirty="0" smtClean="0"/>
              <a:t>256 </a:t>
            </a:r>
            <a:r>
              <a:rPr lang="en-GB" dirty="0"/>
              <a:t>bins @ </a:t>
            </a:r>
            <a:r>
              <a:rPr lang="en-GB" dirty="0" smtClean="0"/>
              <a:t>0.1×0.1 granularity</a:t>
            </a:r>
          </a:p>
          <a:p>
            <a:r>
              <a:rPr lang="en-GB" dirty="0" smtClean="0"/>
              <a:t>separate </a:t>
            </a:r>
            <a:r>
              <a:rPr lang="en-GB" dirty="0"/>
              <a:t>e/m + </a:t>
            </a:r>
            <a:r>
              <a:rPr lang="en-GB" dirty="0" smtClean="0"/>
              <a:t>had channels  </a:t>
            </a:r>
            <a:r>
              <a:rPr lang="en-GB" dirty="0">
                <a:sym typeface="Wingdings" pitchFamily="2" charset="2"/>
              </a:rPr>
              <a:t> 512 </a:t>
            </a:r>
            <a:r>
              <a:rPr lang="en-GB" dirty="0" smtClean="0">
                <a:sym typeface="Wingdings" pitchFamily="2" charset="2"/>
              </a:rPr>
              <a:t>numbers (16-bit energies)</a:t>
            </a:r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That equals 64 on-chip receivers </a:t>
            </a:r>
            <a:r>
              <a:rPr lang="en-GB" dirty="0">
                <a:sym typeface="Wingdings" pitchFamily="2" charset="2"/>
              </a:rPr>
              <a:t>@</a:t>
            </a:r>
            <a:r>
              <a:rPr lang="en-GB" dirty="0" smtClean="0">
                <a:sym typeface="Wingdings" pitchFamily="2" charset="2"/>
              </a:rPr>
              <a:t>6.4Gb/s (128 bit/lane/BC)</a:t>
            </a:r>
          </a:p>
          <a:p>
            <a:r>
              <a:rPr lang="en-GB" dirty="0" smtClean="0">
                <a:sym typeface="Wingdings" pitchFamily="2" charset="2"/>
              </a:rPr>
              <a:t>Due to 100% on-board duplication, 32 of them are driven from a fibre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pPr marL="342900" lvl="1" indent="-342900"/>
            <a:r>
              <a:rPr lang="en-GB" dirty="0" smtClean="0"/>
              <a:t>Processing strip along phi</a:t>
            </a:r>
          </a:p>
          <a:p>
            <a:pPr marL="342900" lvl="1" indent="-342900"/>
            <a:r>
              <a:rPr lang="en-GB" dirty="0" smtClean="0"/>
              <a:t>Receiving fully duplicated data in eta from DPS</a:t>
            </a:r>
          </a:p>
          <a:p>
            <a:pPr marL="342900" lvl="1" indent="-342900"/>
            <a:r>
              <a:rPr lang="en-GB" dirty="0" smtClean="0"/>
              <a:t>Module </a:t>
            </a:r>
            <a:r>
              <a:rPr lang="en-GB" dirty="0"/>
              <a:t>covering full phi (8×0.8), limited eta range of .</a:t>
            </a:r>
            <a:r>
              <a:rPr lang="en-GB" dirty="0" smtClean="0"/>
              <a:t>8</a:t>
            </a:r>
          </a:p>
          <a:p>
            <a:pPr marL="342900" lvl="1" indent="-342900"/>
            <a:r>
              <a:rPr lang="en-GB" dirty="0" smtClean="0"/>
              <a:t>Carrying 8 FPGAs</a:t>
            </a:r>
          </a:p>
          <a:p>
            <a:pPr marL="342900" lvl="1" indent="-342900"/>
            <a:r>
              <a:rPr lang="en-GB" dirty="0" smtClean="0">
                <a:sym typeface="Wingdings" panose="05000000000000000000" pitchFamily="2" charset="2"/>
              </a:rPr>
              <a:t> total of 8</a:t>
            </a:r>
            <a:r>
              <a:rPr lang="en-GB" dirty="0" smtClean="0"/>
              <a:t>×32=256 fibres coming in</a:t>
            </a:r>
          </a:p>
          <a:p>
            <a:pPr marL="342900" lvl="1" indent="-342900"/>
            <a:r>
              <a:rPr lang="en-GB" dirty="0" smtClean="0"/>
              <a:t>22 × 12-way </a:t>
            </a:r>
            <a:r>
              <a:rPr lang="en-GB" dirty="0" err="1" smtClean="0"/>
              <a:t>opto</a:t>
            </a:r>
            <a:r>
              <a:rPr lang="en-GB" dirty="0" smtClean="0"/>
              <a:t> modules </a:t>
            </a:r>
            <a:r>
              <a:rPr lang="en-GB" b="1" dirty="0" smtClean="0"/>
              <a:t>“</a:t>
            </a:r>
            <a:r>
              <a:rPr lang="en-GB" b="1" dirty="0" err="1" smtClean="0"/>
              <a:t>MicroPOD</a:t>
            </a:r>
            <a:r>
              <a:rPr lang="en-GB" b="1" dirty="0" smtClean="0"/>
              <a:t>” </a:t>
            </a:r>
            <a:r>
              <a:rPr lang="en-GB" dirty="0" smtClean="0"/>
              <a:t>high density receivers</a:t>
            </a:r>
          </a:p>
          <a:p>
            <a:pPr marL="342900" lvl="1" indent="-342900"/>
            <a:r>
              <a:rPr lang="en-GB" dirty="0" smtClean="0"/>
              <a:t>Four 72-way fibre connectors (“MPO/MTP”)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7123378" y="1628800"/>
            <a:ext cx="2027230" cy="2027991"/>
            <a:chOff x="6876256" y="4365104"/>
            <a:chExt cx="2027230" cy="2027991"/>
          </a:xfrm>
        </p:grpSpPr>
        <p:grpSp>
          <p:nvGrpSpPr>
            <p:cNvPr id="7" name="Gruppieren 6"/>
            <p:cNvGrpSpPr/>
            <p:nvPr/>
          </p:nvGrpSpPr>
          <p:grpSpPr>
            <a:xfrm>
              <a:off x="6876256" y="4365104"/>
              <a:ext cx="1728168" cy="1728000"/>
              <a:chOff x="3779912" y="4437112"/>
              <a:chExt cx="1728168" cy="1728000"/>
            </a:xfrm>
          </p:grpSpPr>
          <p:sp>
            <p:nvSpPr>
              <p:cNvPr id="10" name="Rechteck 9"/>
              <p:cNvSpPr>
                <a:spLocks noChangeAspect="1"/>
              </p:cNvSpPr>
              <p:nvPr/>
            </p:nvSpPr>
            <p:spPr>
              <a:xfrm>
                <a:off x="475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/>
              <p:cNvSpPr>
                <a:spLocks noChangeAspect="1"/>
              </p:cNvSpPr>
              <p:nvPr/>
            </p:nvSpPr>
            <p:spPr>
              <a:xfrm>
                <a:off x="475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/>
              <p:cNvSpPr>
                <a:spLocks noChangeAspect="1"/>
              </p:cNvSpPr>
              <p:nvPr/>
            </p:nvSpPr>
            <p:spPr>
              <a:xfrm>
                <a:off x="485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/>
              <p:cNvSpPr>
                <a:spLocks noChangeAspect="1"/>
              </p:cNvSpPr>
              <p:nvPr/>
            </p:nvSpPr>
            <p:spPr>
              <a:xfrm>
                <a:off x="485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" name="Rechteck 13"/>
              <p:cNvSpPr>
                <a:spLocks noChangeAspect="1"/>
              </p:cNvSpPr>
              <p:nvPr/>
            </p:nvSpPr>
            <p:spPr>
              <a:xfrm>
                <a:off x="496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" name="Rechteck 14"/>
              <p:cNvSpPr>
                <a:spLocks noChangeAspect="1"/>
              </p:cNvSpPr>
              <p:nvPr/>
            </p:nvSpPr>
            <p:spPr>
              <a:xfrm>
                <a:off x="496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" name="Rechteck 15"/>
              <p:cNvSpPr>
                <a:spLocks noChangeAspect="1"/>
              </p:cNvSpPr>
              <p:nvPr/>
            </p:nvSpPr>
            <p:spPr>
              <a:xfrm>
                <a:off x="507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Rechteck 16"/>
              <p:cNvSpPr>
                <a:spLocks noChangeAspect="1"/>
              </p:cNvSpPr>
              <p:nvPr/>
            </p:nvSpPr>
            <p:spPr>
              <a:xfrm>
                <a:off x="507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" name="Rechteck 17"/>
              <p:cNvSpPr>
                <a:spLocks noChangeAspect="1"/>
              </p:cNvSpPr>
              <p:nvPr/>
            </p:nvSpPr>
            <p:spPr>
              <a:xfrm>
                <a:off x="475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" name="Rechteck 18"/>
              <p:cNvSpPr>
                <a:spLocks noChangeAspect="1"/>
              </p:cNvSpPr>
              <p:nvPr/>
            </p:nvSpPr>
            <p:spPr>
              <a:xfrm>
                <a:off x="475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Rechteck 19"/>
              <p:cNvSpPr>
                <a:spLocks noChangeAspect="1"/>
              </p:cNvSpPr>
              <p:nvPr/>
            </p:nvSpPr>
            <p:spPr>
              <a:xfrm>
                <a:off x="485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" name="Rechteck 20"/>
              <p:cNvSpPr>
                <a:spLocks noChangeAspect="1"/>
              </p:cNvSpPr>
              <p:nvPr/>
            </p:nvSpPr>
            <p:spPr>
              <a:xfrm>
                <a:off x="485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" name="Rechteck 21"/>
              <p:cNvSpPr>
                <a:spLocks noChangeAspect="1"/>
              </p:cNvSpPr>
              <p:nvPr/>
            </p:nvSpPr>
            <p:spPr>
              <a:xfrm>
                <a:off x="496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Rechteck 22"/>
              <p:cNvSpPr>
                <a:spLocks noChangeAspect="1"/>
              </p:cNvSpPr>
              <p:nvPr/>
            </p:nvSpPr>
            <p:spPr>
              <a:xfrm>
                <a:off x="496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" name="Rechteck 23"/>
              <p:cNvSpPr>
                <a:spLocks noChangeAspect="1"/>
              </p:cNvSpPr>
              <p:nvPr/>
            </p:nvSpPr>
            <p:spPr>
              <a:xfrm>
                <a:off x="507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Rechteck 24"/>
              <p:cNvSpPr>
                <a:spLocks noChangeAspect="1"/>
              </p:cNvSpPr>
              <p:nvPr/>
            </p:nvSpPr>
            <p:spPr>
              <a:xfrm>
                <a:off x="507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Rechteck 25"/>
              <p:cNvSpPr>
                <a:spLocks noChangeAspect="1"/>
              </p:cNvSpPr>
              <p:nvPr/>
            </p:nvSpPr>
            <p:spPr>
              <a:xfrm>
                <a:off x="5184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" name="Rechteck 26"/>
              <p:cNvSpPr>
                <a:spLocks noChangeAspect="1"/>
              </p:cNvSpPr>
              <p:nvPr/>
            </p:nvSpPr>
            <p:spPr>
              <a:xfrm>
                <a:off x="5184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" name="Rechteck 27"/>
              <p:cNvSpPr>
                <a:spLocks noChangeAspect="1"/>
              </p:cNvSpPr>
              <p:nvPr/>
            </p:nvSpPr>
            <p:spPr>
              <a:xfrm>
                <a:off x="5292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Rechteck 28"/>
              <p:cNvSpPr>
                <a:spLocks noChangeAspect="1"/>
              </p:cNvSpPr>
              <p:nvPr/>
            </p:nvSpPr>
            <p:spPr>
              <a:xfrm>
                <a:off x="5292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0" name="Rechteck 29"/>
              <p:cNvSpPr>
                <a:spLocks noChangeAspect="1"/>
              </p:cNvSpPr>
              <p:nvPr/>
            </p:nvSpPr>
            <p:spPr>
              <a:xfrm>
                <a:off x="5400008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" name="Rechteck 30"/>
              <p:cNvSpPr>
                <a:spLocks noChangeAspect="1"/>
              </p:cNvSpPr>
              <p:nvPr/>
            </p:nvSpPr>
            <p:spPr>
              <a:xfrm>
                <a:off x="5400008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Rechteck 31"/>
              <p:cNvSpPr>
                <a:spLocks noChangeAspect="1"/>
              </p:cNvSpPr>
              <p:nvPr/>
            </p:nvSpPr>
            <p:spPr>
              <a:xfrm>
                <a:off x="5184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" name="Rechteck 32"/>
              <p:cNvSpPr>
                <a:spLocks noChangeAspect="1"/>
              </p:cNvSpPr>
              <p:nvPr/>
            </p:nvSpPr>
            <p:spPr>
              <a:xfrm>
                <a:off x="5184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" name="Rechteck 33"/>
              <p:cNvSpPr>
                <a:spLocks noChangeAspect="1"/>
              </p:cNvSpPr>
              <p:nvPr/>
            </p:nvSpPr>
            <p:spPr>
              <a:xfrm>
                <a:off x="5292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Rechteck 34"/>
              <p:cNvSpPr>
                <a:spLocks noChangeAspect="1"/>
              </p:cNvSpPr>
              <p:nvPr/>
            </p:nvSpPr>
            <p:spPr>
              <a:xfrm>
                <a:off x="5292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" name="Rechteck 35"/>
              <p:cNvSpPr>
                <a:spLocks noChangeAspect="1"/>
              </p:cNvSpPr>
              <p:nvPr/>
            </p:nvSpPr>
            <p:spPr>
              <a:xfrm>
                <a:off x="5400008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" name="Rechteck 36"/>
              <p:cNvSpPr>
                <a:spLocks noChangeAspect="1"/>
              </p:cNvSpPr>
              <p:nvPr/>
            </p:nvSpPr>
            <p:spPr>
              <a:xfrm>
                <a:off x="5400008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Rechteck 37"/>
              <p:cNvSpPr>
                <a:spLocks noChangeAspect="1"/>
              </p:cNvSpPr>
              <p:nvPr/>
            </p:nvSpPr>
            <p:spPr>
              <a:xfrm>
                <a:off x="475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" name="Rechteck 38"/>
              <p:cNvSpPr>
                <a:spLocks noChangeAspect="1"/>
              </p:cNvSpPr>
              <p:nvPr/>
            </p:nvSpPr>
            <p:spPr>
              <a:xfrm>
                <a:off x="475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" name="Rechteck 39"/>
              <p:cNvSpPr>
                <a:spLocks noChangeAspect="1"/>
              </p:cNvSpPr>
              <p:nvPr/>
            </p:nvSpPr>
            <p:spPr>
              <a:xfrm>
                <a:off x="485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Rechteck 40"/>
              <p:cNvSpPr>
                <a:spLocks noChangeAspect="1"/>
              </p:cNvSpPr>
              <p:nvPr/>
            </p:nvSpPr>
            <p:spPr>
              <a:xfrm>
                <a:off x="485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" name="Rechteck 41"/>
              <p:cNvSpPr>
                <a:spLocks noChangeAspect="1"/>
              </p:cNvSpPr>
              <p:nvPr/>
            </p:nvSpPr>
            <p:spPr>
              <a:xfrm>
                <a:off x="496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" name="Rechteck 42"/>
              <p:cNvSpPr>
                <a:spLocks noChangeAspect="1"/>
              </p:cNvSpPr>
              <p:nvPr/>
            </p:nvSpPr>
            <p:spPr>
              <a:xfrm>
                <a:off x="496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Rechteck 43"/>
              <p:cNvSpPr>
                <a:spLocks noChangeAspect="1"/>
              </p:cNvSpPr>
              <p:nvPr/>
            </p:nvSpPr>
            <p:spPr>
              <a:xfrm>
                <a:off x="5075960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" name="Rechteck 44"/>
              <p:cNvSpPr>
                <a:spLocks noChangeAspect="1"/>
              </p:cNvSpPr>
              <p:nvPr/>
            </p:nvSpPr>
            <p:spPr>
              <a:xfrm>
                <a:off x="5075960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" name="Rechteck 45"/>
              <p:cNvSpPr>
                <a:spLocks noChangeAspect="1"/>
              </p:cNvSpPr>
              <p:nvPr/>
            </p:nvSpPr>
            <p:spPr>
              <a:xfrm>
                <a:off x="475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Rechteck 46"/>
              <p:cNvSpPr>
                <a:spLocks noChangeAspect="1"/>
              </p:cNvSpPr>
              <p:nvPr/>
            </p:nvSpPr>
            <p:spPr>
              <a:xfrm>
                <a:off x="475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" name="Rechteck 47"/>
              <p:cNvSpPr>
                <a:spLocks noChangeAspect="1"/>
              </p:cNvSpPr>
              <p:nvPr/>
            </p:nvSpPr>
            <p:spPr>
              <a:xfrm>
                <a:off x="485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" name="Rechteck 48"/>
              <p:cNvSpPr>
                <a:spLocks noChangeAspect="1"/>
              </p:cNvSpPr>
              <p:nvPr/>
            </p:nvSpPr>
            <p:spPr>
              <a:xfrm>
                <a:off x="485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" name="Rechteck 49"/>
              <p:cNvSpPr>
                <a:spLocks noChangeAspect="1"/>
              </p:cNvSpPr>
              <p:nvPr/>
            </p:nvSpPr>
            <p:spPr>
              <a:xfrm>
                <a:off x="496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" name="Rechteck 50"/>
              <p:cNvSpPr>
                <a:spLocks noChangeAspect="1"/>
              </p:cNvSpPr>
              <p:nvPr/>
            </p:nvSpPr>
            <p:spPr>
              <a:xfrm>
                <a:off x="496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" name="Rechteck 51"/>
              <p:cNvSpPr>
                <a:spLocks noChangeAspect="1"/>
              </p:cNvSpPr>
              <p:nvPr/>
            </p:nvSpPr>
            <p:spPr>
              <a:xfrm>
                <a:off x="5075960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" name="Rechteck 52"/>
              <p:cNvSpPr>
                <a:spLocks noChangeAspect="1"/>
              </p:cNvSpPr>
              <p:nvPr/>
            </p:nvSpPr>
            <p:spPr>
              <a:xfrm>
                <a:off x="5075960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" name="Rechteck 53"/>
              <p:cNvSpPr>
                <a:spLocks noChangeAspect="1"/>
              </p:cNvSpPr>
              <p:nvPr/>
            </p:nvSpPr>
            <p:spPr>
              <a:xfrm>
                <a:off x="5184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" name="Rechteck 54"/>
              <p:cNvSpPr>
                <a:spLocks noChangeAspect="1"/>
              </p:cNvSpPr>
              <p:nvPr/>
            </p:nvSpPr>
            <p:spPr>
              <a:xfrm>
                <a:off x="5184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" name="Rechteck 55"/>
              <p:cNvSpPr>
                <a:spLocks noChangeAspect="1"/>
              </p:cNvSpPr>
              <p:nvPr/>
            </p:nvSpPr>
            <p:spPr>
              <a:xfrm>
                <a:off x="5292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" name="Rechteck 56"/>
              <p:cNvSpPr>
                <a:spLocks noChangeAspect="1"/>
              </p:cNvSpPr>
              <p:nvPr/>
            </p:nvSpPr>
            <p:spPr>
              <a:xfrm>
                <a:off x="5292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" name="Rechteck 57"/>
              <p:cNvSpPr>
                <a:spLocks noChangeAspect="1"/>
              </p:cNvSpPr>
              <p:nvPr/>
            </p:nvSpPr>
            <p:spPr>
              <a:xfrm>
                <a:off x="5400008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" name="Rechteck 58"/>
              <p:cNvSpPr>
                <a:spLocks noChangeAspect="1"/>
              </p:cNvSpPr>
              <p:nvPr/>
            </p:nvSpPr>
            <p:spPr>
              <a:xfrm>
                <a:off x="5400008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" name="Rechteck 59"/>
              <p:cNvSpPr>
                <a:spLocks noChangeAspect="1"/>
              </p:cNvSpPr>
              <p:nvPr/>
            </p:nvSpPr>
            <p:spPr>
              <a:xfrm>
                <a:off x="5184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" name="Rechteck 60"/>
              <p:cNvSpPr>
                <a:spLocks noChangeAspect="1"/>
              </p:cNvSpPr>
              <p:nvPr/>
            </p:nvSpPr>
            <p:spPr>
              <a:xfrm>
                <a:off x="5184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" name="Rechteck 61"/>
              <p:cNvSpPr>
                <a:spLocks noChangeAspect="1"/>
              </p:cNvSpPr>
              <p:nvPr/>
            </p:nvSpPr>
            <p:spPr>
              <a:xfrm>
                <a:off x="5292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" name="Rechteck 62"/>
              <p:cNvSpPr>
                <a:spLocks noChangeAspect="1"/>
              </p:cNvSpPr>
              <p:nvPr/>
            </p:nvSpPr>
            <p:spPr>
              <a:xfrm>
                <a:off x="5292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" name="Rechteck 63"/>
              <p:cNvSpPr>
                <a:spLocks noChangeAspect="1"/>
              </p:cNvSpPr>
              <p:nvPr/>
            </p:nvSpPr>
            <p:spPr>
              <a:xfrm>
                <a:off x="5400008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" name="Rechteck 64"/>
              <p:cNvSpPr>
                <a:spLocks noChangeAspect="1"/>
              </p:cNvSpPr>
              <p:nvPr/>
            </p:nvSpPr>
            <p:spPr>
              <a:xfrm>
                <a:off x="5400008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" name="Rechteck 65"/>
              <p:cNvSpPr>
                <a:spLocks noChangeAspect="1"/>
              </p:cNvSpPr>
              <p:nvPr/>
            </p:nvSpPr>
            <p:spPr>
              <a:xfrm>
                <a:off x="475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" name="Rechteck 66"/>
              <p:cNvSpPr>
                <a:spLocks noChangeAspect="1"/>
              </p:cNvSpPr>
              <p:nvPr/>
            </p:nvSpPr>
            <p:spPr>
              <a:xfrm>
                <a:off x="485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" name="Rechteck 67"/>
              <p:cNvSpPr>
                <a:spLocks noChangeAspect="1"/>
              </p:cNvSpPr>
              <p:nvPr/>
            </p:nvSpPr>
            <p:spPr>
              <a:xfrm>
                <a:off x="496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" name="Rechteck 68"/>
              <p:cNvSpPr>
                <a:spLocks noChangeAspect="1"/>
              </p:cNvSpPr>
              <p:nvPr/>
            </p:nvSpPr>
            <p:spPr>
              <a:xfrm>
                <a:off x="5075960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" name="Rechteck 69"/>
              <p:cNvSpPr>
                <a:spLocks noChangeAspect="1"/>
              </p:cNvSpPr>
              <p:nvPr/>
            </p:nvSpPr>
            <p:spPr>
              <a:xfrm>
                <a:off x="5184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" name="Rechteck 70"/>
              <p:cNvSpPr>
                <a:spLocks noChangeAspect="1"/>
              </p:cNvSpPr>
              <p:nvPr/>
            </p:nvSpPr>
            <p:spPr>
              <a:xfrm>
                <a:off x="5292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" name="Rechteck 71"/>
              <p:cNvSpPr>
                <a:spLocks noChangeAspect="1"/>
              </p:cNvSpPr>
              <p:nvPr/>
            </p:nvSpPr>
            <p:spPr>
              <a:xfrm>
                <a:off x="5400008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" name="Rechteck 72"/>
              <p:cNvSpPr>
                <a:spLocks noChangeAspect="1"/>
              </p:cNvSpPr>
              <p:nvPr/>
            </p:nvSpPr>
            <p:spPr>
              <a:xfrm>
                <a:off x="3779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" name="Rechteck 73"/>
              <p:cNvSpPr>
                <a:spLocks noChangeAspect="1"/>
              </p:cNvSpPr>
              <p:nvPr/>
            </p:nvSpPr>
            <p:spPr>
              <a:xfrm>
                <a:off x="3779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" name="Rechteck 74"/>
              <p:cNvSpPr>
                <a:spLocks noChangeAspect="1"/>
              </p:cNvSpPr>
              <p:nvPr/>
            </p:nvSpPr>
            <p:spPr>
              <a:xfrm>
                <a:off x="3887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" name="Rechteck 75"/>
              <p:cNvSpPr>
                <a:spLocks noChangeAspect="1"/>
              </p:cNvSpPr>
              <p:nvPr/>
            </p:nvSpPr>
            <p:spPr>
              <a:xfrm>
                <a:off x="3887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" name="Rechteck 76"/>
              <p:cNvSpPr>
                <a:spLocks noChangeAspect="1"/>
              </p:cNvSpPr>
              <p:nvPr/>
            </p:nvSpPr>
            <p:spPr>
              <a:xfrm>
                <a:off x="3995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" name="Rechteck 77"/>
              <p:cNvSpPr>
                <a:spLocks noChangeAspect="1"/>
              </p:cNvSpPr>
              <p:nvPr/>
            </p:nvSpPr>
            <p:spPr>
              <a:xfrm>
                <a:off x="3995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" name="Rechteck 78"/>
              <p:cNvSpPr>
                <a:spLocks noChangeAspect="1"/>
              </p:cNvSpPr>
              <p:nvPr/>
            </p:nvSpPr>
            <p:spPr>
              <a:xfrm>
                <a:off x="4103912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" name="Rechteck 79"/>
              <p:cNvSpPr>
                <a:spLocks noChangeAspect="1"/>
              </p:cNvSpPr>
              <p:nvPr/>
            </p:nvSpPr>
            <p:spPr>
              <a:xfrm>
                <a:off x="4103912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" name="Rechteck 80"/>
              <p:cNvSpPr>
                <a:spLocks noChangeAspect="1"/>
              </p:cNvSpPr>
              <p:nvPr/>
            </p:nvSpPr>
            <p:spPr>
              <a:xfrm>
                <a:off x="3779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" name="Rechteck 81"/>
              <p:cNvSpPr>
                <a:spLocks noChangeAspect="1"/>
              </p:cNvSpPr>
              <p:nvPr/>
            </p:nvSpPr>
            <p:spPr>
              <a:xfrm>
                <a:off x="3779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3" name="Rechteck 82"/>
              <p:cNvSpPr>
                <a:spLocks noChangeAspect="1"/>
              </p:cNvSpPr>
              <p:nvPr/>
            </p:nvSpPr>
            <p:spPr>
              <a:xfrm>
                <a:off x="3887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4" name="Rechteck 83"/>
              <p:cNvSpPr>
                <a:spLocks noChangeAspect="1"/>
              </p:cNvSpPr>
              <p:nvPr/>
            </p:nvSpPr>
            <p:spPr>
              <a:xfrm>
                <a:off x="3887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5" name="Rechteck 84"/>
              <p:cNvSpPr>
                <a:spLocks noChangeAspect="1"/>
              </p:cNvSpPr>
              <p:nvPr/>
            </p:nvSpPr>
            <p:spPr>
              <a:xfrm>
                <a:off x="3995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6" name="Rechteck 85"/>
              <p:cNvSpPr>
                <a:spLocks noChangeAspect="1"/>
              </p:cNvSpPr>
              <p:nvPr/>
            </p:nvSpPr>
            <p:spPr>
              <a:xfrm>
                <a:off x="3995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7" name="Rechteck 86"/>
              <p:cNvSpPr>
                <a:spLocks noChangeAspect="1"/>
              </p:cNvSpPr>
              <p:nvPr/>
            </p:nvSpPr>
            <p:spPr>
              <a:xfrm>
                <a:off x="4103912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8" name="Rechteck 87"/>
              <p:cNvSpPr>
                <a:spLocks noChangeAspect="1"/>
              </p:cNvSpPr>
              <p:nvPr/>
            </p:nvSpPr>
            <p:spPr>
              <a:xfrm>
                <a:off x="4103912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9" name="Rechteck 88"/>
              <p:cNvSpPr>
                <a:spLocks noChangeAspect="1"/>
              </p:cNvSpPr>
              <p:nvPr/>
            </p:nvSpPr>
            <p:spPr>
              <a:xfrm>
                <a:off x="4211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0" name="Rechteck 89"/>
              <p:cNvSpPr>
                <a:spLocks noChangeAspect="1"/>
              </p:cNvSpPr>
              <p:nvPr/>
            </p:nvSpPr>
            <p:spPr>
              <a:xfrm>
                <a:off x="4211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1" name="Rechteck 90"/>
              <p:cNvSpPr>
                <a:spLocks noChangeAspect="1"/>
              </p:cNvSpPr>
              <p:nvPr/>
            </p:nvSpPr>
            <p:spPr>
              <a:xfrm>
                <a:off x="4319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2" name="Rechteck 91"/>
              <p:cNvSpPr>
                <a:spLocks noChangeAspect="1"/>
              </p:cNvSpPr>
              <p:nvPr/>
            </p:nvSpPr>
            <p:spPr>
              <a:xfrm>
                <a:off x="4319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3" name="Rechteck 92"/>
              <p:cNvSpPr>
                <a:spLocks noChangeAspect="1"/>
              </p:cNvSpPr>
              <p:nvPr/>
            </p:nvSpPr>
            <p:spPr>
              <a:xfrm>
                <a:off x="4427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4" name="Rechteck 93"/>
              <p:cNvSpPr>
                <a:spLocks noChangeAspect="1"/>
              </p:cNvSpPr>
              <p:nvPr/>
            </p:nvSpPr>
            <p:spPr>
              <a:xfrm>
                <a:off x="4427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5" name="Rechteck 94"/>
              <p:cNvSpPr>
                <a:spLocks noChangeAspect="1"/>
              </p:cNvSpPr>
              <p:nvPr/>
            </p:nvSpPr>
            <p:spPr>
              <a:xfrm>
                <a:off x="4535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6" name="Rechteck 95"/>
              <p:cNvSpPr>
                <a:spLocks noChangeAspect="1"/>
              </p:cNvSpPr>
              <p:nvPr/>
            </p:nvSpPr>
            <p:spPr>
              <a:xfrm>
                <a:off x="4535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7" name="Rechteck 96"/>
              <p:cNvSpPr>
                <a:spLocks noChangeAspect="1"/>
              </p:cNvSpPr>
              <p:nvPr/>
            </p:nvSpPr>
            <p:spPr>
              <a:xfrm>
                <a:off x="4211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8" name="Rechteck 97"/>
              <p:cNvSpPr>
                <a:spLocks noChangeAspect="1"/>
              </p:cNvSpPr>
              <p:nvPr/>
            </p:nvSpPr>
            <p:spPr>
              <a:xfrm>
                <a:off x="4211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99" name="Rechteck 98"/>
              <p:cNvSpPr>
                <a:spLocks noChangeAspect="1"/>
              </p:cNvSpPr>
              <p:nvPr/>
            </p:nvSpPr>
            <p:spPr>
              <a:xfrm>
                <a:off x="4319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0" name="Rechteck 99"/>
              <p:cNvSpPr>
                <a:spLocks noChangeAspect="1"/>
              </p:cNvSpPr>
              <p:nvPr/>
            </p:nvSpPr>
            <p:spPr>
              <a:xfrm>
                <a:off x="4319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1" name="Rechteck 100"/>
              <p:cNvSpPr>
                <a:spLocks noChangeAspect="1"/>
              </p:cNvSpPr>
              <p:nvPr/>
            </p:nvSpPr>
            <p:spPr>
              <a:xfrm>
                <a:off x="4427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2" name="Rechteck 101"/>
              <p:cNvSpPr>
                <a:spLocks noChangeAspect="1"/>
              </p:cNvSpPr>
              <p:nvPr/>
            </p:nvSpPr>
            <p:spPr>
              <a:xfrm>
                <a:off x="4427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3" name="Rechteck 102"/>
              <p:cNvSpPr>
                <a:spLocks noChangeAspect="1"/>
              </p:cNvSpPr>
              <p:nvPr/>
            </p:nvSpPr>
            <p:spPr>
              <a:xfrm>
                <a:off x="4535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4" name="Rechteck 103"/>
              <p:cNvSpPr>
                <a:spLocks noChangeAspect="1"/>
              </p:cNvSpPr>
              <p:nvPr/>
            </p:nvSpPr>
            <p:spPr>
              <a:xfrm>
                <a:off x="4535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3779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6" name="Rechteck 105"/>
              <p:cNvSpPr>
                <a:spLocks noChangeAspect="1"/>
              </p:cNvSpPr>
              <p:nvPr/>
            </p:nvSpPr>
            <p:spPr>
              <a:xfrm>
                <a:off x="3779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7" name="Rechteck 106"/>
              <p:cNvSpPr>
                <a:spLocks noChangeAspect="1"/>
              </p:cNvSpPr>
              <p:nvPr/>
            </p:nvSpPr>
            <p:spPr>
              <a:xfrm>
                <a:off x="3887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8" name="Rechteck 107"/>
              <p:cNvSpPr>
                <a:spLocks noChangeAspect="1"/>
              </p:cNvSpPr>
              <p:nvPr/>
            </p:nvSpPr>
            <p:spPr>
              <a:xfrm>
                <a:off x="3887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9" name="Rechteck 108"/>
              <p:cNvSpPr>
                <a:spLocks noChangeAspect="1"/>
              </p:cNvSpPr>
              <p:nvPr/>
            </p:nvSpPr>
            <p:spPr>
              <a:xfrm>
                <a:off x="3995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0" name="Rechteck 109"/>
              <p:cNvSpPr>
                <a:spLocks noChangeAspect="1"/>
              </p:cNvSpPr>
              <p:nvPr/>
            </p:nvSpPr>
            <p:spPr>
              <a:xfrm>
                <a:off x="3995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1" name="Rechteck 110"/>
              <p:cNvSpPr>
                <a:spLocks noChangeAspect="1"/>
              </p:cNvSpPr>
              <p:nvPr/>
            </p:nvSpPr>
            <p:spPr>
              <a:xfrm>
                <a:off x="4103912" y="486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2" name="Rechteck 111"/>
              <p:cNvSpPr>
                <a:spLocks noChangeAspect="1"/>
              </p:cNvSpPr>
              <p:nvPr/>
            </p:nvSpPr>
            <p:spPr>
              <a:xfrm>
                <a:off x="4103912" y="497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3" name="Rechteck 112"/>
              <p:cNvSpPr>
                <a:spLocks noChangeAspect="1"/>
              </p:cNvSpPr>
              <p:nvPr/>
            </p:nvSpPr>
            <p:spPr>
              <a:xfrm>
                <a:off x="3779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4" name="Rechteck 113"/>
              <p:cNvSpPr>
                <a:spLocks noChangeAspect="1"/>
              </p:cNvSpPr>
              <p:nvPr/>
            </p:nvSpPr>
            <p:spPr>
              <a:xfrm>
                <a:off x="3779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5" name="Rechteck 114"/>
              <p:cNvSpPr>
                <a:spLocks noChangeAspect="1"/>
              </p:cNvSpPr>
              <p:nvPr/>
            </p:nvSpPr>
            <p:spPr>
              <a:xfrm>
                <a:off x="3887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6" name="Rechteck 115"/>
              <p:cNvSpPr>
                <a:spLocks noChangeAspect="1"/>
              </p:cNvSpPr>
              <p:nvPr/>
            </p:nvSpPr>
            <p:spPr>
              <a:xfrm>
                <a:off x="3887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7" name="Rechteck 116"/>
              <p:cNvSpPr>
                <a:spLocks noChangeAspect="1"/>
              </p:cNvSpPr>
              <p:nvPr/>
            </p:nvSpPr>
            <p:spPr>
              <a:xfrm>
                <a:off x="3995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8" name="Rechteck 117"/>
              <p:cNvSpPr>
                <a:spLocks noChangeAspect="1"/>
              </p:cNvSpPr>
              <p:nvPr/>
            </p:nvSpPr>
            <p:spPr>
              <a:xfrm>
                <a:off x="3995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9" name="Rechteck 118"/>
              <p:cNvSpPr>
                <a:spLocks noChangeAspect="1"/>
              </p:cNvSpPr>
              <p:nvPr/>
            </p:nvSpPr>
            <p:spPr>
              <a:xfrm>
                <a:off x="4103912" y="508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0" name="Rechteck 119"/>
              <p:cNvSpPr>
                <a:spLocks noChangeAspect="1"/>
              </p:cNvSpPr>
              <p:nvPr/>
            </p:nvSpPr>
            <p:spPr>
              <a:xfrm>
                <a:off x="4103912" y="5193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4211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2" name="Rechteck 121"/>
              <p:cNvSpPr>
                <a:spLocks noChangeAspect="1"/>
              </p:cNvSpPr>
              <p:nvPr/>
            </p:nvSpPr>
            <p:spPr>
              <a:xfrm>
                <a:off x="4211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3" name="Rechteck 122"/>
              <p:cNvSpPr>
                <a:spLocks noChangeAspect="1"/>
              </p:cNvSpPr>
              <p:nvPr/>
            </p:nvSpPr>
            <p:spPr>
              <a:xfrm>
                <a:off x="4319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4" name="Rechteck 123"/>
              <p:cNvSpPr>
                <a:spLocks noChangeAspect="1"/>
              </p:cNvSpPr>
              <p:nvPr/>
            </p:nvSpPr>
            <p:spPr>
              <a:xfrm>
                <a:off x="4319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5" name="Rechteck 124"/>
              <p:cNvSpPr>
                <a:spLocks noChangeAspect="1"/>
              </p:cNvSpPr>
              <p:nvPr/>
            </p:nvSpPr>
            <p:spPr>
              <a:xfrm>
                <a:off x="4427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6" name="Rechteck 125"/>
              <p:cNvSpPr>
                <a:spLocks noChangeAspect="1"/>
              </p:cNvSpPr>
              <p:nvPr/>
            </p:nvSpPr>
            <p:spPr>
              <a:xfrm>
                <a:off x="4427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7" name="Rechteck 126"/>
              <p:cNvSpPr>
                <a:spLocks noChangeAspect="1"/>
              </p:cNvSpPr>
              <p:nvPr/>
            </p:nvSpPr>
            <p:spPr>
              <a:xfrm>
                <a:off x="4535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8" name="Rechteck 127"/>
              <p:cNvSpPr>
                <a:spLocks noChangeAspect="1"/>
              </p:cNvSpPr>
              <p:nvPr/>
            </p:nvSpPr>
            <p:spPr>
              <a:xfrm>
                <a:off x="4535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9" name="Rechteck 128"/>
              <p:cNvSpPr>
                <a:spLocks noChangeAspect="1"/>
              </p:cNvSpPr>
              <p:nvPr/>
            </p:nvSpPr>
            <p:spPr>
              <a:xfrm>
                <a:off x="4211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0" name="Rechteck 129"/>
              <p:cNvSpPr>
                <a:spLocks noChangeAspect="1"/>
              </p:cNvSpPr>
              <p:nvPr/>
            </p:nvSpPr>
            <p:spPr>
              <a:xfrm>
                <a:off x="4211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1" name="Rechteck 130"/>
              <p:cNvSpPr>
                <a:spLocks noChangeAspect="1"/>
              </p:cNvSpPr>
              <p:nvPr/>
            </p:nvSpPr>
            <p:spPr>
              <a:xfrm>
                <a:off x="4319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2" name="Rechteck 131"/>
              <p:cNvSpPr>
                <a:spLocks noChangeAspect="1"/>
              </p:cNvSpPr>
              <p:nvPr/>
            </p:nvSpPr>
            <p:spPr>
              <a:xfrm>
                <a:off x="4319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3" name="Rechteck 132"/>
              <p:cNvSpPr>
                <a:spLocks noChangeAspect="1"/>
              </p:cNvSpPr>
              <p:nvPr/>
            </p:nvSpPr>
            <p:spPr>
              <a:xfrm>
                <a:off x="4427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4" name="Rechteck 133"/>
              <p:cNvSpPr>
                <a:spLocks noChangeAspect="1"/>
              </p:cNvSpPr>
              <p:nvPr/>
            </p:nvSpPr>
            <p:spPr>
              <a:xfrm>
                <a:off x="4427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5" name="Rechteck 134"/>
              <p:cNvSpPr>
                <a:spLocks noChangeAspect="1"/>
              </p:cNvSpPr>
              <p:nvPr/>
            </p:nvSpPr>
            <p:spPr>
              <a:xfrm>
                <a:off x="4535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6" name="Rechteck 135"/>
              <p:cNvSpPr>
                <a:spLocks noChangeAspect="1"/>
              </p:cNvSpPr>
              <p:nvPr/>
            </p:nvSpPr>
            <p:spPr>
              <a:xfrm>
                <a:off x="4535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7" name="Rechteck 136"/>
              <p:cNvSpPr>
                <a:spLocks noChangeAspect="1"/>
              </p:cNvSpPr>
              <p:nvPr/>
            </p:nvSpPr>
            <p:spPr>
              <a:xfrm>
                <a:off x="4643960" y="443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8" name="Rechteck 137"/>
              <p:cNvSpPr>
                <a:spLocks noChangeAspect="1"/>
              </p:cNvSpPr>
              <p:nvPr/>
            </p:nvSpPr>
            <p:spPr>
              <a:xfrm>
                <a:off x="4643960" y="4545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9" name="Rechteck 138"/>
              <p:cNvSpPr>
                <a:spLocks noChangeAspect="1"/>
              </p:cNvSpPr>
              <p:nvPr/>
            </p:nvSpPr>
            <p:spPr>
              <a:xfrm>
                <a:off x="4643960" y="465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0" name="Rechteck 139"/>
              <p:cNvSpPr>
                <a:spLocks noChangeAspect="1"/>
              </p:cNvSpPr>
              <p:nvPr/>
            </p:nvSpPr>
            <p:spPr>
              <a:xfrm>
                <a:off x="4643960" y="476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1" name="Rechteck 140"/>
              <p:cNvSpPr>
                <a:spLocks noChangeAspect="1"/>
              </p:cNvSpPr>
              <p:nvPr/>
            </p:nvSpPr>
            <p:spPr>
              <a:xfrm>
                <a:off x="4643960" y="486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2" name="Rechteck 141"/>
              <p:cNvSpPr>
                <a:spLocks noChangeAspect="1"/>
              </p:cNvSpPr>
              <p:nvPr/>
            </p:nvSpPr>
            <p:spPr>
              <a:xfrm>
                <a:off x="4643960" y="497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3" name="Rechteck 142"/>
              <p:cNvSpPr>
                <a:spLocks noChangeAspect="1"/>
              </p:cNvSpPr>
              <p:nvPr/>
            </p:nvSpPr>
            <p:spPr>
              <a:xfrm>
                <a:off x="4643960" y="508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4" name="Rechteck 143"/>
              <p:cNvSpPr>
                <a:spLocks noChangeAspect="1"/>
              </p:cNvSpPr>
              <p:nvPr/>
            </p:nvSpPr>
            <p:spPr>
              <a:xfrm>
                <a:off x="4643960" y="5193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5" name="Rechteck 144"/>
              <p:cNvSpPr>
                <a:spLocks noChangeAspect="1"/>
              </p:cNvSpPr>
              <p:nvPr/>
            </p:nvSpPr>
            <p:spPr>
              <a:xfrm>
                <a:off x="3779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6" name="Rechteck 145"/>
              <p:cNvSpPr>
                <a:spLocks noChangeAspect="1"/>
              </p:cNvSpPr>
              <p:nvPr/>
            </p:nvSpPr>
            <p:spPr>
              <a:xfrm>
                <a:off x="3887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7" name="Rechteck 146"/>
              <p:cNvSpPr>
                <a:spLocks noChangeAspect="1"/>
              </p:cNvSpPr>
              <p:nvPr/>
            </p:nvSpPr>
            <p:spPr>
              <a:xfrm>
                <a:off x="3995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8" name="Rechteck 147"/>
              <p:cNvSpPr>
                <a:spLocks noChangeAspect="1"/>
              </p:cNvSpPr>
              <p:nvPr/>
            </p:nvSpPr>
            <p:spPr>
              <a:xfrm>
                <a:off x="4103912" y="5301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49" name="Rechteck 148"/>
              <p:cNvSpPr>
                <a:spLocks noChangeAspect="1"/>
              </p:cNvSpPr>
              <p:nvPr/>
            </p:nvSpPr>
            <p:spPr>
              <a:xfrm>
                <a:off x="4211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0" name="Rechteck 149"/>
              <p:cNvSpPr>
                <a:spLocks noChangeAspect="1"/>
              </p:cNvSpPr>
              <p:nvPr/>
            </p:nvSpPr>
            <p:spPr>
              <a:xfrm>
                <a:off x="4319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1" name="Rechteck 150"/>
              <p:cNvSpPr>
                <a:spLocks noChangeAspect="1"/>
              </p:cNvSpPr>
              <p:nvPr/>
            </p:nvSpPr>
            <p:spPr>
              <a:xfrm>
                <a:off x="4427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2" name="Rechteck 151"/>
              <p:cNvSpPr>
                <a:spLocks noChangeAspect="1"/>
              </p:cNvSpPr>
              <p:nvPr/>
            </p:nvSpPr>
            <p:spPr>
              <a:xfrm>
                <a:off x="4535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3" name="Rechteck 152"/>
              <p:cNvSpPr>
                <a:spLocks noChangeAspect="1"/>
              </p:cNvSpPr>
              <p:nvPr/>
            </p:nvSpPr>
            <p:spPr>
              <a:xfrm>
                <a:off x="4643960" y="5301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4" name="Rechteck 153"/>
              <p:cNvSpPr>
                <a:spLocks noChangeAspect="1"/>
              </p:cNvSpPr>
              <p:nvPr/>
            </p:nvSpPr>
            <p:spPr>
              <a:xfrm>
                <a:off x="475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5" name="Rechteck 154"/>
              <p:cNvSpPr>
                <a:spLocks noChangeAspect="1"/>
              </p:cNvSpPr>
              <p:nvPr/>
            </p:nvSpPr>
            <p:spPr>
              <a:xfrm>
                <a:off x="475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6" name="Rechteck 155"/>
              <p:cNvSpPr>
                <a:spLocks noChangeAspect="1"/>
              </p:cNvSpPr>
              <p:nvPr/>
            </p:nvSpPr>
            <p:spPr>
              <a:xfrm>
                <a:off x="486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7" name="Rechteck 156"/>
              <p:cNvSpPr>
                <a:spLocks noChangeAspect="1"/>
              </p:cNvSpPr>
              <p:nvPr/>
            </p:nvSpPr>
            <p:spPr>
              <a:xfrm>
                <a:off x="486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8" name="Rechteck 157"/>
              <p:cNvSpPr>
                <a:spLocks noChangeAspect="1"/>
              </p:cNvSpPr>
              <p:nvPr/>
            </p:nvSpPr>
            <p:spPr>
              <a:xfrm>
                <a:off x="496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59" name="Rechteck 158"/>
              <p:cNvSpPr>
                <a:spLocks noChangeAspect="1"/>
              </p:cNvSpPr>
              <p:nvPr/>
            </p:nvSpPr>
            <p:spPr>
              <a:xfrm>
                <a:off x="496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0" name="Rechteck 159"/>
              <p:cNvSpPr>
                <a:spLocks noChangeAspect="1"/>
              </p:cNvSpPr>
              <p:nvPr/>
            </p:nvSpPr>
            <p:spPr>
              <a:xfrm>
                <a:off x="5076032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1" name="Rechteck 160"/>
              <p:cNvSpPr>
                <a:spLocks noChangeAspect="1"/>
              </p:cNvSpPr>
              <p:nvPr/>
            </p:nvSpPr>
            <p:spPr>
              <a:xfrm>
                <a:off x="5076032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2" name="Rechteck 161"/>
              <p:cNvSpPr>
                <a:spLocks noChangeAspect="1"/>
              </p:cNvSpPr>
              <p:nvPr/>
            </p:nvSpPr>
            <p:spPr>
              <a:xfrm>
                <a:off x="475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3" name="Rechteck 162"/>
              <p:cNvSpPr>
                <a:spLocks noChangeAspect="1"/>
              </p:cNvSpPr>
              <p:nvPr/>
            </p:nvSpPr>
            <p:spPr>
              <a:xfrm>
                <a:off x="475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4" name="Rechteck 163"/>
              <p:cNvSpPr>
                <a:spLocks noChangeAspect="1"/>
              </p:cNvSpPr>
              <p:nvPr/>
            </p:nvSpPr>
            <p:spPr>
              <a:xfrm>
                <a:off x="486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5" name="Rechteck 164"/>
              <p:cNvSpPr>
                <a:spLocks noChangeAspect="1"/>
              </p:cNvSpPr>
              <p:nvPr/>
            </p:nvSpPr>
            <p:spPr>
              <a:xfrm>
                <a:off x="486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6" name="Rechteck 165"/>
              <p:cNvSpPr>
                <a:spLocks noChangeAspect="1"/>
              </p:cNvSpPr>
              <p:nvPr/>
            </p:nvSpPr>
            <p:spPr>
              <a:xfrm>
                <a:off x="496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7" name="Rechteck 166"/>
              <p:cNvSpPr>
                <a:spLocks noChangeAspect="1"/>
              </p:cNvSpPr>
              <p:nvPr/>
            </p:nvSpPr>
            <p:spPr>
              <a:xfrm>
                <a:off x="496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8" name="Rechteck 167"/>
              <p:cNvSpPr>
                <a:spLocks noChangeAspect="1"/>
              </p:cNvSpPr>
              <p:nvPr/>
            </p:nvSpPr>
            <p:spPr>
              <a:xfrm>
                <a:off x="5076032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69" name="Rechteck 168"/>
              <p:cNvSpPr>
                <a:spLocks noChangeAspect="1"/>
              </p:cNvSpPr>
              <p:nvPr/>
            </p:nvSpPr>
            <p:spPr>
              <a:xfrm>
                <a:off x="507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0" name="Rechteck 169"/>
              <p:cNvSpPr>
                <a:spLocks noChangeAspect="1"/>
              </p:cNvSpPr>
              <p:nvPr/>
            </p:nvSpPr>
            <p:spPr>
              <a:xfrm>
                <a:off x="5184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1" name="Rechteck 170"/>
              <p:cNvSpPr>
                <a:spLocks noChangeAspect="1"/>
              </p:cNvSpPr>
              <p:nvPr/>
            </p:nvSpPr>
            <p:spPr>
              <a:xfrm>
                <a:off x="5184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2" name="Rechteck 171"/>
              <p:cNvSpPr>
                <a:spLocks noChangeAspect="1"/>
              </p:cNvSpPr>
              <p:nvPr/>
            </p:nvSpPr>
            <p:spPr>
              <a:xfrm>
                <a:off x="5292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3" name="Rechteck 172"/>
              <p:cNvSpPr>
                <a:spLocks noChangeAspect="1"/>
              </p:cNvSpPr>
              <p:nvPr/>
            </p:nvSpPr>
            <p:spPr>
              <a:xfrm>
                <a:off x="5292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4" name="Rechteck 173"/>
              <p:cNvSpPr>
                <a:spLocks noChangeAspect="1"/>
              </p:cNvSpPr>
              <p:nvPr/>
            </p:nvSpPr>
            <p:spPr>
              <a:xfrm>
                <a:off x="5400080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5" name="Rechteck 174"/>
              <p:cNvSpPr>
                <a:spLocks noChangeAspect="1"/>
              </p:cNvSpPr>
              <p:nvPr/>
            </p:nvSpPr>
            <p:spPr>
              <a:xfrm>
                <a:off x="5400080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6" name="Rechteck 175"/>
              <p:cNvSpPr>
                <a:spLocks noChangeAspect="1"/>
              </p:cNvSpPr>
              <p:nvPr/>
            </p:nvSpPr>
            <p:spPr>
              <a:xfrm>
                <a:off x="5184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7" name="Rechteck 176"/>
              <p:cNvSpPr>
                <a:spLocks noChangeAspect="1"/>
              </p:cNvSpPr>
              <p:nvPr/>
            </p:nvSpPr>
            <p:spPr>
              <a:xfrm>
                <a:off x="5184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8" name="Rechteck 177"/>
              <p:cNvSpPr>
                <a:spLocks noChangeAspect="1"/>
              </p:cNvSpPr>
              <p:nvPr/>
            </p:nvSpPr>
            <p:spPr>
              <a:xfrm>
                <a:off x="5292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9" name="Rechteck 178"/>
              <p:cNvSpPr>
                <a:spLocks noChangeAspect="1"/>
              </p:cNvSpPr>
              <p:nvPr/>
            </p:nvSpPr>
            <p:spPr>
              <a:xfrm>
                <a:off x="5292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0" name="Rechteck 179"/>
              <p:cNvSpPr>
                <a:spLocks noChangeAspect="1"/>
              </p:cNvSpPr>
              <p:nvPr/>
            </p:nvSpPr>
            <p:spPr>
              <a:xfrm>
                <a:off x="5400080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1" name="Rechteck 180"/>
              <p:cNvSpPr>
                <a:spLocks noChangeAspect="1"/>
              </p:cNvSpPr>
              <p:nvPr/>
            </p:nvSpPr>
            <p:spPr>
              <a:xfrm>
                <a:off x="5400080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2" name="Rechteck 181"/>
              <p:cNvSpPr>
                <a:spLocks noChangeAspect="1"/>
              </p:cNvSpPr>
              <p:nvPr/>
            </p:nvSpPr>
            <p:spPr>
              <a:xfrm>
                <a:off x="475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3" name="Rechteck 182"/>
              <p:cNvSpPr>
                <a:spLocks noChangeAspect="1"/>
              </p:cNvSpPr>
              <p:nvPr/>
            </p:nvSpPr>
            <p:spPr>
              <a:xfrm>
                <a:off x="475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4" name="Rechteck 183"/>
              <p:cNvSpPr>
                <a:spLocks noChangeAspect="1"/>
              </p:cNvSpPr>
              <p:nvPr/>
            </p:nvSpPr>
            <p:spPr>
              <a:xfrm>
                <a:off x="486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5" name="Rechteck 184"/>
              <p:cNvSpPr>
                <a:spLocks noChangeAspect="1"/>
              </p:cNvSpPr>
              <p:nvPr/>
            </p:nvSpPr>
            <p:spPr>
              <a:xfrm>
                <a:off x="486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6" name="Rechteck 185"/>
              <p:cNvSpPr>
                <a:spLocks noChangeAspect="1"/>
              </p:cNvSpPr>
              <p:nvPr/>
            </p:nvSpPr>
            <p:spPr>
              <a:xfrm>
                <a:off x="496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7" name="Rechteck 186"/>
              <p:cNvSpPr>
                <a:spLocks noChangeAspect="1"/>
              </p:cNvSpPr>
              <p:nvPr/>
            </p:nvSpPr>
            <p:spPr>
              <a:xfrm>
                <a:off x="496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8" name="Rechteck 187"/>
              <p:cNvSpPr>
                <a:spLocks noChangeAspect="1"/>
              </p:cNvSpPr>
              <p:nvPr/>
            </p:nvSpPr>
            <p:spPr>
              <a:xfrm>
                <a:off x="507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89" name="Rechteck 188"/>
              <p:cNvSpPr>
                <a:spLocks noChangeAspect="1"/>
              </p:cNvSpPr>
              <p:nvPr/>
            </p:nvSpPr>
            <p:spPr>
              <a:xfrm>
                <a:off x="507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0" name="Rechteck 189"/>
              <p:cNvSpPr>
                <a:spLocks noChangeAspect="1"/>
              </p:cNvSpPr>
              <p:nvPr/>
            </p:nvSpPr>
            <p:spPr>
              <a:xfrm>
                <a:off x="475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1" name="Rechteck 190"/>
              <p:cNvSpPr>
                <a:spLocks noChangeAspect="1"/>
              </p:cNvSpPr>
              <p:nvPr/>
            </p:nvSpPr>
            <p:spPr>
              <a:xfrm>
                <a:off x="486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2" name="Rechteck 191"/>
              <p:cNvSpPr>
                <a:spLocks noChangeAspect="1"/>
              </p:cNvSpPr>
              <p:nvPr/>
            </p:nvSpPr>
            <p:spPr>
              <a:xfrm>
                <a:off x="496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3" name="Rechteck 192"/>
              <p:cNvSpPr>
                <a:spLocks noChangeAspect="1"/>
              </p:cNvSpPr>
              <p:nvPr/>
            </p:nvSpPr>
            <p:spPr>
              <a:xfrm>
                <a:off x="507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4" name="Rechteck 193"/>
              <p:cNvSpPr>
                <a:spLocks noChangeAspect="1"/>
              </p:cNvSpPr>
              <p:nvPr/>
            </p:nvSpPr>
            <p:spPr>
              <a:xfrm>
                <a:off x="5184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5" name="Rechteck 194"/>
              <p:cNvSpPr>
                <a:spLocks noChangeAspect="1"/>
              </p:cNvSpPr>
              <p:nvPr/>
            </p:nvSpPr>
            <p:spPr>
              <a:xfrm>
                <a:off x="5184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6" name="Rechteck 195"/>
              <p:cNvSpPr>
                <a:spLocks noChangeAspect="1"/>
              </p:cNvSpPr>
              <p:nvPr/>
            </p:nvSpPr>
            <p:spPr>
              <a:xfrm>
                <a:off x="5292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7" name="Rechteck 196"/>
              <p:cNvSpPr>
                <a:spLocks noChangeAspect="1"/>
              </p:cNvSpPr>
              <p:nvPr/>
            </p:nvSpPr>
            <p:spPr>
              <a:xfrm>
                <a:off x="5292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8" name="Rechteck 197"/>
              <p:cNvSpPr>
                <a:spLocks noChangeAspect="1"/>
              </p:cNvSpPr>
              <p:nvPr/>
            </p:nvSpPr>
            <p:spPr>
              <a:xfrm>
                <a:off x="5400080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99" name="Rechteck 198"/>
              <p:cNvSpPr>
                <a:spLocks noChangeAspect="1"/>
              </p:cNvSpPr>
              <p:nvPr/>
            </p:nvSpPr>
            <p:spPr>
              <a:xfrm>
                <a:off x="5400080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0" name="Rechteck 199"/>
              <p:cNvSpPr>
                <a:spLocks noChangeAspect="1"/>
              </p:cNvSpPr>
              <p:nvPr/>
            </p:nvSpPr>
            <p:spPr>
              <a:xfrm>
                <a:off x="5184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1" name="Rechteck 200"/>
              <p:cNvSpPr>
                <a:spLocks noChangeAspect="1"/>
              </p:cNvSpPr>
              <p:nvPr/>
            </p:nvSpPr>
            <p:spPr>
              <a:xfrm>
                <a:off x="5292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2" name="Rechteck 201"/>
              <p:cNvSpPr>
                <a:spLocks noChangeAspect="1"/>
              </p:cNvSpPr>
              <p:nvPr/>
            </p:nvSpPr>
            <p:spPr>
              <a:xfrm>
                <a:off x="5400080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3" name="Rechteck 202"/>
              <p:cNvSpPr>
                <a:spLocks noChangeAspect="1"/>
              </p:cNvSpPr>
              <p:nvPr/>
            </p:nvSpPr>
            <p:spPr>
              <a:xfrm>
                <a:off x="3779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4" name="Rechteck 203"/>
              <p:cNvSpPr>
                <a:spLocks noChangeAspect="1"/>
              </p:cNvSpPr>
              <p:nvPr/>
            </p:nvSpPr>
            <p:spPr>
              <a:xfrm>
                <a:off x="3779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5" name="Rechteck 204"/>
              <p:cNvSpPr>
                <a:spLocks noChangeAspect="1"/>
              </p:cNvSpPr>
              <p:nvPr/>
            </p:nvSpPr>
            <p:spPr>
              <a:xfrm>
                <a:off x="3887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6" name="Rechteck 205"/>
              <p:cNvSpPr>
                <a:spLocks noChangeAspect="1"/>
              </p:cNvSpPr>
              <p:nvPr/>
            </p:nvSpPr>
            <p:spPr>
              <a:xfrm>
                <a:off x="3887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7" name="Rechteck 206"/>
              <p:cNvSpPr>
                <a:spLocks noChangeAspect="1"/>
              </p:cNvSpPr>
              <p:nvPr/>
            </p:nvSpPr>
            <p:spPr>
              <a:xfrm>
                <a:off x="3995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8" name="Rechteck 207"/>
              <p:cNvSpPr>
                <a:spLocks noChangeAspect="1"/>
              </p:cNvSpPr>
              <p:nvPr/>
            </p:nvSpPr>
            <p:spPr>
              <a:xfrm>
                <a:off x="3995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9" name="Rechteck 208"/>
              <p:cNvSpPr>
                <a:spLocks noChangeAspect="1"/>
              </p:cNvSpPr>
              <p:nvPr/>
            </p:nvSpPr>
            <p:spPr>
              <a:xfrm>
                <a:off x="4103984" y="5409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0" name="Rechteck 209"/>
              <p:cNvSpPr>
                <a:spLocks noChangeAspect="1"/>
              </p:cNvSpPr>
              <p:nvPr/>
            </p:nvSpPr>
            <p:spPr>
              <a:xfrm>
                <a:off x="4103984" y="5517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1" name="Rechteck 210"/>
              <p:cNvSpPr>
                <a:spLocks noChangeAspect="1"/>
              </p:cNvSpPr>
              <p:nvPr/>
            </p:nvSpPr>
            <p:spPr>
              <a:xfrm>
                <a:off x="3779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2" name="Rechteck 211"/>
              <p:cNvSpPr>
                <a:spLocks noChangeAspect="1"/>
              </p:cNvSpPr>
              <p:nvPr/>
            </p:nvSpPr>
            <p:spPr>
              <a:xfrm>
                <a:off x="3779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3" name="Rechteck 212"/>
              <p:cNvSpPr>
                <a:spLocks noChangeAspect="1"/>
              </p:cNvSpPr>
              <p:nvPr/>
            </p:nvSpPr>
            <p:spPr>
              <a:xfrm>
                <a:off x="3887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4" name="Rechteck 213"/>
              <p:cNvSpPr>
                <a:spLocks noChangeAspect="1"/>
              </p:cNvSpPr>
              <p:nvPr/>
            </p:nvSpPr>
            <p:spPr>
              <a:xfrm>
                <a:off x="3887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5" name="Rechteck 214"/>
              <p:cNvSpPr>
                <a:spLocks noChangeAspect="1"/>
              </p:cNvSpPr>
              <p:nvPr/>
            </p:nvSpPr>
            <p:spPr>
              <a:xfrm>
                <a:off x="3995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6" name="Rechteck 215"/>
              <p:cNvSpPr>
                <a:spLocks noChangeAspect="1"/>
              </p:cNvSpPr>
              <p:nvPr/>
            </p:nvSpPr>
            <p:spPr>
              <a:xfrm>
                <a:off x="3995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7" name="Rechteck 216"/>
              <p:cNvSpPr>
                <a:spLocks noChangeAspect="1"/>
              </p:cNvSpPr>
              <p:nvPr/>
            </p:nvSpPr>
            <p:spPr>
              <a:xfrm>
                <a:off x="4103984" y="5625112"/>
                <a:ext cx="108000" cy="108000"/>
              </a:xfrm>
              <a:prstGeom prst="rect">
                <a:avLst/>
              </a:prstGeom>
              <a:solidFill>
                <a:srgbClr val="F181D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8" name="Rechteck 217"/>
              <p:cNvSpPr>
                <a:spLocks noChangeAspect="1"/>
              </p:cNvSpPr>
              <p:nvPr/>
            </p:nvSpPr>
            <p:spPr>
              <a:xfrm>
                <a:off x="4103984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19" name="Rechteck 218"/>
              <p:cNvSpPr>
                <a:spLocks noChangeAspect="1"/>
              </p:cNvSpPr>
              <p:nvPr/>
            </p:nvSpPr>
            <p:spPr>
              <a:xfrm>
                <a:off x="4212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0" name="Rechteck 219"/>
              <p:cNvSpPr>
                <a:spLocks noChangeAspect="1"/>
              </p:cNvSpPr>
              <p:nvPr/>
            </p:nvSpPr>
            <p:spPr>
              <a:xfrm>
                <a:off x="4212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1" name="Rechteck 220"/>
              <p:cNvSpPr>
                <a:spLocks noChangeAspect="1"/>
              </p:cNvSpPr>
              <p:nvPr/>
            </p:nvSpPr>
            <p:spPr>
              <a:xfrm>
                <a:off x="4320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2" name="Rechteck 221"/>
              <p:cNvSpPr>
                <a:spLocks noChangeAspect="1"/>
              </p:cNvSpPr>
              <p:nvPr/>
            </p:nvSpPr>
            <p:spPr>
              <a:xfrm>
                <a:off x="4320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3" name="Rechteck 222"/>
              <p:cNvSpPr>
                <a:spLocks noChangeAspect="1"/>
              </p:cNvSpPr>
              <p:nvPr/>
            </p:nvSpPr>
            <p:spPr>
              <a:xfrm>
                <a:off x="4428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4" name="Rechteck 223"/>
              <p:cNvSpPr>
                <a:spLocks noChangeAspect="1"/>
              </p:cNvSpPr>
              <p:nvPr/>
            </p:nvSpPr>
            <p:spPr>
              <a:xfrm>
                <a:off x="4428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5" name="Rechteck 224"/>
              <p:cNvSpPr>
                <a:spLocks noChangeAspect="1"/>
              </p:cNvSpPr>
              <p:nvPr/>
            </p:nvSpPr>
            <p:spPr>
              <a:xfrm>
                <a:off x="4536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6" name="Rechteck 225"/>
              <p:cNvSpPr>
                <a:spLocks noChangeAspect="1"/>
              </p:cNvSpPr>
              <p:nvPr/>
            </p:nvSpPr>
            <p:spPr>
              <a:xfrm>
                <a:off x="4536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7" name="Rechteck 226"/>
              <p:cNvSpPr>
                <a:spLocks noChangeAspect="1"/>
              </p:cNvSpPr>
              <p:nvPr/>
            </p:nvSpPr>
            <p:spPr>
              <a:xfrm>
                <a:off x="4212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8" name="Rechteck 227"/>
              <p:cNvSpPr>
                <a:spLocks noChangeAspect="1"/>
              </p:cNvSpPr>
              <p:nvPr/>
            </p:nvSpPr>
            <p:spPr>
              <a:xfrm>
                <a:off x="4212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29" name="Rechteck 228"/>
              <p:cNvSpPr>
                <a:spLocks noChangeAspect="1"/>
              </p:cNvSpPr>
              <p:nvPr/>
            </p:nvSpPr>
            <p:spPr>
              <a:xfrm>
                <a:off x="4320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0" name="Rechteck 229"/>
              <p:cNvSpPr>
                <a:spLocks noChangeAspect="1"/>
              </p:cNvSpPr>
              <p:nvPr/>
            </p:nvSpPr>
            <p:spPr>
              <a:xfrm>
                <a:off x="4320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1" name="Rechteck 230"/>
              <p:cNvSpPr>
                <a:spLocks noChangeAspect="1"/>
              </p:cNvSpPr>
              <p:nvPr/>
            </p:nvSpPr>
            <p:spPr>
              <a:xfrm>
                <a:off x="4428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2" name="Rechteck 231"/>
              <p:cNvSpPr>
                <a:spLocks noChangeAspect="1"/>
              </p:cNvSpPr>
              <p:nvPr/>
            </p:nvSpPr>
            <p:spPr>
              <a:xfrm>
                <a:off x="4428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3" name="Rechteck 232"/>
              <p:cNvSpPr>
                <a:spLocks noChangeAspect="1"/>
              </p:cNvSpPr>
              <p:nvPr/>
            </p:nvSpPr>
            <p:spPr>
              <a:xfrm>
                <a:off x="4536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4" name="Rechteck 233"/>
              <p:cNvSpPr>
                <a:spLocks noChangeAspect="1"/>
              </p:cNvSpPr>
              <p:nvPr/>
            </p:nvSpPr>
            <p:spPr>
              <a:xfrm>
                <a:off x="4536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5" name="Rechteck 234"/>
              <p:cNvSpPr>
                <a:spLocks noChangeAspect="1"/>
              </p:cNvSpPr>
              <p:nvPr/>
            </p:nvSpPr>
            <p:spPr>
              <a:xfrm>
                <a:off x="3779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6" name="Rechteck 235"/>
              <p:cNvSpPr>
                <a:spLocks noChangeAspect="1"/>
              </p:cNvSpPr>
              <p:nvPr/>
            </p:nvSpPr>
            <p:spPr>
              <a:xfrm>
                <a:off x="3779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7" name="Rechteck 236"/>
              <p:cNvSpPr>
                <a:spLocks noChangeAspect="1"/>
              </p:cNvSpPr>
              <p:nvPr/>
            </p:nvSpPr>
            <p:spPr>
              <a:xfrm>
                <a:off x="3887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8" name="Rechteck 237"/>
              <p:cNvSpPr>
                <a:spLocks noChangeAspect="1"/>
              </p:cNvSpPr>
              <p:nvPr/>
            </p:nvSpPr>
            <p:spPr>
              <a:xfrm>
                <a:off x="3887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9" name="Rechteck 238"/>
              <p:cNvSpPr>
                <a:spLocks noChangeAspect="1"/>
              </p:cNvSpPr>
              <p:nvPr/>
            </p:nvSpPr>
            <p:spPr>
              <a:xfrm>
                <a:off x="3995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0" name="Rechteck 239"/>
              <p:cNvSpPr>
                <a:spLocks noChangeAspect="1"/>
              </p:cNvSpPr>
              <p:nvPr/>
            </p:nvSpPr>
            <p:spPr>
              <a:xfrm>
                <a:off x="3995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1" name="Rechteck 240"/>
              <p:cNvSpPr>
                <a:spLocks noChangeAspect="1"/>
              </p:cNvSpPr>
              <p:nvPr/>
            </p:nvSpPr>
            <p:spPr>
              <a:xfrm>
                <a:off x="4103984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2" name="Rechteck 241"/>
              <p:cNvSpPr>
                <a:spLocks noChangeAspect="1"/>
              </p:cNvSpPr>
              <p:nvPr/>
            </p:nvSpPr>
            <p:spPr>
              <a:xfrm>
                <a:off x="4103984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3" name="Rechteck 242"/>
              <p:cNvSpPr>
                <a:spLocks noChangeAspect="1"/>
              </p:cNvSpPr>
              <p:nvPr/>
            </p:nvSpPr>
            <p:spPr>
              <a:xfrm>
                <a:off x="3779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4" name="Rechteck 243"/>
              <p:cNvSpPr>
                <a:spLocks noChangeAspect="1"/>
              </p:cNvSpPr>
              <p:nvPr/>
            </p:nvSpPr>
            <p:spPr>
              <a:xfrm>
                <a:off x="3887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5" name="Rechteck 244"/>
              <p:cNvSpPr>
                <a:spLocks noChangeAspect="1"/>
              </p:cNvSpPr>
              <p:nvPr/>
            </p:nvSpPr>
            <p:spPr>
              <a:xfrm>
                <a:off x="3995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6" name="Rechteck 245"/>
              <p:cNvSpPr>
                <a:spLocks noChangeAspect="1"/>
              </p:cNvSpPr>
              <p:nvPr/>
            </p:nvSpPr>
            <p:spPr>
              <a:xfrm>
                <a:off x="4103984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7" name="Rechteck 246"/>
              <p:cNvSpPr>
                <a:spLocks noChangeAspect="1"/>
              </p:cNvSpPr>
              <p:nvPr/>
            </p:nvSpPr>
            <p:spPr>
              <a:xfrm>
                <a:off x="4212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8" name="Rechteck 247"/>
              <p:cNvSpPr>
                <a:spLocks noChangeAspect="1"/>
              </p:cNvSpPr>
              <p:nvPr/>
            </p:nvSpPr>
            <p:spPr>
              <a:xfrm>
                <a:off x="4212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49" name="Rechteck 248"/>
              <p:cNvSpPr>
                <a:spLocks noChangeAspect="1"/>
              </p:cNvSpPr>
              <p:nvPr/>
            </p:nvSpPr>
            <p:spPr>
              <a:xfrm>
                <a:off x="4320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0" name="Rechteck 249"/>
              <p:cNvSpPr>
                <a:spLocks noChangeAspect="1"/>
              </p:cNvSpPr>
              <p:nvPr/>
            </p:nvSpPr>
            <p:spPr>
              <a:xfrm>
                <a:off x="4320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1" name="Rechteck 250"/>
              <p:cNvSpPr>
                <a:spLocks noChangeAspect="1"/>
              </p:cNvSpPr>
              <p:nvPr/>
            </p:nvSpPr>
            <p:spPr>
              <a:xfrm>
                <a:off x="4428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2" name="Rechteck 251"/>
              <p:cNvSpPr>
                <a:spLocks noChangeAspect="1"/>
              </p:cNvSpPr>
              <p:nvPr/>
            </p:nvSpPr>
            <p:spPr>
              <a:xfrm>
                <a:off x="4428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3" name="Rechteck 252"/>
              <p:cNvSpPr>
                <a:spLocks noChangeAspect="1"/>
              </p:cNvSpPr>
              <p:nvPr/>
            </p:nvSpPr>
            <p:spPr>
              <a:xfrm>
                <a:off x="4536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4" name="Rechteck 253"/>
              <p:cNvSpPr>
                <a:spLocks noChangeAspect="1"/>
              </p:cNvSpPr>
              <p:nvPr/>
            </p:nvSpPr>
            <p:spPr>
              <a:xfrm>
                <a:off x="4536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5" name="Rechteck 254"/>
              <p:cNvSpPr>
                <a:spLocks noChangeAspect="1"/>
              </p:cNvSpPr>
              <p:nvPr/>
            </p:nvSpPr>
            <p:spPr>
              <a:xfrm>
                <a:off x="4212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320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428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4536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4644032" y="5409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4644032" y="5517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4644032" y="5625112"/>
                <a:ext cx="108000" cy="108000"/>
              </a:xfrm>
              <a:prstGeom prst="rect">
                <a:avLst/>
              </a:prstGeom>
              <a:solidFill>
                <a:srgbClr val="8CE6A1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4644032" y="5733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4644032" y="5841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644032" y="5949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644032" y="6057112"/>
                <a:ext cx="108000" cy="108000"/>
              </a:xfrm>
              <a:prstGeom prst="rect">
                <a:avLst/>
              </a:prstGeom>
              <a:solidFill>
                <a:srgbClr val="FF9900"/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8" name="Textfeld 7"/>
            <p:cNvSpPr txBox="1"/>
            <p:nvPr/>
          </p:nvSpPr>
          <p:spPr>
            <a:xfrm>
              <a:off x="7596115" y="6009112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8568138" y="5030559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266" name="Gruppieren 265"/>
          <p:cNvGrpSpPr/>
          <p:nvPr/>
        </p:nvGrpSpPr>
        <p:grpSpPr>
          <a:xfrm>
            <a:off x="7920993" y="315267"/>
            <a:ext cx="963865" cy="972000"/>
            <a:chOff x="1763760" y="4401024"/>
            <a:chExt cx="963865" cy="972000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295577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2295577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2295577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2295577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2403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2403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2511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2511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2619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2619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2403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2403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2511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2511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2619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2619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1763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1763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1871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1871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1979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979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2087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2087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1763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763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1871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1871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1979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979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2087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2087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2195808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2195808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2195808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2195808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2295577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2295577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2403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2403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2511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2511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2619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2619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2295577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2295577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2295577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2403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2403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2511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2511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2619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2619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2403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2511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2619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1763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1763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1871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1871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1979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1979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2087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2087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2195808" y="4833024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2195808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1763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1763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1871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871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1979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1979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2087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2087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1763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1871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1979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2087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2195808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2195808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2195808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349" name="Gerader Verbinder 348"/>
          <p:cNvCxnSpPr/>
          <p:nvPr/>
        </p:nvCxnSpPr>
        <p:spPr>
          <a:xfrm flipV="1">
            <a:off x="8026015" y="804960"/>
            <a:ext cx="387074" cy="1533414"/>
          </a:xfrm>
          <a:prstGeom prst="line">
            <a:avLst/>
          </a:prstGeom>
          <a:ln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hteck 355"/>
          <p:cNvSpPr>
            <a:spLocks noChangeAspect="1"/>
          </p:cNvSpPr>
          <p:nvPr/>
        </p:nvSpPr>
        <p:spPr>
          <a:xfrm>
            <a:off x="3491880" y="1124744"/>
            <a:ext cx="108000" cy="108000"/>
          </a:xfrm>
          <a:prstGeom prst="rect">
            <a:avLst/>
          </a:prstGeom>
          <a:solidFill>
            <a:srgbClr val="8CE6A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58" name="Gruppieren 357"/>
          <p:cNvGrpSpPr>
            <a:grpSpLocks noChangeAspect="1"/>
          </p:cNvGrpSpPr>
          <p:nvPr/>
        </p:nvGrpSpPr>
        <p:grpSpPr>
          <a:xfrm>
            <a:off x="7960235" y="3740388"/>
            <a:ext cx="761918" cy="3047378"/>
            <a:chOff x="3599952" y="1376808"/>
            <a:chExt cx="1728168" cy="6912000"/>
          </a:xfrm>
        </p:grpSpPr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457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457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468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468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478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478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4896000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4896000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457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457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468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468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478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478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4896000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4896000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004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004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112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112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220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220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5004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04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12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112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220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220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457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468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478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896000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5004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112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220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3599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3599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3707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3707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3815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3815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3923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3923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3599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3599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3707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3707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3815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3815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3923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3923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403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403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414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414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424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424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4356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4356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403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03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14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414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24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24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4356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4356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4464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464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464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4464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3599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3707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3815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3923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403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414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424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4356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4464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457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457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468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468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478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478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4896072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4896072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457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468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478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4896072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004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004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112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112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220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220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004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112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220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3600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3600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3708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3708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3816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3816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3924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3924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3600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3708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3816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3924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03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403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414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414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424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424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4356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356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03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414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424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4356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4464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4464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4464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457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457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468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468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78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478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4896000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4896000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457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457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468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468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478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478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896000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896000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04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04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12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12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20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20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004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004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112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112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220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220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457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468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478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4896000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004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112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220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3599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3599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3707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3707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3815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3815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3923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3923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3599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3599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3707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3707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3815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3815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3923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3923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403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403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414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14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24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24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4356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4356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403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403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414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414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424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424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4356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4356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4464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464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4464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4464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3599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3707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3815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3923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403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14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424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4356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4464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57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457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468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68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78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478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896072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4896072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457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468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478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896072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004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04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112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12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220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20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004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112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220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3600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3600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3708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3708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3816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3816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3924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3924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3600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3708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3816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3924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403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403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14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14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424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424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4356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356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403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414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24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356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4464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4464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4464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457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457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468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468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478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478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4896000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4896000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457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457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468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468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478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478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4896000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4896000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004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004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112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112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220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220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004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004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112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112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220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5220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457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468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478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4896000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004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112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220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3599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3599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3707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3707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3815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3815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3923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3923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3599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3599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3707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3707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3815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3815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3923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3923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403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403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414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414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424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424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4356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4356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403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403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414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414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424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424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4356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4356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4464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464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464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4464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3599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3707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3815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3923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403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14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24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4356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4464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457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457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468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468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478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478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4896072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4896072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457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468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478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4896072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004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004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112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112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220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220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004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112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20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3600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3600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3708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3708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3816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3816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3924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3924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3600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3708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3816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3924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403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403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414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414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24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24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4356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4356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403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414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424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4356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464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464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4464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457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457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468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468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478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78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896000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4896000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457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457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468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468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478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478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4896000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4896000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004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004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112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112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220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220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004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04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112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12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220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20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457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68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78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4896000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04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12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220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3599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3599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3707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3707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3815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3815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3923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3923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3599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3599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3707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3707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3815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3815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3923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3923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403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403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414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414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24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24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4356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4356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403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403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14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414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424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424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4356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4356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4464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4464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4464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4464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3599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3707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3815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3923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403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414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424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4356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464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57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457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468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468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478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478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4896072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896072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57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468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478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4896072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004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004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112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112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220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220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004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112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220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3600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3600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3708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3708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3816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3816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3924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3924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3600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3708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3816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3924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403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403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414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414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424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424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356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4356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403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414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424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4356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4464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4464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4464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1" name="Rechteck 870"/>
            <p:cNvSpPr>
              <a:spLocks noChangeAspect="1"/>
            </p:cNvSpPr>
            <p:nvPr/>
          </p:nvSpPr>
          <p:spPr>
            <a:xfrm>
              <a:off x="457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57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68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468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478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478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4896000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4896000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457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57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68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468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478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478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4896000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4896000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004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004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112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112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220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220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004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004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112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112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220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220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457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468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478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4896000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004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5112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5220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3599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3599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3707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3707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3815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3815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3923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3923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3599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3599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3707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3707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3815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3815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3923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3923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403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403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414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414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424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424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4356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4356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403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403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414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414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424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424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4356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4356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4464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4464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4464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4464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3599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3707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3815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3923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403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414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424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4356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4464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457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457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3" name="Rechteck 952"/>
            <p:cNvSpPr>
              <a:spLocks noChangeAspect="1"/>
            </p:cNvSpPr>
            <p:nvPr/>
          </p:nvSpPr>
          <p:spPr>
            <a:xfrm>
              <a:off x="468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4" name="Rechteck 953"/>
            <p:cNvSpPr>
              <a:spLocks noChangeAspect="1"/>
            </p:cNvSpPr>
            <p:nvPr/>
          </p:nvSpPr>
          <p:spPr>
            <a:xfrm>
              <a:off x="468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5" name="Rechteck 954"/>
            <p:cNvSpPr>
              <a:spLocks noChangeAspect="1"/>
            </p:cNvSpPr>
            <p:nvPr/>
          </p:nvSpPr>
          <p:spPr>
            <a:xfrm>
              <a:off x="478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6" name="Rechteck 955"/>
            <p:cNvSpPr>
              <a:spLocks noChangeAspect="1"/>
            </p:cNvSpPr>
            <p:nvPr/>
          </p:nvSpPr>
          <p:spPr>
            <a:xfrm>
              <a:off x="478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7" name="Rechteck 956"/>
            <p:cNvSpPr>
              <a:spLocks noChangeAspect="1"/>
            </p:cNvSpPr>
            <p:nvPr/>
          </p:nvSpPr>
          <p:spPr>
            <a:xfrm>
              <a:off x="4896072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8" name="Rechteck 957"/>
            <p:cNvSpPr>
              <a:spLocks noChangeAspect="1"/>
            </p:cNvSpPr>
            <p:nvPr/>
          </p:nvSpPr>
          <p:spPr>
            <a:xfrm>
              <a:off x="4896072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9" name="Rechteck 958"/>
            <p:cNvSpPr>
              <a:spLocks noChangeAspect="1"/>
            </p:cNvSpPr>
            <p:nvPr/>
          </p:nvSpPr>
          <p:spPr>
            <a:xfrm>
              <a:off x="457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0" name="Rechteck 959"/>
            <p:cNvSpPr>
              <a:spLocks noChangeAspect="1"/>
            </p:cNvSpPr>
            <p:nvPr/>
          </p:nvSpPr>
          <p:spPr>
            <a:xfrm>
              <a:off x="468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1" name="Rechteck 960"/>
            <p:cNvSpPr>
              <a:spLocks noChangeAspect="1"/>
            </p:cNvSpPr>
            <p:nvPr/>
          </p:nvSpPr>
          <p:spPr>
            <a:xfrm>
              <a:off x="478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2" name="Rechteck 961"/>
            <p:cNvSpPr>
              <a:spLocks noChangeAspect="1"/>
            </p:cNvSpPr>
            <p:nvPr/>
          </p:nvSpPr>
          <p:spPr>
            <a:xfrm>
              <a:off x="4896072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3" name="Rechteck 962"/>
            <p:cNvSpPr>
              <a:spLocks noChangeAspect="1"/>
            </p:cNvSpPr>
            <p:nvPr/>
          </p:nvSpPr>
          <p:spPr>
            <a:xfrm>
              <a:off x="5004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4" name="Rechteck 963"/>
            <p:cNvSpPr>
              <a:spLocks noChangeAspect="1"/>
            </p:cNvSpPr>
            <p:nvPr/>
          </p:nvSpPr>
          <p:spPr>
            <a:xfrm>
              <a:off x="5004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5" name="Rechteck 964"/>
            <p:cNvSpPr>
              <a:spLocks noChangeAspect="1"/>
            </p:cNvSpPr>
            <p:nvPr/>
          </p:nvSpPr>
          <p:spPr>
            <a:xfrm>
              <a:off x="5112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6" name="Rechteck 965"/>
            <p:cNvSpPr>
              <a:spLocks noChangeAspect="1"/>
            </p:cNvSpPr>
            <p:nvPr/>
          </p:nvSpPr>
          <p:spPr>
            <a:xfrm>
              <a:off x="5112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7" name="Rechteck 966"/>
            <p:cNvSpPr>
              <a:spLocks noChangeAspect="1"/>
            </p:cNvSpPr>
            <p:nvPr/>
          </p:nvSpPr>
          <p:spPr>
            <a:xfrm>
              <a:off x="5220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8" name="Rechteck 967"/>
            <p:cNvSpPr>
              <a:spLocks noChangeAspect="1"/>
            </p:cNvSpPr>
            <p:nvPr/>
          </p:nvSpPr>
          <p:spPr>
            <a:xfrm>
              <a:off x="5220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9" name="Rechteck 968"/>
            <p:cNvSpPr>
              <a:spLocks noChangeAspect="1"/>
            </p:cNvSpPr>
            <p:nvPr/>
          </p:nvSpPr>
          <p:spPr>
            <a:xfrm>
              <a:off x="5004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0" name="Rechteck 969"/>
            <p:cNvSpPr>
              <a:spLocks noChangeAspect="1"/>
            </p:cNvSpPr>
            <p:nvPr/>
          </p:nvSpPr>
          <p:spPr>
            <a:xfrm>
              <a:off x="5112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1" name="Rechteck 970"/>
            <p:cNvSpPr>
              <a:spLocks noChangeAspect="1"/>
            </p:cNvSpPr>
            <p:nvPr/>
          </p:nvSpPr>
          <p:spPr>
            <a:xfrm>
              <a:off x="5220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2" name="Rechteck 971"/>
            <p:cNvSpPr>
              <a:spLocks noChangeAspect="1"/>
            </p:cNvSpPr>
            <p:nvPr/>
          </p:nvSpPr>
          <p:spPr>
            <a:xfrm>
              <a:off x="3600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3" name="Rechteck 972"/>
            <p:cNvSpPr>
              <a:spLocks noChangeAspect="1"/>
            </p:cNvSpPr>
            <p:nvPr/>
          </p:nvSpPr>
          <p:spPr>
            <a:xfrm>
              <a:off x="3600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4" name="Rechteck 973"/>
            <p:cNvSpPr>
              <a:spLocks noChangeAspect="1"/>
            </p:cNvSpPr>
            <p:nvPr/>
          </p:nvSpPr>
          <p:spPr>
            <a:xfrm>
              <a:off x="3708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5" name="Rechteck 974"/>
            <p:cNvSpPr>
              <a:spLocks noChangeAspect="1"/>
            </p:cNvSpPr>
            <p:nvPr/>
          </p:nvSpPr>
          <p:spPr>
            <a:xfrm>
              <a:off x="3708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6" name="Rechteck 975"/>
            <p:cNvSpPr>
              <a:spLocks noChangeAspect="1"/>
            </p:cNvSpPr>
            <p:nvPr/>
          </p:nvSpPr>
          <p:spPr>
            <a:xfrm>
              <a:off x="3816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7" name="Rechteck 976"/>
            <p:cNvSpPr>
              <a:spLocks noChangeAspect="1"/>
            </p:cNvSpPr>
            <p:nvPr/>
          </p:nvSpPr>
          <p:spPr>
            <a:xfrm>
              <a:off x="3816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8" name="Rechteck 977"/>
            <p:cNvSpPr>
              <a:spLocks noChangeAspect="1"/>
            </p:cNvSpPr>
            <p:nvPr/>
          </p:nvSpPr>
          <p:spPr>
            <a:xfrm>
              <a:off x="3924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9" name="Rechteck 978"/>
            <p:cNvSpPr>
              <a:spLocks noChangeAspect="1"/>
            </p:cNvSpPr>
            <p:nvPr/>
          </p:nvSpPr>
          <p:spPr>
            <a:xfrm>
              <a:off x="3924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0" name="Rechteck 979"/>
            <p:cNvSpPr>
              <a:spLocks noChangeAspect="1"/>
            </p:cNvSpPr>
            <p:nvPr/>
          </p:nvSpPr>
          <p:spPr>
            <a:xfrm>
              <a:off x="3600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1" name="Rechteck 980"/>
            <p:cNvSpPr>
              <a:spLocks noChangeAspect="1"/>
            </p:cNvSpPr>
            <p:nvPr/>
          </p:nvSpPr>
          <p:spPr>
            <a:xfrm>
              <a:off x="3708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2" name="Rechteck 981"/>
            <p:cNvSpPr>
              <a:spLocks noChangeAspect="1"/>
            </p:cNvSpPr>
            <p:nvPr/>
          </p:nvSpPr>
          <p:spPr>
            <a:xfrm>
              <a:off x="3816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3" name="Rechteck 982"/>
            <p:cNvSpPr>
              <a:spLocks noChangeAspect="1"/>
            </p:cNvSpPr>
            <p:nvPr/>
          </p:nvSpPr>
          <p:spPr>
            <a:xfrm>
              <a:off x="3924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4" name="Rechteck 983"/>
            <p:cNvSpPr>
              <a:spLocks noChangeAspect="1"/>
            </p:cNvSpPr>
            <p:nvPr/>
          </p:nvSpPr>
          <p:spPr>
            <a:xfrm>
              <a:off x="403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5" name="Rechteck 984"/>
            <p:cNvSpPr>
              <a:spLocks noChangeAspect="1"/>
            </p:cNvSpPr>
            <p:nvPr/>
          </p:nvSpPr>
          <p:spPr>
            <a:xfrm>
              <a:off x="403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6" name="Rechteck 985"/>
            <p:cNvSpPr>
              <a:spLocks noChangeAspect="1"/>
            </p:cNvSpPr>
            <p:nvPr/>
          </p:nvSpPr>
          <p:spPr>
            <a:xfrm>
              <a:off x="414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7" name="Rechteck 986"/>
            <p:cNvSpPr>
              <a:spLocks noChangeAspect="1"/>
            </p:cNvSpPr>
            <p:nvPr/>
          </p:nvSpPr>
          <p:spPr>
            <a:xfrm>
              <a:off x="414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8" name="Rechteck 987"/>
            <p:cNvSpPr>
              <a:spLocks noChangeAspect="1"/>
            </p:cNvSpPr>
            <p:nvPr/>
          </p:nvSpPr>
          <p:spPr>
            <a:xfrm>
              <a:off x="424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9" name="Rechteck 988"/>
            <p:cNvSpPr>
              <a:spLocks noChangeAspect="1"/>
            </p:cNvSpPr>
            <p:nvPr/>
          </p:nvSpPr>
          <p:spPr>
            <a:xfrm>
              <a:off x="424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0" name="Rechteck 989"/>
            <p:cNvSpPr>
              <a:spLocks noChangeAspect="1"/>
            </p:cNvSpPr>
            <p:nvPr/>
          </p:nvSpPr>
          <p:spPr>
            <a:xfrm>
              <a:off x="4356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1" name="Rechteck 990"/>
            <p:cNvSpPr>
              <a:spLocks noChangeAspect="1"/>
            </p:cNvSpPr>
            <p:nvPr/>
          </p:nvSpPr>
          <p:spPr>
            <a:xfrm>
              <a:off x="4356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2" name="Rechteck 991"/>
            <p:cNvSpPr>
              <a:spLocks noChangeAspect="1"/>
            </p:cNvSpPr>
            <p:nvPr/>
          </p:nvSpPr>
          <p:spPr>
            <a:xfrm>
              <a:off x="403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3" name="Rechteck 992"/>
            <p:cNvSpPr>
              <a:spLocks noChangeAspect="1"/>
            </p:cNvSpPr>
            <p:nvPr/>
          </p:nvSpPr>
          <p:spPr>
            <a:xfrm>
              <a:off x="414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4" name="Rechteck 993"/>
            <p:cNvSpPr>
              <a:spLocks noChangeAspect="1"/>
            </p:cNvSpPr>
            <p:nvPr/>
          </p:nvSpPr>
          <p:spPr>
            <a:xfrm>
              <a:off x="424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5" name="Rechteck 994"/>
            <p:cNvSpPr>
              <a:spLocks noChangeAspect="1"/>
            </p:cNvSpPr>
            <p:nvPr/>
          </p:nvSpPr>
          <p:spPr>
            <a:xfrm>
              <a:off x="4356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6" name="Rechteck 995"/>
            <p:cNvSpPr>
              <a:spLocks noChangeAspect="1"/>
            </p:cNvSpPr>
            <p:nvPr/>
          </p:nvSpPr>
          <p:spPr>
            <a:xfrm>
              <a:off x="4464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7" name="Rechteck 996"/>
            <p:cNvSpPr>
              <a:spLocks noChangeAspect="1"/>
            </p:cNvSpPr>
            <p:nvPr/>
          </p:nvSpPr>
          <p:spPr>
            <a:xfrm>
              <a:off x="4464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8" name="Rechteck 997"/>
            <p:cNvSpPr>
              <a:spLocks noChangeAspect="1"/>
            </p:cNvSpPr>
            <p:nvPr/>
          </p:nvSpPr>
          <p:spPr>
            <a:xfrm>
              <a:off x="4464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9" name="Rechteck 998"/>
            <p:cNvSpPr>
              <a:spLocks noChangeAspect="1"/>
            </p:cNvSpPr>
            <p:nvPr/>
          </p:nvSpPr>
          <p:spPr>
            <a:xfrm>
              <a:off x="457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0" name="Rechteck 999"/>
            <p:cNvSpPr>
              <a:spLocks noChangeAspect="1"/>
            </p:cNvSpPr>
            <p:nvPr/>
          </p:nvSpPr>
          <p:spPr>
            <a:xfrm>
              <a:off x="457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1" name="Rechteck 1000"/>
            <p:cNvSpPr>
              <a:spLocks noChangeAspect="1"/>
            </p:cNvSpPr>
            <p:nvPr/>
          </p:nvSpPr>
          <p:spPr>
            <a:xfrm>
              <a:off x="468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2" name="Rechteck 1001"/>
            <p:cNvSpPr>
              <a:spLocks noChangeAspect="1"/>
            </p:cNvSpPr>
            <p:nvPr/>
          </p:nvSpPr>
          <p:spPr>
            <a:xfrm>
              <a:off x="468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3" name="Rechteck 1002"/>
            <p:cNvSpPr>
              <a:spLocks noChangeAspect="1"/>
            </p:cNvSpPr>
            <p:nvPr/>
          </p:nvSpPr>
          <p:spPr>
            <a:xfrm>
              <a:off x="478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4" name="Rechteck 1003"/>
            <p:cNvSpPr>
              <a:spLocks noChangeAspect="1"/>
            </p:cNvSpPr>
            <p:nvPr/>
          </p:nvSpPr>
          <p:spPr>
            <a:xfrm>
              <a:off x="478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5" name="Rechteck 1004"/>
            <p:cNvSpPr>
              <a:spLocks noChangeAspect="1"/>
            </p:cNvSpPr>
            <p:nvPr/>
          </p:nvSpPr>
          <p:spPr>
            <a:xfrm>
              <a:off x="4896000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6" name="Rechteck 1005"/>
            <p:cNvSpPr>
              <a:spLocks noChangeAspect="1"/>
            </p:cNvSpPr>
            <p:nvPr/>
          </p:nvSpPr>
          <p:spPr>
            <a:xfrm>
              <a:off x="4896000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7" name="Rechteck 1006"/>
            <p:cNvSpPr>
              <a:spLocks noChangeAspect="1"/>
            </p:cNvSpPr>
            <p:nvPr/>
          </p:nvSpPr>
          <p:spPr>
            <a:xfrm>
              <a:off x="457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8" name="Rechteck 1007"/>
            <p:cNvSpPr>
              <a:spLocks noChangeAspect="1"/>
            </p:cNvSpPr>
            <p:nvPr/>
          </p:nvSpPr>
          <p:spPr>
            <a:xfrm>
              <a:off x="457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9" name="Rechteck 1008"/>
            <p:cNvSpPr>
              <a:spLocks noChangeAspect="1"/>
            </p:cNvSpPr>
            <p:nvPr/>
          </p:nvSpPr>
          <p:spPr>
            <a:xfrm>
              <a:off x="468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0" name="Rechteck 1009"/>
            <p:cNvSpPr>
              <a:spLocks noChangeAspect="1"/>
            </p:cNvSpPr>
            <p:nvPr/>
          </p:nvSpPr>
          <p:spPr>
            <a:xfrm>
              <a:off x="468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1" name="Rechteck 1010"/>
            <p:cNvSpPr>
              <a:spLocks noChangeAspect="1"/>
            </p:cNvSpPr>
            <p:nvPr/>
          </p:nvSpPr>
          <p:spPr>
            <a:xfrm>
              <a:off x="478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2" name="Rechteck 1011"/>
            <p:cNvSpPr>
              <a:spLocks noChangeAspect="1"/>
            </p:cNvSpPr>
            <p:nvPr/>
          </p:nvSpPr>
          <p:spPr>
            <a:xfrm>
              <a:off x="478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3" name="Rechteck 1012"/>
            <p:cNvSpPr>
              <a:spLocks noChangeAspect="1"/>
            </p:cNvSpPr>
            <p:nvPr/>
          </p:nvSpPr>
          <p:spPr>
            <a:xfrm>
              <a:off x="4896000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4" name="Rechteck 1013"/>
            <p:cNvSpPr>
              <a:spLocks noChangeAspect="1"/>
            </p:cNvSpPr>
            <p:nvPr/>
          </p:nvSpPr>
          <p:spPr>
            <a:xfrm>
              <a:off x="4896000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5" name="Rechteck 1014"/>
            <p:cNvSpPr>
              <a:spLocks noChangeAspect="1"/>
            </p:cNvSpPr>
            <p:nvPr/>
          </p:nvSpPr>
          <p:spPr>
            <a:xfrm>
              <a:off x="5004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6" name="Rechteck 1015"/>
            <p:cNvSpPr>
              <a:spLocks noChangeAspect="1"/>
            </p:cNvSpPr>
            <p:nvPr/>
          </p:nvSpPr>
          <p:spPr>
            <a:xfrm>
              <a:off x="5004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7" name="Rechteck 1016"/>
            <p:cNvSpPr>
              <a:spLocks noChangeAspect="1"/>
            </p:cNvSpPr>
            <p:nvPr/>
          </p:nvSpPr>
          <p:spPr>
            <a:xfrm>
              <a:off x="5112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8" name="Rechteck 1017"/>
            <p:cNvSpPr>
              <a:spLocks noChangeAspect="1"/>
            </p:cNvSpPr>
            <p:nvPr/>
          </p:nvSpPr>
          <p:spPr>
            <a:xfrm>
              <a:off x="5112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9" name="Rechteck 1018"/>
            <p:cNvSpPr>
              <a:spLocks noChangeAspect="1"/>
            </p:cNvSpPr>
            <p:nvPr/>
          </p:nvSpPr>
          <p:spPr>
            <a:xfrm>
              <a:off x="5220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0" name="Rechteck 1019"/>
            <p:cNvSpPr>
              <a:spLocks noChangeAspect="1"/>
            </p:cNvSpPr>
            <p:nvPr/>
          </p:nvSpPr>
          <p:spPr>
            <a:xfrm>
              <a:off x="5220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1" name="Rechteck 1020"/>
            <p:cNvSpPr>
              <a:spLocks noChangeAspect="1"/>
            </p:cNvSpPr>
            <p:nvPr/>
          </p:nvSpPr>
          <p:spPr>
            <a:xfrm>
              <a:off x="5004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2" name="Rechteck 1021"/>
            <p:cNvSpPr>
              <a:spLocks noChangeAspect="1"/>
            </p:cNvSpPr>
            <p:nvPr/>
          </p:nvSpPr>
          <p:spPr>
            <a:xfrm>
              <a:off x="5004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3" name="Rechteck 1022"/>
            <p:cNvSpPr>
              <a:spLocks noChangeAspect="1"/>
            </p:cNvSpPr>
            <p:nvPr/>
          </p:nvSpPr>
          <p:spPr>
            <a:xfrm>
              <a:off x="5112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4" name="Rechteck 1023"/>
            <p:cNvSpPr>
              <a:spLocks noChangeAspect="1"/>
            </p:cNvSpPr>
            <p:nvPr/>
          </p:nvSpPr>
          <p:spPr>
            <a:xfrm>
              <a:off x="5112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5" name="Rechteck 1024"/>
            <p:cNvSpPr>
              <a:spLocks noChangeAspect="1"/>
            </p:cNvSpPr>
            <p:nvPr/>
          </p:nvSpPr>
          <p:spPr>
            <a:xfrm>
              <a:off x="5220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6" name="Rechteck 1025"/>
            <p:cNvSpPr>
              <a:spLocks noChangeAspect="1"/>
            </p:cNvSpPr>
            <p:nvPr/>
          </p:nvSpPr>
          <p:spPr>
            <a:xfrm>
              <a:off x="5220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7" name="Rechteck 1026"/>
            <p:cNvSpPr>
              <a:spLocks noChangeAspect="1"/>
            </p:cNvSpPr>
            <p:nvPr/>
          </p:nvSpPr>
          <p:spPr>
            <a:xfrm>
              <a:off x="457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8" name="Rechteck 1027"/>
            <p:cNvSpPr>
              <a:spLocks noChangeAspect="1"/>
            </p:cNvSpPr>
            <p:nvPr/>
          </p:nvSpPr>
          <p:spPr>
            <a:xfrm>
              <a:off x="468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9" name="Rechteck 1028"/>
            <p:cNvSpPr>
              <a:spLocks noChangeAspect="1"/>
            </p:cNvSpPr>
            <p:nvPr/>
          </p:nvSpPr>
          <p:spPr>
            <a:xfrm>
              <a:off x="478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0" name="Rechteck 1029"/>
            <p:cNvSpPr>
              <a:spLocks noChangeAspect="1"/>
            </p:cNvSpPr>
            <p:nvPr/>
          </p:nvSpPr>
          <p:spPr>
            <a:xfrm>
              <a:off x="4896000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1" name="Rechteck 1030"/>
            <p:cNvSpPr>
              <a:spLocks noChangeAspect="1"/>
            </p:cNvSpPr>
            <p:nvPr/>
          </p:nvSpPr>
          <p:spPr>
            <a:xfrm>
              <a:off x="5004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2" name="Rechteck 1031"/>
            <p:cNvSpPr>
              <a:spLocks noChangeAspect="1"/>
            </p:cNvSpPr>
            <p:nvPr/>
          </p:nvSpPr>
          <p:spPr>
            <a:xfrm>
              <a:off x="5112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3" name="Rechteck 1032"/>
            <p:cNvSpPr>
              <a:spLocks noChangeAspect="1"/>
            </p:cNvSpPr>
            <p:nvPr/>
          </p:nvSpPr>
          <p:spPr>
            <a:xfrm>
              <a:off x="5220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4" name="Rechteck 1033"/>
            <p:cNvSpPr>
              <a:spLocks noChangeAspect="1"/>
            </p:cNvSpPr>
            <p:nvPr/>
          </p:nvSpPr>
          <p:spPr>
            <a:xfrm>
              <a:off x="3599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5" name="Rechteck 1034"/>
            <p:cNvSpPr>
              <a:spLocks noChangeAspect="1"/>
            </p:cNvSpPr>
            <p:nvPr/>
          </p:nvSpPr>
          <p:spPr>
            <a:xfrm>
              <a:off x="3599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6" name="Rechteck 1035"/>
            <p:cNvSpPr>
              <a:spLocks noChangeAspect="1"/>
            </p:cNvSpPr>
            <p:nvPr/>
          </p:nvSpPr>
          <p:spPr>
            <a:xfrm>
              <a:off x="3707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7" name="Rechteck 1036"/>
            <p:cNvSpPr>
              <a:spLocks noChangeAspect="1"/>
            </p:cNvSpPr>
            <p:nvPr/>
          </p:nvSpPr>
          <p:spPr>
            <a:xfrm>
              <a:off x="3707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8" name="Rechteck 1037"/>
            <p:cNvSpPr>
              <a:spLocks noChangeAspect="1"/>
            </p:cNvSpPr>
            <p:nvPr/>
          </p:nvSpPr>
          <p:spPr>
            <a:xfrm>
              <a:off x="3815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9" name="Rechteck 1038"/>
            <p:cNvSpPr>
              <a:spLocks noChangeAspect="1"/>
            </p:cNvSpPr>
            <p:nvPr/>
          </p:nvSpPr>
          <p:spPr>
            <a:xfrm>
              <a:off x="3815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0" name="Rechteck 1039"/>
            <p:cNvSpPr>
              <a:spLocks noChangeAspect="1"/>
            </p:cNvSpPr>
            <p:nvPr/>
          </p:nvSpPr>
          <p:spPr>
            <a:xfrm>
              <a:off x="3923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1" name="Rechteck 1040"/>
            <p:cNvSpPr>
              <a:spLocks noChangeAspect="1"/>
            </p:cNvSpPr>
            <p:nvPr/>
          </p:nvSpPr>
          <p:spPr>
            <a:xfrm>
              <a:off x="3923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2" name="Rechteck 1041"/>
            <p:cNvSpPr>
              <a:spLocks noChangeAspect="1"/>
            </p:cNvSpPr>
            <p:nvPr/>
          </p:nvSpPr>
          <p:spPr>
            <a:xfrm>
              <a:off x="3599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3" name="Rechteck 1042"/>
            <p:cNvSpPr>
              <a:spLocks noChangeAspect="1"/>
            </p:cNvSpPr>
            <p:nvPr/>
          </p:nvSpPr>
          <p:spPr>
            <a:xfrm>
              <a:off x="3599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4" name="Rechteck 1043"/>
            <p:cNvSpPr>
              <a:spLocks noChangeAspect="1"/>
            </p:cNvSpPr>
            <p:nvPr/>
          </p:nvSpPr>
          <p:spPr>
            <a:xfrm>
              <a:off x="3707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5" name="Rechteck 1044"/>
            <p:cNvSpPr>
              <a:spLocks noChangeAspect="1"/>
            </p:cNvSpPr>
            <p:nvPr/>
          </p:nvSpPr>
          <p:spPr>
            <a:xfrm>
              <a:off x="3707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6" name="Rechteck 1045"/>
            <p:cNvSpPr>
              <a:spLocks noChangeAspect="1"/>
            </p:cNvSpPr>
            <p:nvPr/>
          </p:nvSpPr>
          <p:spPr>
            <a:xfrm>
              <a:off x="3815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7" name="Rechteck 1046"/>
            <p:cNvSpPr>
              <a:spLocks noChangeAspect="1"/>
            </p:cNvSpPr>
            <p:nvPr/>
          </p:nvSpPr>
          <p:spPr>
            <a:xfrm>
              <a:off x="3815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8" name="Rechteck 1047"/>
            <p:cNvSpPr>
              <a:spLocks noChangeAspect="1"/>
            </p:cNvSpPr>
            <p:nvPr/>
          </p:nvSpPr>
          <p:spPr>
            <a:xfrm>
              <a:off x="3923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9" name="Rechteck 1048"/>
            <p:cNvSpPr>
              <a:spLocks noChangeAspect="1"/>
            </p:cNvSpPr>
            <p:nvPr/>
          </p:nvSpPr>
          <p:spPr>
            <a:xfrm>
              <a:off x="3923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0" name="Rechteck 1049"/>
            <p:cNvSpPr>
              <a:spLocks noChangeAspect="1"/>
            </p:cNvSpPr>
            <p:nvPr/>
          </p:nvSpPr>
          <p:spPr>
            <a:xfrm>
              <a:off x="403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1" name="Rechteck 1050"/>
            <p:cNvSpPr>
              <a:spLocks noChangeAspect="1"/>
            </p:cNvSpPr>
            <p:nvPr/>
          </p:nvSpPr>
          <p:spPr>
            <a:xfrm>
              <a:off x="403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2" name="Rechteck 1051"/>
            <p:cNvSpPr>
              <a:spLocks noChangeAspect="1"/>
            </p:cNvSpPr>
            <p:nvPr/>
          </p:nvSpPr>
          <p:spPr>
            <a:xfrm>
              <a:off x="414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3" name="Rechteck 1052"/>
            <p:cNvSpPr>
              <a:spLocks noChangeAspect="1"/>
            </p:cNvSpPr>
            <p:nvPr/>
          </p:nvSpPr>
          <p:spPr>
            <a:xfrm>
              <a:off x="414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4" name="Rechteck 1053"/>
            <p:cNvSpPr>
              <a:spLocks noChangeAspect="1"/>
            </p:cNvSpPr>
            <p:nvPr/>
          </p:nvSpPr>
          <p:spPr>
            <a:xfrm>
              <a:off x="424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5" name="Rechteck 1054"/>
            <p:cNvSpPr>
              <a:spLocks noChangeAspect="1"/>
            </p:cNvSpPr>
            <p:nvPr/>
          </p:nvSpPr>
          <p:spPr>
            <a:xfrm>
              <a:off x="424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6" name="Rechteck 1055"/>
            <p:cNvSpPr>
              <a:spLocks noChangeAspect="1"/>
            </p:cNvSpPr>
            <p:nvPr/>
          </p:nvSpPr>
          <p:spPr>
            <a:xfrm>
              <a:off x="4356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7" name="Rechteck 1056"/>
            <p:cNvSpPr>
              <a:spLocks noChangeAspect="1"/>
            </p:cNvSpPr>
            <p:nvPr/>
          </p:nvSpPr>
          <p:spPr>
            <a:xfrm>
              <a:off x="4356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8" name="Rechteck 1057"/>
            <p:cNvSpPr>
              <a:spLocks noChangeAspect="1"/>
            </p:cNvSpPr>
            <p:nvPr/>
          </p:nvSpPr>
          <p:spPr>
            <a:xfrm>
              <a:off x="403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9" name="Rechteck 1058"/>
            <p:cNvSpPr>
              <a:spLocks noChangeAspect="1"/>
            </p:cNvSpPr>
            <p:nvPr/>
          </p:nvSpPr>
          <p:spPr>
            <a:xfrm>
              <a:off x="403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0" name="Rechteck 1059"/>
            <p:cNvSpPr>
              <a:spLocks noChangeAspect="1"/>
            </p:cNvSpPr>
            <p:nvPr/>
          </p:nvSpPr>
          <p:spPr>
            <a:xfrm>
              <a:off x="414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1" name="Rechteck 1060"/>
            <p:cNvSpPr>
              <a:spLocks noChangeAspect="1"/>
            </p:cNvSpPr>
            <p:nvPr/>
          </p:nvSpPr>
          <p:spPr>
            <a:xfrm>
              <a:off x="414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2" name="Rechteck 1061"/>
            <p:cNvSpPr>
              <a:spLocks noChangeAspect="1"/>
            </p:cNvSpPr>
            <p:nvPr/>
          </p:nvSpPr>
          <p:spPr>
            <a:xfrm>
              <a:off x="424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3" name="Rechteck 1062"/>
            <p:cNvSpPr>
              <a:spLocks noChangeAspect="1"/>
            </p:cNvSpPr>
            <p:nvPr/>
          </p:nvSpPr>
          <p:spPr>
            <a:xfrm>
              <a:off x="424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4" name="Rechteck 1063"/>
            <p:cNvSpPr>
              <a:spLocks noChangeAspect="1"/>
            </p:cNvSpPr>
            <p:nvPr/>
          </p:nvSpPr>
          <p:spPr>
            <a:xfrm>
              <a:off x="4356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5" name="Rechteck 1064"/>
            <p:cNvSpPr>
              <a:spLocks noChangeAspect="1"/>
            </p:cNvSpPr>
            <p:nvPr/>
          </p:nvSpPr>
          <p:spPr>
            <a:xfrm>
              <a:off x="4356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6" name="Rechteck 1065"/>
            <p:cNvSpPr>
              <a:spLocks noChangeAspect="1"/>
            </p:cNvSpPr>
            <p:nvPr/>
          </p:nvSpPr>
          <p:spPr>
            <a:xfrm>
              <a:off x="4464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7" name="Rechteck 1066"/>
            <p:cNvSpPr>
              <a:spLocks noChangeAspect="1"/>
            </p:cNvSpPr>
            <p:nvPr/>
          </p:nvSpPr>
          <p:spPr>
            <a:xfrm>
              <a:off x="4464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8" name="Rechteck 1067"/>
            <p:cNvSpPr>
              <a:spLocks noChangeAspect="1"/>
            </p:cNvSpPr>
            <p:nvPr/>
          </p:nvSpPr>
          <p:spPr>
            <a:xfrm>
              <a:off x="4464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9" name="Rechteck 1068"/>
            <p:cNvSpPr>
              <a:spLocks noChangeAspect="1"/>
            </p:cNvSpPr>
            <p:nvPr/>
          </p:nvSpPr>
          <p:spPr>
            <a:xfrm>
              <a:off x="4464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0" name="Rechteck 1069"/>
            <p:cNvSpPr>
              <a:spLocks noChangeAspect="1"/>
            </p:cNvSpPr>
            <p:nvPr/>
          </p:nvSpPr>
          <p:spPr>
            <a:xfrm>
              <a:off x="3599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1" name="Rechteck 1070"/>
            <p:cNvSpPr>
              <a:spLocks noChangeAspect="1"/>
            </p:cNvSpPr>
            <p:nvPr/>
          </p:nvSpPr>
          <p:spPr>
            <a:xfrm>
              <a:off x="3707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2" name="Rechteck 1071"/>
            <p:cNvSpPr>
              <a:spLocks noChangeAspect="1"/>
            </p:cNvSpPr>
            <p:nvPr/>
          </p:nvSpPr>
          <p:spPr>
            <a:xfrm>
              <a:off x="3815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3" name="Rechteck 1072"/>
            <p:cNvSpPr>
              <a:spLocks noChangeAspect="1"/>
            </p:cNvSpPr>
            <p:nvPr/>
          </p:nvSpPr>
          <p:spPr>
            <a:xfrm>
              <a:off x="3923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4" name="Rechteck 1073"/>
            <p:cNvSpPr>
              <a:spLocks noChangeAspect="1"/>
            </p:cNvSpPr>
            <p:nvPr/>
          </p:nvSpPr>
          <p:spPr>
            <a:xfrm>
              <a:off x="403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5" name="Rechteck 1074"/>
            <p:cNvSpPr>
              <a:spLocks noChangeAspect="1"/>
            </p:cNvSpPr>
            <p:nvPr/>
          </p:nvSpPr>
          <p:spPr>
            <a:xfrm>
              <a:off x="414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6" name="Rechteck 1075"/>
            <p:cNvSpPr>
              <a:spLocks noChangeAspect="1"/>
            </p:cNvSpPr>
            <p:nvPr/>
          </p:nvSpPr>
          <p:spPr>
            <a:xfrm>
              <a:off x="424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7" name="Rechteck 1076"/>
            <p:cNvSpPr>
              <a:spLocks noChangeAspect="1"/>
            </p:cNvSpPr>
            <p:nvPr/>
          </p:nvSpPr>
          <p:spPr>
            <a:xfrm>
              <a:off x="4356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8" name="Rechteck 1077"/>
            <p:cNvSpPr>
              <a:spLocks noChangeAspect="1"/>
            </p:cNvSpPr>
            <p:nvPr/>
          </p:nvSpPr>
          <p:spPr>
            <a:xfrm>
              <a:off x="4464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9" name="Rechteck 1078"/>
            <p:cNvSpPr>
              <a:spLocks noChangeAspect="1"/>
            </p:cNvSpPr>
            <p:nvPr/>
          </p:nvSpPr>
          <p:spPr>
            <a:xfrm>
              <a:off x="457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0" name="Rechteck 1079"/>
            <p:cNvSpPr>
              <a:spLocks noChangeAspect="1"/>
            </p:cNvSpPr>
            <p:nvPr/>
          </p:nvSpPr>
          <p:spPr>
            <a:xfrm>
              <a:off x="457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1" name="Rechteck 1080"/>
            <p:cNvSpPr>
              <a:spLocks noChangeAspect="1"/>
            </p:cNvSpPr>
            <p:nvPr/>
          </p:nvSpPr>
          <p:spPr>
            <a:xfrm>
              <a:off x="468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2" name="Rechteck 1081"/>
            <p:cNvSpPr>
              <a:spLocks noChangeAspect="1"/>
            </p:cNvSpPr>
            <p:nvPr/>
          </p:nvSpPr>
          <p:spPr>
            <a:xfrm>
              <a:off x="468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3" name="Rechteck 1082"/>
            <p:cNvSpPr>
              <a:spLocks noChangeAspect="1"/>
            </p:cNvSpPr>
            <p:nvPr/>
          </p:nvSpPr>
          <p:spPr>
            <a:xfrm>
              <a:off x="478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4" name="Rechteck 1083"/>
            <p:cNvSpPr>
              <a:spLocks noChangeAspect="1"/>
            </p:cNvSpPr>
            <p:nvPr/>
          </p:nvSpPr>
          <p:spPr>
            <a:xfrm>
              <a:off x="478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5" name="Rechteck 1084"/>
            <p:cNvSpPr>
              <a:spLocks noChangeAspect="1"/>
            </p:cNvSpPr>
            <p:nvPr/>
          </p:nvSpPr>
          <p:spPr>
            <a:xfrm>
              <a:off x="4896072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6" name="Rechteck 1085"/>
            <p:cNvSpPr>
              <a:spLocks noChangeAspect="1"/>
            </p:cNvSpPr>
            <p:nvPr/>
          </p:nvSpPr>
          <p:spPr>
            <a:xfrm>
              <a:off x="4896072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7" name="Rechteck 1086"/>
            <p:cNvSpPr>
              <a:spLocks noChangeAspect="1"/>
            </p:cNvSpPr>
            <p:nvPr/>
          </p:nvSpPr>
          <p:spPr>
            <a:xfrm>
              <a:off x="457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8" name="Rechteck 1087"/>
            <p:cNvSpPr>
              <a:spLocks noChangeAspect="1"/>
            </p:cNvSpPr>
            <p:nvPr/>
          </p:nvSpPr>
          <p:spPr>
            <a:xfrm>
              <a:off x="468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9" name="Rechteck 1088"/>
            <p:cNvSpPr>
              <a:spLocks noChangeAspect="1"/>
            </p:cNvSpPr>
            <p:nvPr/>
          </p:nvSpPr>
          <p:spPr>
            <a:xfrm>
              <a:off x="478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0" name="Rechteck 1089"/>
            <p:cNvSpPr>
              <a:spLocks noChangeAspect="1"/>
            </p:cNvSpPr>
            <p:nvPr/>
          </p:nvSpPr>
          <p:spPr>
            <a:xfrm>
              <a:off x="4896072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1" name="Rechteck 1090"/>
            <p:cNvSpPr>
              <a:spLocks noChangeAspect="1"/>
            </p:cNvSpPr>
            <p:nvPr/>
          </p:nvSpPr>
          <p:spPr>
            <a:xfrm>
              <a:off x="5004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2" name="Rechteck 1091"/>
            <p:cNvSpPr>
              <a:spLocks noChangeAspect="1"/>
            </p:cNvSpPr>
            <p:nvPr/>
          </p:nvSpPr>
          <p:spPr>
            <a:xfrm>
              <a:off x="5004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3" name="Rechteck 1092"/>
            <p:cNvSpPr>
              <a:spLocks noChangeAspect="1"/>
            </p:cNvSpPr>
            <p:nvPr/>
          </p:nvSpPr>
          <p:spPr>
            <a:xfrm>
              <a:off x="5112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4" name="Rechteck 1093"/>
            <p:cNvSpPr>
              <a:spLocks noChangeAspect="1"/>
            </p:cNvSpPr>
            <p:nvPr/>
          </p:nvSpPr>
          <p:spPr>
            <a:xfrm>
              <a:off x="5112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5" name="Rechteck 1094"/>
            <p:cNvSpPr>
              <a:spLocks noChangeAspect="1"/>
            </p:cNvSpPr>
            <p:nvPr/>
          </p:nvSpPr>
          <p:spPr>
            <a:xfrm>
              <a:off x="5220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6" name="Rechteck 1095"/>
            <p:cNvSpPr>
              <a:spLocks noChangeAspect="1"/>
            </p:cNvSpPr>
            <p:nvPr/>
          </p:nvSpPr>
          <p:spPr>
            <a:xfrm>
              <a:off x="5220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7" name="Rechteck 1096"/>
            <p:cNvSpPr>
              <a:spLocks noChangeAspect="1"/>
            </p:cNvSpPr>
            <p:nvPr/>
          </p:nvSpPr>
          <p:spPr>
            <a:xfrm>
              <a:off x="5004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8" name="Rechteck 1097"/>
            <p:cNvSpPr>
              <a:spLocks noChangeAspect="1"/>
            </p:cNvSpPr>
            <p:nvPr/>
          </p:nvSpPr>
          <p:spPr>
            <a:xfrm>
              <a:off x="5112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9" name="Rechteck 1098"/>
            <p:cNvSpPr>
              <a:spLocks noChangeAspect="1"/>
            </p:cNvSpPr>
            <p:nvPr/>
          </p:nvSpPr>
          <p:spPr>
            <a:xfrm>
              <a:off x="5220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0" name="Rechteck 1099"/>
            <p:cNvSpPr>
              <a:spLocks noChangeAspect="1"/>
            </p:cNvSpPr>
            <p:nvPr/>
          </p:nvSpPr>
          <p:spPr>
            <a:xfrm>
              <a:off x="3600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1" name="Rechteck 1100"/>
            <p:cNvSpPr>
              <a:spLocks noChangeAspect="1"/>
            </p:cNvSpPr>
            <p:nvPr/>
          </p:nvSpPr>
          <p:spPr>
            <a:xfrm>
              <a:off x="3600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2" name="Rechteck 1101"/>
            <p:cNvSpPr>
              <a:spLocks noChangeAspect="1"/>
            </p:cNvSpPr>
            <p:nvPr/>
          </p:nvSpPr>
          <p:spPr>
            <a:xfrm>
              <a:off x="3708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3" name="Rechteck 1102"/>
            <p:cNvSpPr>
              <a:spLocks noChangeAspect="1"/>
            </p:cNvSpPr>
            <p:nvPr/>
          </p:nvSpPr>
          <p:spPr>
            <a:xfrm>
              <a:off x="3708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4" name="Rechteck 1103"/>
            <p:cNvSpPr>
              <a:spLocks noChangeAspect="1"/>
            </p:cNvSpPr>
            <p:nvPr/>
          </p:nvSpPr>
          <p:spPr>
            <a:xfrm>
              <a:off x="3816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5" name="Rechteck 1104"/>
            <p:cNvSpPr>
              <a:spLocks noChangeAspect="1"/>
            </p:cNvSpPr>
            <p:nvPr/>
          </p:nvSpPr>
          <p:spPr>
            <a:xfrm>
              <a:off x="3816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6" name="Rechteck 1105"/>
            <p:cNvSpPr>
              <a:spLocks noChangeAspect="1"/>
            </p:cNvSpPr>
            <p:nvPr/>
          </p:nvSpPr>
          <p:spPr>
            <a:xfrm>
              <a:off x="3924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7" name="Rechteck 1106"/>
            <p:cNvSpPr>
              <a:spLocks noChangeAspect="1"/>
            </p:cNvSpPr>
            <p:nvPr/>
          </p:nvSpPr>
          <p:spPr>
            <a:xfrm>
              <a:off x="3924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8" name="Rechteck 1107"/>
            <p:cNvSpPr>
              <a:spLocks noChangeAspect="1"/>
            </p:cNvSpPr>
            <p:nvPr/>
          </p:nvSpPr>
          <p:spPr>
            <a:xfrm>
              <a:off x="3600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9" name="Rechteck 1108"/>
            <p:cNvSpPr>
              <a:spLocks noChangeAspect="1"/>
            </p:cNvSpPr>
            <p:nvPr/>
          </p:nvSpPr>
          <p:spPr>
            <a:xfrm>
              <a:off x="3708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0" name="Rechteck 1109"/>
            <p:cNvSpPr>
              <a:spLocks noChangeAspect="1"/>
            </p:cNvSpPr>
            <p:nvPr/>
          </p:nvSpPr>
          <p:spPr>
            <a:xfrm>
              <a:off x="3816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1" name="Rechteck 1110"/>
            <p:cNvSpPr>
              <a:spLocks noChangeAspect="1"/>
            </p:cNvSpPr>
            <p:nvPr/>
          </p:nvSpPr>
          <p:spPr>
            <a:xfrm>
              <a:off x="3924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2" name="Rechteck 1111"/>
            <p:cNvSpPr>
              <a:spLocks noChangeAspect="1"/>
            </p:cNvSpPr>
            <p:nvPr/>
          </p:nvSpPr>
          <p:spPr>
            <a:xfrm>
              <a:off x="403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3" name="Rechteck 1112"/>
            <p:cNvSpPr>
              <a:spLocks noChangeAspect="1"/>
            </p:cNvSpPr>
            <p:nvPr/>
          </p:nvSpPr>
          <p:spPr>
            <a:xfrm>
              <a:off x="403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4" name="Rechteck 1113"/>
            <p:cNvSpPr>
              <a:spLocks noChangeAspect="1"/>
            </p:cNvSpPr>
            <p:nvPr/>
          </p:nvSpPr>
          <p:spPr>
            <a:xfrm>
              <a:off x="414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5" name="Rechteck 1114"/>
            <p:cNvSpPr>
              <a:spLocks noChangeAspect="1"/>
            </p:cNvSpPr>
            <p:nvPr/>
          </p:nvSpPr>
          <p:spPr>
            <a:xfrm>
              <a:off x="414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6" name="Rechteck 1115"/>
            <p:cNvSpPr>
              <a:spLocks noChangeAspect="1"/>
            </p:cNvSpPr>
            <p:nvPr/>
          </p:nvSpPr>
          <p:spPr>
            <a:xfrm>
              <a:off x="424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7" name="Rechteck 1116"/>
            <p:cNvSpPr>
              <a:spLocks noChangeAspect="1"/>
            </p:cNvSpPr>
            <p:nvPr/>
          </p:nvSpPr>
          <p:spPr>
            <a:xfrm>
              <a:off x="424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8" name="Rechteck 1117"/>
            <p:cNvSpPr>
              <a:spLocks noChangeAspect="1"/>
            </p:cNvSpPr>
            <p:nvPr/>
          </p:nvSpPr>
          <p:spPr>
            <a:xfrm>
              <a:off x="4356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9" name="Rechteck 1118"/>
            <p:cNvSpPr>
              <a:spLocks noChangeAspect="1"/>
            </p:cNvSpPr>
            <p:nvPr/>
          </p:nvSpPr>
          <p:spPr>
            <a:xfrm>
              <a:off x="4356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0" name="Rechteck 1119"/>
            <p:cNvSpPr>
              <a:spLocks noChangeAspect="1"/>
            </p:cNvSpPr>
            <p:nvPr/>
          </p:nvSpPr>
          <p:spPr>
            <a:xfrm>
              <a:off x="403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1" name="Rechteck 1120"/>
            <p:cNvSpPr>
              <a:spLocks noChangeAspect="1"/>
            </p:cNvSpPr>
            <p:nvPr/>
          </p:nvSpPr>
          <p:spPr>
            <a:xfrm>
              <a:off x="414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2" name="Rechteck 1121"/>
            <p:cNvSpPr>
              <a:spLocks noChangeAspect="1"/>
            </p:cNvSpPr>
            <p:nvPr/>
          </p:nvSpPr>
          <p:spPr>
            <a:xfrm>
              <a:off x="424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3" name="Rechteck 1122"/>
            <p:cNvSpPr>
              <a:spLocks noChangeAspect="1"/>
            </p:cNvSpPr>
            <p:nvPr/>
          </p:nvSpPr>
          <p:spPr>
            <a:xfrm>
              <a:off x="4356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4" name="Rechteck 1123"/>
            <p:cNvSpPr>
              <a:spLocks noChangeAspect="1"/>
            </p:cNvSpPr>
            <p:nvPr/>
          </p:nvSpPr>
          <p:spPr>
            <a:xfrm>
              <a:off x="4464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5" name="Rechteck 1124"/>
            <p:cNvSpPr>
              <a:spLocks noChangeAspect="1"/>
            </p:cNvSpPr>
            <p:nvPr/>
          </p:nvSpPr>
          <p:spPr>
            <a:xfrm>
              <a:off x="4464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6" name="Rechteck 1125"/>
            <p:cNvSpPr>
              <a:spLocks noChangeAspect="1"/>
            </p:cNvSpPr>
            <p:nvPr/>
          </p:nvSpPr>
          <p:spPr>
            <a:xfrm>
              <a:off x="4464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7" name="Rechteck 1126"/>
            <p:cNvSpPr>
              <a:spLocks noChangeAspect="1"/>
            </p:cNvSpPr>
            <p:nvPr/>
          </p:nvSpPr>
          <p:spPr>
            <a:xfrm>
              <a:off x="457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8" name="Rechteck 1127"/>
            <p:cNvSpPr>
              <a:spLocks noChangeAspect="1"/>
            </p:cNvSpPr>
            <p:nvPr/>
          </p:nvSpPr>
          <p:spPr>
            <a:xfrm>
              <a:off x="457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9" name="Rechteck 1128"/>
            <p:cNvSpPr>
              <a:spLocks noChangeAspect="1"/>
            </p:cNvSpPr>
            <p:nvPr/>
          </p:nvSpPr>
          <p:spPr>
            <a:xfrm>
              <a:off x="468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0" name="Rechteck 1129"/>
            <p:cNvSpPr>
              <a:spLocks noChangeAspect="1"/>
            </p:cNvSpPr>
            <p:nvPr/>
          </p:nvSpPr>
          <p:spPr>
            <a:xfrm>
              <a:off x="468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1" name="Rechteck 1130"/>
            <p:cNvSpPr>
              <a:spLocks noChangeAspect="1"/>
            </p:cNvSpPr>
            <p:nvPr/>
          </p:nvSpPr>
          <p:spPr>
            <a:xfrm>
              <a:off x="478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2" name="Rechteck 1131"/>
            <p:cNvSpPr>
              <a:spLocks noChangeAspect="1"/>
            </p:cNvSpPr>
            <p:nvPr/>
          </p:nvSpPr>
          <p:spPr>
            <a:xfrm>
              <a:off x="478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3" name="Rechteck 1132"/>
            <p:cNvSpPr>
              <a:spLocks noChangeAspect="1"/>
            </p:cNvSpPr>
            <p:nvPr/>
          </p:nvSpPr>
          <p:spPr>
            <a:xfrm>
              <a:off x="4896000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4" name="Rechteck 1133"/>
            <p:cNvSpPr>
              <a:spLocks noChangeAspect="1"/>
            </p:cNvSpPr>
            <p:nvPr/>
          </p:nvSpPr>
          <p:spPr>
            <a:xfrm>
              <a:off x="4896000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5" name="Rechteck 1134"/>
            <p:cNvSpPr>
              <a:spLocks noChangeAspect="1"/>
            </p:cNvSpPr>
            <p:nvPr/>
          </p:nvSpPr>
          <p:spPr>
            <a:xfrm>
              <a:off x="457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6" name="Rechteck 1135"/>
            <p:cNvSpPr>
              <a:spLocks noChangeAspect="1"/>
            </p:cNvSpPr>
            <p:nvPr/>
          </p:nvSpPr>
          <p:spPr>
            <a:xfrm>
              <a:off x="457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7" name="Rechteck 1136"/>
            <p:cNvSpPr>
              <a:spLocks noChangeAspect="1"/>
            </p:cNvSpPr>
            <p:nvPr/>
          </p:nvSpPr>
          <p:spPr>
            <a:xfrm>
              <a:off x="468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8" name="Rechteck 1137"/>
            <p:cNvSpPr>
              <a:spLocks noChangeAspect="1"/>
            </p:cNvSpPr>
            <p:nvPr/>
          </p:nvSpPr>
          <p:spPr>
            <a:xfrm>
              <a:off x="468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9" name="Rechteck 1138"/>
            <p:cNvSpPr>
              <a:spLocks noChangeAspect="1"/>
            </p:cNvSpPr>
            <p:nvPr/>
          </p:nvSpPr>
          <p:spPr>
            <a:xfrm>
              <a:off x="478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0" name="Rechteck 1139"/>
            <p:cNvSpPr>
              <a:spLocks noChangeAspect="1"/>
            </p:cNvSpPr>
            <p:nvPr/>
          </p:nvSpPr>
          <p:spPr>
            <a:xfrm>
              <a:off x="478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1" name="Rechteck 1140"/>
            <p:cNvSpPr>
              <a:spLocks noChangeAspect="1"/>
            </p:cNvSpPr>
            <p:nvPr/>
          </p:nvSpPr>
          <p:spPr>
            <a:xfrm>
              <a:off x="4896000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2" name="Rechteck 1141"/>
            <p:cNvSpPr>
              <a:spLocks noChangeAspect="1"/>
            </p:cNvSpPr>
            <p:nvPr/>
          </p:nvSpPr>
          <p:spPr>
            <a:xfrm>
              <a:off x="4896000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3" name="Rechteck 1142"/>
            <p:cNvSpPr>
              <a:spLocks noChangeAspect="1"/>
            </p:cNvSpPr>
            <p:nvPr/>
          </p:nvSpPr>
          <p:spPr>
            <a:xfrm>
              <a:off x="5004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4" name="Rechteck 1143"/>
            <p:cNvSpPr>
              <a:spLocks noChangeAspect="1"/>
            </p:cNvSpPr>
            <p:nvPr/>
          </p:nvSpPr>
          <p:spPr>
            <a:xfrm>
              <a:off x="5004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5" name="Rechteck 1144"/>
            <p:cNvSpPr>
              <a:spLocks noChangeAspect="1"/>
            </p:cNvSpPr>
            <p:nvPr/>
          </p:nvSpPr>
          <p:spPr>
            <a:xfrm>
              <a:off x="5112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6" name="Rechteck 1145"/>
            <p:cNvSpPr>
              <a:spLocks noChangeAspect="1"/>
            </p:cNvSpPr>
            <p:nvPr/>
          </p:nvSpPr>
          <p:spPr>
            <a:xfrm>
              <a:off x="5112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7" name="Rechteck 1146"/>
            <p:cNvSpPr>
              <a:spLocks noChangeAspect="1"/>
            </p:cNvSpPr>
            <p:nvPr/>
          </p:nvSpPr>
          <p:spPr>
            <a:xfrm>
              <a:off x="5220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8" name="Rechteck 1147"/>
            <p:cNvSpPr>
              <a:spLocks noChangeAspect="1"/>
            </p:cNvSpPr>
            <p:nvPr/>
          </p:nvSpPr>
          <p:spPr>
            <a:xfrm>
              <a:off x="5220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9" name="Rechteck 1148"/>
            <p:cNvSpPr>
              <a:spLocks noChangeAspect="1"/>
            </p:cNvSpPr>
            <p:nvPr/>
          </p:nvSpPr>
          <p:spPr>
            <a:xfrm>
              <a:off x="5004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0" name="Rechteck 1149"/>
            <p:cNvSpPr>
              <a:spLocks noChangeAspect="1"/>
            </p:cNvSpPr>
            <p:nvPr/>
          </p:nvSpPr>
          <p:spPr>
            <a:xfrm>
              <a:off x="5004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1" name="Rechteck 1150"/>
            <p:cNvSpPr>
              <a:spLocks noChangeAspect="1"/>
            </p:cNvSpPr>
            <p:nvPr/>
          </p:nvSpPr>
          <p:spPr>
            <a:xfrm>
              <a:off x="5112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2" name="Rechteck 1151"/>
            <p:cNvSpPr>
              <a:spLocks noChangeAspect="1"/>
            </p:cNvSpPr>
            <p:nvPr/>
          </p:nvSpPr>
          <p:spPr>
            <a:xfrm>
              <a:off x="5112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3" name="Rechteck 1152"/>
            <p:cNvSpPr>
              <a:spLocks noChangeAspect="1"/>
            </p:cNvSpPr>
            <p:nvPr/>
          </p:nvSpPr>
          <p:spPr>
            <a:xfrm>
              <a:off x="5220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4" name="Rechteck 1153"/>
            <p:cNvSpPr>
              <a:spLocks noChangeAspect="1"/>
            </p:cNvSpPr>
            <p:nvPr/>
          </p:nvSpPr>
          <p:spPr>
            <a:xfrm>
              <a:off x="5220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5" name="Rechteck 1154"/>
            <p:cNvSpPr>
              <a:spLocks noChangeAspect="1"/>
            </p:cNvSpPr>
            <p:nvPr/>
          </p:nvSpPr>
          <p:spPr>
            <a:xfrm>
              <a:off x="457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6" name="Rechteck 1155"/>
            <p:cNvSpPr>
              <a:spLocks noChangeAspect="1"/>
            </p:cNvSpPr>
            <p:nvPr/>
          </p:nvSpPr>
          <p:spPr>
            <a:xfrm>
              <a:off x="468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7" name="Rechteck 1156"/>
            <p:cNvSpPr>
              <a:spLocks noChangeAspect="1"/>
            </p:cNvSpPr>
            <p:nvPr/>
          </p:nvSpPr>
          <p:spPr>
            <a:xfrm>
              <a:off x="478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8" name="Rechteck 1157"/>
            <p:cNvSpPr>
              <a:spLocks noChangeAspect="1"/>
            </p:cNvSpPr>
            <p:nvPr/>
          </p:nvSpPr>
          <p:spPr>
            <a:xfrm>
              <a:off x="4896000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9" name="Rechteck 1158"/>
            <p:cNvSpPr>
              <a:spLocks noChangeAspect="1"/>
            </p:cNvSpPr>
            <p:nvPr/>
          </p:nvSpPr>
          <p:spPr>
            <a:xfrm>
              <a:off x="5004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0" name="Rechteck 1159"/>
            <p:cNvSpPr>
              <a:spLocks noChangeAspect="1"/>
            </p:cNvSpPr>
            <p:nvPr/>
          </p:nvSpPr>
          <p:spPr>
            <a:xfrm>
              <a:off x="5112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1" name="Rechteck 1160"/>
            <p:cNvSpPr>
              <a:spLocks noChangeAspect="1"/>
            </p:cNvSpPr>
            <p:nvPr/>
          </p:nvSpPr>
          <p:spPr>
            <a:xfrm>
              <a:off x="5220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2" name="Rechteck 1161"/>
            <p:cNvSpPr>
              <a:spLocks noChangeAspect="1"/>
            </p:cNvSpPr>
            <p:nvPr/>
          </p:nvSpPr>
          <p:spPr>
            <a:xfrm>
              <a:off x="3599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3" name="Rechteck 1162"/>
            <p:cNvSpPr>
              <a:spLocks noChangeAspect="1"/>
            </p:cNvSpPr>
            <p:nvPr/>
          </p:nvSpPr>
          <p:spPr>
            <a:xfrm>
              <a:off x="3599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4" name="Rechteck 1163"/>
            <p:cNvSpPr>
              <a:spLocks noChangeAspect="1"/>
            </p:cNvSpPr>
            <p:nvPr/>
          </p:nvSpPr>
          <p:spPr>
            <a:xfrm>
              <a:off x="3707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5" name="Rechteck 1164"/>
            <p:cNvSpPr>
              <a:spLocks noChangeAspect="1"/>
            </p:cNvSpPr>
            <p:nvPr/>
          </p:nvSpPr>
          <p:spPr>
            <a:xfrm>
              <a:off x="3707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6" name="Rechteck 1165"/>
            <p:cNvSpPr>
              <a:spLocks noChangeAspect="1"/>
            </p:cNvSpPr>
            <p:nvPr/>
          </p:nvSpPr>
          <p:spPr>
            <a:xfrm>
              <a:off x="3815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7" name="Rechteck 1166"/>
            <p:cNvSpPr>
              <a:spLocks noChangeAspect="1"/>
            </p:cNvSpPr>
            <p:nvPr/>
          </p:nvSpPr>
          <p:spPr>
            <a:xfrm>
              <a:off x="3815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8" name="Rechteck 1167"/>
            <p:cNvSpPr>
              <a:spLocks noChangeAspect="1"/>
            </p:cNvSpPr>
            <p:nvPr/>
          </p:nvSpPr>
          <p:spPr>
            <a:xfrm>
              <a:off x="3923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9" name="Rechteck 1168"/>
            <p:cNvSpPr>
              <a:spLocks noChangeAspect="1"/>
            </p:cNvSpPr>
            <p:nvPr/>
          </p:nvSpPr>
          <p:spPr>
            <a:xfrm>
              <a:off x="3923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0" name="Rechteck 1169"/>
            <p:cNvSpPr>
              <a:spLocks noChangeAspect="1"/>
            </p:cNvSpPr>
            <p:nvPr/>
          </p:nvSpPr>
          <p:spPr>
            <a:xfrm>
              <a:off x="3599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1" name="Rechteck 1170"/>
            <p:cNvSpPr>
              <a:spLocks noChangeAspect="1"/>
            </p:cNvSpPr>
            <p:nvPr/>
          </p:nvSpPr>
          <p:spPr>
            <a:xfrm>
              <a:off x="3599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2" name="Rechteck 1171"/>
            <p:cNvSpPr>
              <a:spLocks noChangeAspect="1"/>
            </p:cNvSpPr>
            <p:nvPr/>
          </p:nvSpPr>
          <p:spPr>
            <a:xfrm>
              <a:off x="3707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3" name="Rechteck 1172"/>
            <p:cNvSpPr>
              <a:spLocks noChangeAspect="1"/>
            </p:cNvSpPr>
            <p:nvPr/>
          </p:nvSpPr>
          <p:spPr>
            <a:xfrm>
              <a:off x="3707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4" name="Rechteck 1173"/>
            <p:cNvSpPr>
              <a:spLocks noChangeAspect="1"/>
            </p:cNvSpPr>
            <p:nvPr/>
          </p:nvSpPr>
          <p:spPr>
            <a:xfrm>
              <a:off x="3815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5" name="Rechteck 1174"/>
            <p:cNvSpPr>
              <a:spLocks noChangeAspect="1"/>
            </p:cNvSpPr>
            <p:nvPr/>
          </p:nvSpPr>
          <p:spPr>
            <a:xfrm>
              <a:off x="3815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6" name="Rechteck 1175"/>
            <p:cNvSpPr>
              <a:spLocks noChangeAspect="1"/>
            </p:cNvSpPr>
            <p:nvPr/>
          </p:nvSpPr>
          <p:spPr>
            <a:xfrm>
              <a:off x="3923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7" name="Rechteck 1176"/>
            <p:cNvSpPr>
              <a:spLocks noChangeAspect="1"/>
            </p:cNvSpPr>
            <p:nvPr/>
          </p:nvSpPr>
          <p:spPr>
            <a:xfrm>
              <a:off x="3923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8" name="Rechteck 1177"/>
            <p:cNvSpPr>
              <a:spLocks noChangeAspect="1"/>
            </p:cNvSpPr>
            <p:nvPr/>
          </p:nvSpPr>
          <p:spPr>
            <a:xfrm>
              <a:off x="403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9" name="Rechteck 1178"/>
            <p:cNvSpPr>
              <a:spLocks noChangeAspect="1"/>
            </p:cNvSpPr>
            <p:nvPr/>
          </p:nvSpPr>
          <p:spPr>
            <a:xfrm>
              <a:off x="403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0" name="Rechteck 1179"/>
            <p:cNvSpPr>
              <a:spLocks noChangeAspect="1"/>
            </p:cNvSpPr>
            <p:nvPr/>
          </p:nvSpPr>
          <p:spPr>
            <a:xfrm>
              <a:off x="414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1" name="Rechteck 1180"/>
            <p:cNvSpPr>
              <a:spLocks noChangeAspect="1"/>
            </p:cNvSpPr>
            <p:nvPr/>
          </p:nvSpPr>
          <p:spPr>
            <a:xfrm>
              <a:off x="414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2" name="Rechteck 1181"/>
            <p:cNvSpPr>
              <a:spLocks noChangeAspect="1"/>
            </p:cNvSpPr>
            <p:nvPr/>
          </p:nvSpPr>
          <p:spPr>
            <a:xfrm>
              <a:off x="424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3" name="Rechteck 1182"/>
            <p:cNvSpPr>
              <a:spLocks noChangeAspect="1"/>
            </p:cNvSpPr>
            <p:nvPr/>
          </p:nvSpPr>
          <p:spPr>
            <a:xfrm>
              <a:off x="424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4" name="Rechteck 1183"/>
            <p:cNvSpPr>
              <a:spLocks noChangeAspect="1"/>
            </p:cNvSpPr>
            <p:nvPr/>
          </p:nvSpPr>
          <p:spPr>
            <a:xfrm>
              <a:off x="4356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5" name="Rechteck 1184"/>
            <p:cNvSpPr>
              <a:spLocks noChangeAspect="1"/>
            </p:cNvSpPr>
            <p:nvPr/>
          </p:nvSpPr>
          <p:spPr>
            <a:xfrm>
              <a:off x="4356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6" name="Rechteck 1185"/>
            <p:cNvSpPr>
              <a:spLocks noChangeAspect="1"/>
            </p:cNvSpPr>
            <p:nvPr/>
          </p:nvSpPr>
          <p:spPr>
            <a:xfrm>
              <a:off x="403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7" name="Rechteck 1186"/>
            <p:cNvSpPr>
              <a:spLocks noChangeAspect="1"/>
            </p:cNvSpPr>
            <p:nvPr/>
          </p:nvSpPr>
          <p:spPr>
            <a:xfrm>
              <a:off x="403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8" name="Rechteck 1187"/>
            <p:cNvSpPr>
              <a:spLocks noChangeAspect="1"/>
            </p:cNvSpPr>
            <p:nvPr/>
          </p:nvSpPr>
          <p:spPr>
            <a:xfrm>
              <a:off x="414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9" name="Rechteck 1188"/>
            <p:cNvSpPr>
              <a:spLocks noChangeAspect="1"/>
            </p:cNvSpPr>
            <p:nvPr/>
          </p:nvSpPr>
          <p:spPr>
            <a:xfrm>
              <a:off x="414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0" name="Rechteck 1189"/>
            <p:cNvSpPr>
              <a:spLocks noChangeAspect="1"/>
            </p:cNvSpPr>
            <p:nvPr/>
          </p:nvSpPr>
          <p:spPr>
            <a:xfrm>
              <a:off x="424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1" name="Rechteck 1190"/>
            <p:cNvSpPr>
              <a:spLocks noChangeAspect="1"/>
            </p:cNvSpPr>
            <p:nvPr/>
          </p:nvSpPr>
          <p:spPr>
            <a:xfrm>
              <a:off x="424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2" name="Rechteck 1191"/>
            <p:cNvSpPr>
              <a:spLocks noChangeAspect="1"/>
            </p:cNvSpPr>
            <p:nvPr/>
          </p:nvSpPr>
          <p:spPr>
            <a:xfrm>
              <a:off x="4356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3" name="Rechteck 1192"/>
            <p:cNvSpPr>
              <a:spLocks noChangeAspect="1"/>
            </p:cNvSpPr>
            <p:nvPr/>
          </p:nvSpPr>
          <p:spPr>
            <a:xfrm>
              <a:off x="4356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4" name="Rechteck 1193"/>
            <p:cNvSpPr>
              <a:spLocks noChangeAspect="1"/>
            </p:cNvSpPr>
            <p:nvPr/>
          </p:nvSpPr>
          <p:spPr>
            <a:xfrm>
              <a:off x="4464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5" name="Rechteck 1194"/>
            <p:cNvSpPr>
              <a:spLocks noChangeAspect="1"/>
            </p:cNvSpPr>
            <p:nvPr/>
          </p:nvSpPr>
          <p:spPr>
            <a:xfrm>
              <a:off x="4464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6" name="Rechteck 1195"/>
            <p:cNvSpPr>
              <a:spLocks noChangeAspect="1"/>
            </p:cNvSpPr>
            <p:nvPr/>
          </p:nvSpPr>
          <p:spPr>
            <a:xfrm>
              <a:off x="4464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7" name="Rechteck 1196"/>
            <p:cNvSpPr>
              <a:spLocks noChangeAspect="1"/>
            </p:cNvSpPr>
            <p:nvPr/>
          </p:nvSpPr>
          <p:spPr>
            <a:xfrm>
              <a:off x="4464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8" name="Rechteck 1197"/>
            <p:cNvSpPr>
              <a:spLocks noChangeAspect="1"/>
            </p:cNvSpPr>
            <p:nvPr/>
          </p:nvSpPr>
          <p:spPr>
            <a:xfrm>
              <a:off x="3599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9" name="Rechteck 1198"/>
            <p:cNvSpPr>
              <a:spLocks noChangeAspect="1"/>
            </p:cNvSpPr>
            <p:nvPr/>
          </p:nvSpPr>
          <p:spPr>
            <a:xfrm>
              <a:off x="3707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0" name="Rechteck 1199"/>
            <p:cNvSpPr>
              <a:spLocks noChangeAspect="1"/>
            </p:cNvSpPr>
            <p:nvPr/>
          </p:nvSpPr>
          <p:spPr>
            <a:xfrm>
              <a:off x="3815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1" name="Rechteck 1200"/>
            <p:cNvSpPr>
              <a:spLocks noChangeAspect="1"/>
            </p:cNvSpPr>
            <p:nvPr/>
          </p:nvSpPr>
          <p:spPr>
            <a:xfrm>
              <a:off x="3923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2" name="Rechteck 1201"/>
            <p:cNvSpPr>
              <a:spLocks noChangeAspect="1"/>
            </p:cNvSpPr>
            <p:nvPr/>
          </p:nvSpPr>
          <p:spPr>
            <a:xfrm>
              <a:off x="403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3" name="Rechteck 1202"/>
            <p:cNvSpPr>
              <a:spLocks noChangeAspect="1"/>
            </p:cNvSpPr>
            <p:nvPr/>
          </p:nvSpPr>
          <p:spPr>
            <a:xfrm>
              <a:off x="414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4" name="Rechteck 1203"/>
            <p:cNvSpPr>
              <a:spLocks noChangeAspect="1"/>
            </p:cNvSpPr>
            <p:nvPr/>
          </p:nvSpPr>
          <p:spPr>
            <a:xfrm>
              <a:off x="424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5" name="Rechteck 1204"/>
            <p:cNvSpPr>
              <a:spLocks noChangeAspect="1"/>
            </p:cNvSpPr>
            <p:nvPr/>
          </p:nvSpPr>
          <p:spPr>
            <a:xfrm>
              <a:off x="4356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6" name="Rechteck 1205"/>
            <p:cNvSpPr>
              <a:spLocks noChangeAspect="1"/>
            </p:cNvSpPr>
            <p:nvPr/>
          </p:nvSpPr>
          <p:spPr>
            <a:xfrm>
              <a:off x="4464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7" name="Rechteck 1206"/>
            <p:cNvSpPr>
              <a:spLocks noChangeAspect="1"/>
            </p:cNvSpPr>
            <p:nvPr/>
          </p:nvSpPr>
          <p:spPr>
            <a:xfrm>
              <a:off x="457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8" name="Rechteck 1207"/>
            <p:cNvSpPr>
              <a:spLocks noChangeAspect="1"/>
            </p:cNvSpPr>
            <p:nvPr/>
          </p:nvSpPr>
          <p:spPr>
            <a:xfrm>
              <a:off x="457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9" name="Rechteck 1208"/>
            <p:cNvSpPr>
              <a:spLocks noChangeAspect="1"/>
            </p:cNvSpPr>
            <p:nvPr/>
          </p:nvSpPr>
          <p:spPr>
            <a:xfrm>
              <a:off x="468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0" name="Rechteck 1209"/>
            <p:cNvSpPr>
              <a:spLocks noChangeAspect="1"/>
            </p:cNvSpPr>
            <p:nvPr/>
          </p:nvSpPr>
          <p:spPr>
            <a:xfrm>
              <a:off x="468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1" name="Rechteck 1210"/>
            <p:cNvSpPr>
              <a:spLocks noChangeAspect="1"/>
            </p:cNvSpPr>
            <p:nvPr/>
          </p:nvSpPr>
          <p:spPr>
            <a:xfrm>
              <a:off x="478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2" name="Rechteck 1211"/>
            <p:cNvSpPr>
              <a:spLocks noChangeAspect="1"/>
            </p:cNvSpPr>
            <p:nvPr/>
          </p:nvSpPr>
          <p:spPr>
            <a:xfrm>
              <a:off x="478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3" name="Rechteck 1212"/>
            <p:cNvSpPr>
              <a:spLocks noChangeAspect="1"/>
            </p:cNvSpPr>
            <p:nvPr/>
          </p:nvSpPr>
          <p:spPr>
            <a:xfrm>
              <a:off x="4896072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4" name="Rechteck 1213"/>
            <p:cNvSpPr>
              <a:spLocks noChangeAspect="1"/>
            </p:cNvSpPr>
            <p:nvPr/>
          </p:nvSpPr>
          <p:spPr>
            <a:xfrm>
              <a:off x="4896072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5" name="Rechteck 1214"/>
            <p:cNvSpPr>
              <a:spLocks noChangeAspect="1"/>
            </p:cNvSpPr>
            <p:nvPr/>
          </p:nvSpPr>
          <p:spPr>
            <a:xfrm>
              <a:off x="457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6" name="Rechteck 1215"/>
            <p:cNvSpPr>
              <a:spLocks noChangeAspect="1"/>
            </p:cNvSpPr>
            <p:nvPr/>
          </p:nvSpPr>
          <p:spPr>
            <a:xfrm>
              <a:off x="468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7" name="Rechteck 1216"/>
            <p:cNvSpPr>
              <a:spLocks noChangeAspect="1"/>
            </p:cNvSpPr>
            <p:nvPr/>
          </p:nvSpPr>
          <p:spPr>
            <a:xfrm>
              <a:off x="478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8" name="Rechteck 1217"/>
            <p:cNvSpPr>
              <a:spLocks noChangeAspect="1"/>
            </p:cNvSpPr>
            <p:nvPr/>
          </p:nvSpPr>
          <p:spPr>
            <a:xfrm>
              <a:off x="4896072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9" name="Rechteck 1218"/>
            <p:cNvSpPr>
              <a:spLocks noChangeAspect="1"/>
            </p:cNvSpPr>
            <p:nvPr/>
          </p:nvSpPr>
          <p:spPr>
            <a:xfrm>
              <a:off x="5004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0" name="Rechteck 1219"/>
            <p:cNvSpPr>
              <a:spLocks noChangeAspect="1"/>
            </p:cNvSpPr>
            <p:nvPr/>
          </p:nvSpPr>
          <p:spPr>
            <a:xfrm>
              <a:off x="5004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1" name="Rechteck 1220"/>
            <p:cNvSpPr>
              <a:spLocks noChangeAspect="1"/>
            </p:cNvSpPr>
            <p:nvPr/>
          </p:nvSpPr>
          <p:spPr>
            <a:xfrm>
              <a:off x="5112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2" name="Rechteck 1221"/>
            <p:cNvSpPr>
              <a:spLocks noChangeAspect="1"/>
            </p:cNvSpPr>
            <p:nvPr/>
          </p:nvSpPr>
          <p:spPr>
            <a:xfrm>
              <a:off x="5112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3" name="Rechteck 1222"/>
            <p:cNvSpPr>
              <a:spLocks noChangeAspect="1"/>
            </p:cNvSpPr>
            <p:nvPr/>
          </p:nvSpPr>
          <p:spPr>
            <a:xfrm>
              <a:off x="5220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4" name="Rechteck 1223"/>
            <p:cNvSpPr>
              <a:spLocks noChangeAspect="1"/>
            </p:cNvSpPr>
            <p:nvPr/>
          </p:nvSpPr>
          <p:spPr>
            <a:xfrm>
              <a:off x="5220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5" name="Rechteck 1224"/>
            <p:cNvSpPr>
              <a:spLocks noChangeAspect="1"/>
            </p:cNvSpPr>
            <p:nvPr/>
          </p:nvSpPr>
          <p:spPr>
            <a:xfrm>
              <a:off x="5004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6" name="Rechteck 1225"/>
            <p:cNvSpPr>
              <a:spLocks noChangeAspect="1"/>
            </p:cNvSpPr>
            <p:nvPr/>
          </p:nvSpPr>
          <p:spPr>
            <a:xfrm>
              <a:off x="5112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7" name="Rechteck 1226"/>
            <p:cNvSpPr>
              <a:spLocks noChangeAspect="1"/>
            </p:cNvSpPr>
            <p:nvPr/>
          </p:nvSpPr>
          <p:spPr>
            <a:xfrm>
              <a:off x="5220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8" name="Rechteck 1227"/>
            <p:cNvSpPr>
              <a:spLocks noChangeAspect="1"/>
            </p:cNvSpPr>
            <p:nvPr/>
          </p:nvSpPr>
          <p:spPr>
            <a:xfrm>
              <a:off x="3600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9" name="Rechteck 1228"/>
            <p:cNvSpPr>
              <a:spLocks noChangeAspect="1"/>
            </p:cNvSpPr>
            <p:nvPr/>
          </p:nvSpPr>
          <p:spPr>
            <a:xfrm>
              <a:off x="3600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0" name="Rechteck 1229"/>
            <p:cNvSpPr>
              <a:spLocks noChangeAspect="1"/>
            </p:cNvSpPr>
            <p:nvPr/>
          </p:nvSpPr>
          <p:spPr>
            <a:xfrm>
              <a:off x="3708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1" name="Rechteck 1230"/>
            <p:cNvSpPr>
              <a:spLocks noChangeAspect="1"/>
            </p:cNvSpPr>
            <p:nvPr/>
          </p:nvSpPr>
          <p:spPr>
            <a:xfrm>
              <a:off x="3708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2" name="Rechteck 1231"/>
            <p:cNvSpPr>
              <a:spLocks noChangeAspect="1"/>
            </p:cNvSpPr>
            <p:nvPr/>
          </p:nvSpPr>
          <p:spPr>
            <a:xfrm>
              <a:off x="3816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3" name="Rechteck 1232"/>
            <p:cNvSpPr>
              <a:spLocks noChangeAspect="1"/>
            </p:cNvSpPr>
            <p:nvPr/>
          </p:nvSpPr>
          <p:spPr>
            <a:xfrm>
              <a:off x="3816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4" name="Rechteck 1233"/>
            <p:cNvSpPr>
              <a:spLocks noChangeAspect="1"/>
            </p:cNvSpPr>
            <p:nvPr/>
          </p:nvSpPr>
          <p:spPr>
            <a:xfrm>
              <a:off x="3924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5" name="Rechteck 1234"/>
            <p:cNvSpPr>
              <a:spLocks noChangeAspect="1"/>
            </p:cNvSpPr>
            <p:nvPr/>
          </p:nvSpPr>
          <p:spPr>
            <a:xfrm>
              <a:off x="3924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6" name="Rechteck 1235"/>
            <p:cNvSpPr>
              <a:spLocks noChangeAspect="1"/>
            </p:cNvSpPr>
            <p:nvPr/>
          </p:nvSpPr>
          <p:spPr>
            <a:xfrm>
              <a:off x="3600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7" name="Rechteck 1236"/>
            <p:cNvSpPr>
              <a:spLocks noChangeAspect="1"/>
            </p:cNvSpPr>
            <p:nvPr/>
          </p:nvSpPr>
          <p:spPr>
            <a:xfrm>
              <a:off x="3708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8" name="Rechteck 1237"/>
            <p:cNvSpPr>
              <a:spLocks noChangeAspect="1"/>
            </p:cNvSpPr>
            <p:nvPr/>
          </p:nvSpPr>
          <p:spPr>
            <a:xfrm>
              <a:off x="3816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9" name="Rechteck 1238"/>
            <p:cNvSpPr>
              <a:spLocks noChangeAspect="1"/>
            </p:cNvSpPr>
            <p:nvPr/>
          </p:nvSpPr>
          <p:spPr>
            <a:xfrm>
              <a:off x="3924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0" name="Rechteck 1239"/>
            <p:cNvSpPr>
              <a:spLocks noChangeAspect="1"/>
            </p:cNvSpPr>
            <p:nvPr/>
          </p:nvSpPr>
          <p:spPr>
            <a:xfrm>
              <a:off x="403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1" name="Rechteck 1240"/>
            <p:cNvSpPr>
              <a:spLocks noChangeAspect="1"/>
            </p:cNvSpPr>
            <p:nvPr/>
          </p:nvSpPr>
          <p:spPr>
            <a:xfrm>
              <a:off x="403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2" name="Rechteck 1241"/>
            <p:cNvSpPr>
              <a:spLocks noChangeAspect="1"/>
            </p:cNvSpPr>
            <p:nvPr/>
          </p:nvSpPr>
          <p:spPr>
            <a:xfrm>
              <a:off x="414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3" name="Rechteck 1242"/>
            <p:cNvSpPr>
              <a:spLocks noChangeAspect="1"/>
            </p:cNvSpPr>
            <p:nvPr/>
          </p:nvSpPr>
          <p:spPr>
            <a:xfrm>
              <a:off x="414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4" name="Rechteck 1243"/>
            <p:cNvSpPr>
              <a:spLocks noChangeAspect="1"/>
            </p:cNvSpPr>
            <p:nvPr/>
          </p:nvSpPr>
          <p:spPr>
            <a:xfrm>
              <a:off x="424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5" name="Rechteck 1244"/>
            <p:cNvSpPr>
              <a:spLocks noChangeAspect="1"/>
            </p:cNvSpPr>
            <p:nvPr/>
          </p:nvSpPr>
          <p:spPr>
            <a:xfrm>
              <a:off x="424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6" name="Rechteck 1245"/>
            <p:cNvSpPr>
              <a:spLocks noChangeAspect="1"/>
            </p:cNvSpPr>
            <p:nvPr/>
          </p:nvSpPr>
          <p:spPr>
            <a:xfrm>
              <a:off x="4356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7" name="Rechteck 1246"/>
            <p:cNvSpPr>
              <a:spLocks noChangeAspect="1"/>
            </p:cNvSpPr>
            <p:nvPr/>
          </p:nvSpPr>
          <p:spPr>
            <a:xfrm>
              <a:off x="4356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8" name="Rechteck 1247"/>
            <p:cNvSpPr>
              <a:spLocks noChangeAspect="1"/>
            </p:cNvSpPr>
            <p:nvPr/>
          </p:nvSpPr>
          <p:spPr>
            <a:xfrm>
              <a:off x="403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9" name="Rechteck 1248"/>
            <p:cNvSpPr>
              <a:spLocks noChangeAspect="1"/>
            </p:cNvSpPr>
            <p:nvPr/>
          </p:nvSpPr>
          <p:spPr>
            <a:xfrm>
              <a:off x="414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0" name="Rechteck 1249"/>
            <p:cNvSpPr>
              <a:spLocks noChangeAspect="1"/>
            </p:cNvSpPr>
            <p:nvPr/>
          </p:nvSpPr>
          <p:spPr>
            <a:xfrm>
              <a:off x="424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1" name="Rechteck 1250"/>
            <p:cNvSpPr>
              <a:spLocks noChangeAspect="1"/>
            </p:cNvSpPr>
            <p:nvPr/>
          </p:nvSpPr>
          <p:spPr>
            <a:xfrm>
              <a:off x="4356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2" name="Rechteck 1251"/>
            <p:cNvSpPr>
              <a:spLocks noChangeAspect="1"/>
            </p:cNvSpPr>
            <p:nvPr/>
          </p:nvSpPr>
          <p:spPr>
            <a:xfrm>
              <a:off x="4464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3" name="Rechteck 1252"/>
            <p:cNvSpPr>
              <a:spLocks noChangeAspect="1"/>
            </p:cNvSpPr>
            <p:nvPr/>
          </p:nvSpPr>
          <p:spPr>
            <a:xfrm>
              <a:off x="4464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4" name="Rechteck 1253"/>
            <p:cNvSpPr>
              <a:spLocks noChangeAspect="1"/>
            </p:cNvSpPr>
            <p:nvPr/>
          </p:nvSpPr>
          <p:spPr>
            <a:xfrm>
              <a:off x="4464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5" name="Rechteck 1254"/>
            <p:cNvSpPr>
              <a:spLocks noChangeAspect="1"/>
            </p:cNvSpPr>
            <p:nvPr/>
          </p:nvSpPr>
          <p:spPr>
            <a:xfrm>
              <a:off x="457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6" name="Rechteck 1255"/>
            <p:cNvSpPr>
              <a:spLocks noChangeAspect="1"/>
            </p:cNvSpPr>
            <p:nvPr/>
          </p:nvSpPr>
          <p:spPr>
            <a:xfrm>
              <a:off x="457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7" name="Rechteck 1256"/>
            <p:cNvSpPr>
              <a:spLocks noChangeAspect="1"/>
            </p:cNvSpPr>
            <p:nvPr/>
          </p:nvSpPr>
          <p:spPr>
            <a:xfrm>
              <a:off x="468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8" name="Rechteck 1257"/>
            <p:cNvSpPr>
              <a:spLocks noChangeAspect="1"/>
            </p:cNvSpPr>
            <p:nvPr/>
          </p:nvSpPr>
          <p:spPr>
            <a:xfrm>
              <a:off x="468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9" name="Rechteck 1258"/>
            <p:cNvSpPr>
              <a:spLocks noChangeAspect="1"/>
            </p:cNvSpPr>
            <p:nvPr/>
          </p:nvSpPr>
          <p:spPr>
            <a:xfrm>
              <a:off x="478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0" name="Rechteck 1259"/>
            <p:cNvSpPr>
              <a:spLocks noChangeAspect="1"/>
            </p:cNvSpPr>
            <p:nvPr/>
          </p:nvSpPr>
          <p:spPr>
            <a:xfrm>
              <a:off x="478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1" name="Rechteck 1260"/>
            <p:cNvSpPr>
              <a:spLocks noChangeAspect="1"/>
            </p:cNvSpPr>
            <p:nvPr/>
          </p:nvSpPr>
          <p:spPr>
            <a:xfrm>
              <a:off x="4896000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2" name="Rechteck 1261"/>
            <p:cNvSpPr>
              <a:spLocks noChangeAspect="1"/>
            </p:cNvSpPr>
            <p:nvPr/>
          </p:nvSpPr>
          <p:spPr>
            <a:xfrm>
              <a:off x="4896000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3" name="Rechteck 1262"/>
            <p:cNvSpPr>
              <a:spLocks noChangeAspect="1"/>
            </p:cNvSpPr>
            <p:nvPr/>
          </p:nvSpPr>
          <p:spPr>
            <a:xfrm>
              <a:off x="457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4" name="Rechteck 1263"/>
            <p:cNvSpPr>
              <a:spLocks noChangeAspect="1"/>
            </p:cNvSpPr>
            <p:nvPr/>
          </p:nvSpPr>
          <p:spPr>
            <a:xfrm>
              <a:off x="457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5" name="Rechteck 1264"/>
            <p:cNvSpPr>
              <a:spLocks noChangeAspect="1"/>
            </p:cNvSpPr>
            <p:nvPr/>
          </p:nvSpPr>
          <p:spPr>
            <a:xfrm>
              <a:off x="468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6" name="Rechteck 1265"/>
            <p:cNvSpPr>
              <a:spLocks noChangeAspect="1"/>
            </p:cNvSpPr>
            <p:nvPr/>
          </p:nvSpPr>
          <p:spPr>
            <a:xfrm>
              <a:off x="468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7" name="Rechteck 1266"/>
            <p:cNvSpPr>
              <a:spLocks noChangeAspect="1"/>
            </p:cNvSpPr>
            <p:nvPr/>
          </p:nvSpPr>
          <p:spPr>
            <a:xfrm>
              <a:off x="478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8" name="Rechteck 1267"/>
            <p:cNvSpPr>
              <a:spLocks noChangeAspect="1"/>
            </p:cNvSpPr>
            <p:nvPr/>
          </p:nvSpPr>
          <p:spPr>
            <a:xfrm>
              <a:off x="478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9" name="Rechteck 1268"/>
            <p:cNvSpPr>
              <a:spLocks noChangeAspect="1"/>
            </p:cNvSpPr>
            <p:nvPr/>
          </p:nvSpPr>
          <p:spPr>
            <a:xfrm>
              <a:off x="4896000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0" name="Rechteck 1269"/>
            <p:cNvSpPr>
              <a:spLocks noChangeAspect="1"/>
            </p:cNvSpPr>
            <p:nvPr/>
          </p:nvSpPr>
          <p:spPr>
            <a:xfrm>
              <a:off x="4896000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1" name="Rechteck 1270"/>
            <p:cNvSpPr>
              <a:spLocks noChangeAspect="1"/>
            </p:cNvSpPr>
            <p:nvPr/>
          </p:nvSpPr>
          <p:spPr>
            <a:xfrm>
              <a:off x="5004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2" name="Rechteck 1271"/>
            <p:cNvSpPr>
              <a:spLocks noChangeAspect="1"/>
            </p:cNvSpPr>
            <p:nvPr/>
          </p:nvSpPr>
          <p:spPr>
            <a:xfrm>
              <a:off x="5004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3" name="Rechteck 1272"/>
            <p:cNvSpPr>
              <a:spLocks noChangeAspect="1"/>
            </p:cNvSpPr>
            <p:nvPr/>
          </p:nvSpPr>
          <p:spPr>
            <a:xfrm>
              <a:off x="5112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4" name="Rechteck 1273"/>
            <p:cNvSpPr>
              <a:spLocks noChangeAspect="1"/>
            </p:cNvSpPr>
            <p:nvPr/>
          </p:nvSpPr>
          <p:spPr>
            <a:xfrm>
              <a:off x="5112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5" name="Rechteck 1274"/>
            <p:cNvSpPr>
              <a:spLocks noChangeAspect="1"/>
            </p:cNvSpPr>
            <p:nvPr/>
          </p:nvSpPr>
          <p:spPr>
            <a:xfrm>
              <a:off x="5220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6" name="Rechteck 1275"/>
            <p:cNvSpPr>
              <a:spLocks noChangeAspect="1"/>
            </p:cNvSpPr>
            <p:nvPr/>
          </p:nvSpPr>
          <p:spPr>
            <a:xfrm>
              <a:off x="5220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7" name="Rechteck 1276"/>
            <p:cNvSpPr>
              <a:spLocks noChangeAspect="1"/>
            </p:cNvSpPr>
            <p:nvPr/>
          </p:nvSpPr>
          <p:spPr>
            <a:xfrm>
              <a:off x="5004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8" name="Rechteck 1277"/>
            <p:cNvSpPr>
              <a:spLocks noChangeAspect="1"/>
            </p:cNvSpPr>
            <p:nvPr/>
          </p:nvSpPr>
          <p:spPr>
            <a:xfrm>
              <a:off x="5004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9" name="Rechteck 1278"/>
            <p:cNvSpPr>
              <a:spLocks noChangeAspect="1"/>
            </p:cNvSpPr>
            <p:nvPr/>
          </p:nvSpPr>
          <p:spPr>
            <a:xfrm>
              <a:off x="5112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0" name="Rechteck 1279"/>
            <p:cNvSpPr>
              <a:spLocks noChangeAspect="1"/>
            </p:cNvSpPr>
            <p:nvPr/>
          </p:nvSpPr>
          <p:spPr>
            <a:xfrm>
              <a:off x="5112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1" name="Rechteck 1280"/>
            <p:cNvSpPr>
              <a:spLocks noChangeAspect="1"/>
            </p:cNvSpPr>
            <p:nvPr/>
          </p:nvSpPr>
          <p:spPr>
            <a:xfrm>
              <a:off x="5220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2" name="Rechteck 1281"/>
            <p:cNvSpPr>
              <a:spLocks noChangeAspect="1"/>
            </p:cNvSpPr>
            <p:nvPr/>
          </p:nvSpPr>
          <p:spPr>
            <a:xfrm>
              <a:off x="5220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3" name="Rechteck 1282"/>
            <p:cNvSpPr>
              <a:spLocks noChangeAspect="1"/>
            </p:cNvSpPr>
            <p:nvPr/>
          </p:nvSpPr>
          <p:spPr>
            <a:xfrm>
              <a:off x="457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4" name="Rechteck 1283"/>
            <p:cNvSpPr>
              <a:spLocks noChangeAspect="1"/>
            </p:cNvSpPr>
            <p:nvPr/>
          </p:nvSpPr>
          <p:spPr>
            <a:xfrm>
              <a:off x="468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5" name="Rechteck 1284"/>
            <p:cNvSpPr>
              <a:spLocks noChangeAspect="1"/>
            </p:cNvSpPr>
            <p:nvPr/>
          </p:nvSpPr>
          <p:spPr>
            <a:xfrm>
              <a:off x="478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6" name="Rechteck 1285"/>
            <p:cNvSpPr>
              <a:spLocks noChangeAspect="1"/>
            </p:cNvSpPr>
            <p:nvPr/>
          </p:nvSpPr>
          <p:spPr>
            <a:xfrm>
              <a:off x="4896000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7" name="Rechteck 1286"/>
            <p:cNvSpPr>
              <a:spLocks noChangeAspect="1"/>
            </p:cNvSpPr>
            <p:nvPr/>
          </p:nvSpPr>
          <p:spPr>
            <a:xfrm>
              <a:off x="5004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8" name="Rechteck 1287"/>
            <p:cNvSpPr>
              <a:spLocks noChangeAspect="1"/>
            </p:cNvSpPr>
            <p:nvPr/>
          </p:nvSpPr>
          <p:spPr>
            <a:xfrm>
              <a:off x="5112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9" name="Rechteck 1288"/>
            <p:cNvSpPr>
              <a:spLocks noChangeAspect="1"/>
            </p:cNvSpPr>
            <p:nvPr/>
          </p:nvSpPr>
          <p:spPr>
            <a:xfrm>
              <a:off x="5220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0" name="Rechteck 1289"/>
            <p:cNvSpPr>
              <a:spLocks noChangeAspect="1"/>
            </p:cNvSpPr>
            <p:nvPr/>
          </p:nvSpPr>
          <p:spPr>
            <a:xfrm>
              <a:off x="3599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1" name="Rechteck 1290"/>
            <p:cNvSpPr>
              <a:spLocks noChangeAspect="1"/>
            </p:cNvSpPr>
            <p:nvPr/>
          </p:nvSpPr>
          <p:spPr>
            <a:xfrm>
              <a:off x="3599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2" name="Rechteck 1291"/>
            <p:cNvSpPr>
              <a:spLocks noChangeAspect="1"/>
            </p:cNvSpPr>
            <p:nvPr/>
          </p:nvSpPr>
          <p:spPr>
            <a:xfrm>
              <a:off x="3707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3" name="Rechteck 1292"/>
            <p:cNvSpPr>
              <a:spLocks noChangeAspect="1"/>
            </p:cNvSpPr>
            <p:nvPr/>
          </p:nvSpPr>
          <p:spPr>
            <a:xfrm>
              <a:off x="3707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4" name="Rechteck 1293"/>
            <p:cNvSpPr>
              <a:spLocks noChangeAspect="1"/>
            </p:cNvSpPr>
            <p:nvPr/>
          </p:nvSpPr>
          <p:spPr>
            <a:xfrm>
              <a:off x="3815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5" name="Rechteck 1294"/>
            <p:cNvSpPr>
              <a:spLocks noChangeAspect="1"/>
            </p:cNvSpPr>
            <p:nvPr/>
          </p:nvSpPr>
          <p:spPr>
            <a:xfrm>
              <a:off x="3815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6" name="Rechteck 1295"/>
            <p:cNvSpPr>
              <a:spLocks noChangeAspect="1"/>
            </p:cNvSpPr>
            <p:nvPr/>
          </p:nvSpPr>
          <p:spPr>
            <a:xfrm>
              <a:off x="3923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7" name="Rechteck 1296"/>
            <p:cNvSpPr>
              <a:spLocks noChangeAspect="1"/>
            </p:cNvSpPr>
            <p:nvPr/>
          </p:nvSpPr>
          <p:spPr>
            <a:xfrm>
              <a:off x="3923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8" name="Rechteck 1297"/>
            <p:cNvSpPr>
              <a:spLocks noChangeAspect="1"/>
            </p:cNvSpPr>
            <p:nvPr/>
          </p:nvSpPr>
          <p:spPr>
            <a:xfrm>
              <a:off x="3599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9" name="Rechteck 1298"/>
            <p:cNvSpPr>
              <a:spLocks noChangeAspect="1"/>
            </p:cNvSpPr>
            <p:nvPr/>
          </p:nvSpPr>
          <p:spPr>
            <a:xfrm>
              <a:off x="3599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0" name="Rechteck 1299"/>
            <p:cNvSpPr>
              <a:spLocks noChangeAspect="1"/>
            </p:cNvSpPr>
            <p:nvPr/>
          </p:nvSpPr>
          <p:spPr>
            <a:xfrm>
              <a:off x="3707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1" name="Rechteck 1300"/>
            <p:cNvSpPr>
              <a:spLocks noChangeAspect="1"/>
            </p:cNvSpPr>
            <p:nvPr/>
          </p:nvSpPr>
          <p:spPr>
            <a:xfrm>
              <a:off x="3707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2" name="Rechteck 1301"/>
            <p:cNvSpPr>
              <a:spLocks noChangeAspect="1"/>
            </p:cNvSpPr>
            <p:nvPr/>
          </p:nvSpPr>
          <p:spPr>
            <a:xfrm>
              <a:off x="3815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3" name="Rechteck 1302"/>
            <p:cNvSpPr>
              <a:spLocks noChangeAspect="1"/>
            </p:cNvSpPr>
            <p:nvPr/>
          </p:nvSpPr>
          <p:spPr>
            <a:xfrm>
              <a:off x="3815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4" name="Rechteck 1303"/>
            <p:cNvSpPr>
              <a:spLocks noChangeAspect="1"/>
            </p:cNvSpPr>
            <p:nvPr/>
          </p:nvSpPr>
          <p:spPr>
            <a:xfrm>
              <a:off x="3923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5" name="Rechteck 1304"/>
            <p:cNvSpPr>
              <a:spLocks noChangeAspect="1"/>
            </p:cNvSpPr>
            <p:nvPr/>
          </p:nvSpPr>
          <p:spPr>
            <a:xfrm>
              <a:off x="3923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6" name="Rechteck 1305"/>
            <p:cNvSpPr>
              <a:spLocks noChangeAspect="1"/>
            </p:cNvSpPr>
            <p:nvPr/>
          </p:nvSpPr>
          <p:spPr>
            <a:xfrm>
              <a:off x="403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7" name="Rechteck 1306"/>
            <p:cNvSpPr>
              <a:spLocks noChangeAspect="1"/>
            </p:cNvSpPr>
            <p:nvPr/>
          </p:nvSpPr>
          <p:spPr>
            <a:xfrm>
              <a:off x="403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8" name="Rechteck 1307"/>
            <p:cNvSpPr>
              <a:spLocks noChangeAspect="1"/>
            </p:cNvSpPr>
            <p:nvPr/>
          </p:nvSpPr>
          <p:spPr>
            <a:xfrm>
              <a:off x="414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9" name="Rechteck 1308"/>
            <p:cNvSpPr>
              <a:spLocks noChangeAspect="1"/>
            </p:cNvSpPr>
            <p:nvPr/>
          </p:nvSpPr>
          <p:spPr>
            <a:xfrm>
              <a:off x="414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0" name="Rechteck 1309"/>
            <p:cNvSpPr>
              <a:spLocks noChangeAspect="1"/>
            </p:cNvSpPr>
            <p:nvPr/>
          </p:nvSpPr>
          <p:spPr>
            <a:xfrm>
              <a:off x="424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1" name="Rechteck 1310"/>
            <p:cNvSpPr>
              <a:spLocks noChangeAspect="1"/>
            </p:cNvSpPr>
            <p:nvPr/>
          </p:nvSpPr>
          <p:spPr>
            <a:xfrm>
              <a:off x="424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2" name="Rechteck 1311"/>
            <p:cNvSpPr>
              <a:spLocks noChangeAspect="1"/>
            </p:cNvSpPr>
            <p:nvPr/>
          </p:nvSpPr>
          <p:spPr>
            <a:xfrm>
              <a:off x="4356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3" name="Rechteck 1312"/>
            <p:cNvSpPr>
              <a:spLocks noChangeAspect="1"/>
            </p:cNvSpPr>
            <p:nvPr/>
          </p:nvSpPr>
          <p:spPr>
            <a:xfrm>
              <a:off x="4356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4" name="Rechteck 1313"/>
            <p:cNvSpPr>
              <a:spLocks noChangeAspect="1"/>
            </p:cNvSpPr>
            <p:nvPr/>
          </p:nvSpPr>
          <p:spPr>
            <a:xfrm>
              <a:off x="403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5" name="Rechteck 1314"/>
            <p:cNvSpPr>
              <a:spLocks noChangeAspect="1"/>
            </p:cNvSpPr>
            <p:nvPr/>
          </p:nvSpPr>
          <p:spPr>
            <a:xfrm>
              <a:off x="403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6" name="Rechteck 1315"/>
            <p:cNvSpPr>
              <a:spLocks noChangeAspect="1"/>
            </p:cNvSpPr>
            <p:nvPr/>
          </p:nvSpPr>
          <p:spPr>
            <a:xfrm>
              <a:off x="414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7" name="Rechteck 1316"/>
            <p:cNvSpPr>
              <a:spLocks noChangeAspect="1"/>
            </p:cNvSpPr>
            <p:nvPr/>
          </p:nvSpPr>
          <p:spPr>
            <a:xfrm>
              <a:off x="414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8" name="Rechteck 1317"/>
            <p:cNvSpPr>
              <a:spLocks noChangeAspect="1"/>
            </p:cNvSpPr>
            <p:nvPr/>
          </p:nvSpPr>
          <p:spPr>
            <a:xfrm>
              <a:off x="424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9" name="Rechteck 1318"/>
            <p:cNvSpPr>
              <a:spLocks noChangeAspect="1"/>
            </p:cNvSpPr>
            <p:nvPr/>
          </p:nvSpPr>
          <p:spPr>
            <a:xfrm>
              <a:off x="424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0" name="Rechteck 1319"/>
            <p:cNvSpPr>
              <a:spLocks noChangeAspect="1"/>
            </p:cNvSpPr>
            <p:nvPr/>
          </p:nvSpPr>
          <p:spPr>
            <a:xfrm>
              <a:off x="4356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1" name="Rechteck 1320"/>
            <p:cNvSpPr>
              <a:spLocks noChangeAspect="1"/>
            </p:cNvSpPr>
            <p:nvPr/>
          </p:nvSpPr>
          <p:spPr>
            <a:xfrm>
              <a:off x="4356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2" name="Rechteck 1321"/>
            <p:cNvSpPr>
              <a:spLocks noChangeAspect="1"/>
            </p:cNvSpPr>
            <p:nvPr/>
          </p:nvSpPr>
          <p:spPr>
            <a:xfrm>
              <a:off x="4464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3" name="Rechteck 1322"/>
            <p:cNvSpPr>
              <a:spLocks noChangeAspect="1"/>
            </p:cNvSpPr>
            <p:nvPr/>
          </p:nvSpPr>
          <p:spPr>
            <a:xfrm>
              <a:off x="4464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4" name="Rechteck 1323"/>
            <p:cNvSpPr>
              <a:spLocks noChangeAspect="1"/>
            </p:cNvSpPr>
            <p:nvPr/>
          </p:nvSpPr>
          <p:spPr>
            <a:xfrm>
              <a:off x="4464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5" name="Rechteck 1324"/>
            <p:cNvSpPr>
              <a:spLocks noChangeAspect="1"/>
            </p:cNvSpPr>
            <p:nvPr/>
          </p:nvSpPr>
          <p:spPr>
            <a:xfrm>
              <a:off x="4464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6" name="Rechteck 1325"/>
            <p:cNvSpPr>
              <a:spLocks noChangeAspect="1"/>
            </p:cNvSpPr>
            <p:nvPr/>
          </p:nvSpPr>
          <p:spPr>
            <a:xfrm>
              <a:off x="3599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7" name="Rechteck 1326"/>
            <p:cNvSpPr>
              <a:spLocks noChangeAspect="1"/>
            </p:cNvSpPr>
            <p:nvPr/>
          </p:nvSpPr>
          <p:spPr>
            <a:xfrm>
              <a:off x="3707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8" name="Rechteck 1327"/>
            <p:cNvSpPr>
              <a:spLocks noChangeAspect="1"/>
            </p:cNvSpPr>
            <p:nvPr/>
          </p:nvSpPr>
          <p:spPr>
            <a:xfrm>
              <a:off x="3815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9" name="Rechteck 1328"/>
            <p:cNvSpPr>
              <a:spLocks noChangeAspect="1"/>
            </p:cNvSpPr>
            <p:nvPr/>
          </p:nvSpPr>
          <p:spPr>
            <a:xfrm>
              <a:off x="3923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0" name="Rechteck 1329"/>
            <p:cNvSpPr>
              <a:spLocks noChangeAspect="1"/>
            </p:cNvSpPr>
            <p:nvPr/>
          </p:nvSpPr>
          <p:spPr>
            <a:xfrm>
              <a:off x="403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1" name="Rechteck 1330"/>
            <p:cNvSpPr>
              <a:spLocks noChangeAspect="1"/>
            </p:cNvSpPr>
            <p:nvPr/>
          </p:nvSpPr>
          <p:spPr>
            <a:xfrm>
              <a:off x="414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2" name="Rechteck 1331"/>
            <p:cNvSpPr>
              <a:spLocks noChangeAspect="1"/>
            </p:cNvSpPr>
            <p:nvPr/>
          </p:nvSpPr>
          <p:spPr>
            <a:xfrm>
              <a:off x="424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3" name="Rechteck 1332"/>
            <p:cNvSpPr>
              <a:spLocks noChangeAspect="1"/>
            </p:cNvSpPr>
            <p:nvPr/>
          </p:nvSpPr>
          <p:spPr>
            <a:xfrm>
              <a:off x="4356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4" name="Rechteck 1333"/>
            <p:cNvSpPr>
              <a:spLocks noChangeAspect="1"/>
            </p:cNvSpPr>
            <p:nvPr/>
          </p:nvSpPr>
          <p:spPr>
            <a:xfrm>
              <a:off x="4464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5" name="Rechteck 1334"/>
            <p:cNvSpPr>
              <a:spLocks noChangeAspect="1"/>
            </p:cNvSpPr>
            <p:nvPr/>
          </p:nvSpPr>
          <p:spPr>
            <a:xfrm>
              <a:off x="457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6" name="Rechteck 1335"/>
            <p:cNvSpPr>
              <a:spLocks noChangeAspect="1"/>
            </p:cNvSpPr>
            <p:nvPr/>
          </p:nvSpPr>
          <p:spPr>
            <a:xfrm>
              <a:off x="457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7" name="Rechteck 1336"/>
            <p:cNvSpPr>
              <a:spLocks noChangeAspect="1"/>
            </p:cNvSpPr>
            <p:nvPr/>
          </p:nvSpPr>
          <p:spPr>
            <a:xfrm>
              <a:off x="468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8" name="Rechteck 1337"/>
            <p:cNvSpPr>
              <a:spLocks noChangeAspect="1"/>
            </p:cNvSpPr>
            <p:nvPr/>
          </p:nvSpPr>
          <p:spPr>
            <a:xfrm>
              <a:off x="468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9" name="Rechteck 1338"/>
            <p:cNvSpPr>
              <a:spLocks noChangeAspect="1"/>
            </p:cNvSpPr>
            <p:nvPr/>
          </p:nvSpPr>
          <p:spPr>
            <a:xfrm>
              <a:off x="478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0" name="Rechteck 1339"/>
            <p:cNvSpPr>
              <a:spLocks noChangeAspect="1"/>
            </p:cNvSpPr>
            <p:nvPr/>
          </p:nvSpPr>
          <p:spPr>
            <a:xfrm>
              <a:off x="478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1" name="Rechteck 1340"/>
            <p:cNvSpPr>
              <a:spLocks noChangeAspect="1"/>
            </p:cNvSpPr>
            <p:nvPr/>
          </p:nvSpPr>
          <p:spPr>
            <a:xfrm>
              <a:off x="4896072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2" name="Rechteck 1341"/>
            <p:cNvSpPr>
              <a:spLocks noChangeAspect="1"/>
            </p:cNvSpPr>
            <p:nvPr/>
          </p:nvSpPr>
          <p:spPr>
            <a:xfrm>
              <a:off x="4896072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3" name="Rechteck 1342"/>
            <p:cNvSpPr>
              <a:spLocks noChangeAspect="1"/>
            </p:cNvSpPr>
            <p:nvPr/>
          </p:nvSpPr>
          <p:spPr>
            <a:xfrm>
              <a:off x="457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4" name="Rechteck 1343"/>
            <p:cNvSpPr>
              <a:spLocks noChangeAspect="1"/>
            </p:cNvSpPr>
            <p:nvPr/>
          </p:nvSpPr>
          <p:spPr>
            <a:xfrm>
              <a:off x="468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5" name="Rechteck 1344"/>
            <p:cNvSpPr>
              <a:spLocks noChangeAspect="1"/>
            </p:cNvSpPr>
            <p:nvPr/>
          </p:nvSpPr>
          <p:spPr>
            <a:xfrm>
              <a:off x="478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6" name="Rechteck 1345"/>
            <p:cNvSpPr>
              <a:spLocks noChangeAspect="1"/>
            </p:cNvSpPr>
            <p:nvPr/>
          </p:nvSpPr>
          <p:spPr>
            <a:xfrm>
              <a:off x="4896072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7" name="Rechteck 1346"/>
            <p:cNvSpPr>
              <a:spLocks noChangeAspect="1"/>
            </p:cNvSpPr>
            <p:nvPr/>
          </p:nvSpPr>
          <p:spPr>
            <a:xfrm>
              <a:off x="5004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8" name="Rechteck 1347"/>
            <p:cNvSpPr>
              <a:spLocks noChangeAspect="1"/>
            </p:cNvSpPr>
            <p:nvPr/>
          </p:nvSpPr>
          <p:spPr>
            <a:xfrm>
              <a:off x="5004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9" name="Rechteck 1348"/>
            <p:cNvSpPr>
              <a:spLocks noChangeAspect="1"/>
            </p:cNvSpPr>
            <p:nvPr/>
          </p:nvSpPr>
          <p:spPr>
            <a:xfrm>
              <a:off x="5112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0" name="Rechteck 1349"/>
            <p:cNvSpPr>
              <a:spLocks noChangeAspect="1"/>
            </p:cNvSpPr>
            <p:nvPr/>
          </p:nvSpPr>
          <p:spPr>
            <a:xfrm>
              <a:off x="5112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1" name="Rechteck 1350"/>
            <p:cNvSpPr>
              <a:spLocks noChangeAspect="1"/>
            </p:cNvSpPr>
            <p:nvPr/>
          </p:nvSpPr>
          <p:spPr>
            <a:xfrm>
              <a:off x="5220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2" name="Rechteck 1351"/>
            <p:cNvSpPr>
              <a:spLocks noChangeAspect="1"/>
            </p:cNvSpPr>
            <p:nvPr/>
          </p:nvSpPr>
          <p:spPr>
            <a:xfrm>
              <a:off x="5220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3" name="Rechteck 1352"/>
            <p:cNvSpPr>
              <a:spLocks noChangeAspect="1"/>
            </p:cNvSpPr>
            <p:nvPr/>
          </p:nvSpPr>
          <p:spPr>
            <a:xfrm>
              <a:off x="5004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4" name="Rechteck 1353"/>
            <p:cNvSpPr>
              <a:spLocks noChangeAspect="1"/>
            </p:cNvSpPr>
            <p:nvPr/>
          </p:nvSpPr>
          <p:spPr>
            <a:xfrm>
              <a:off x="5112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5" name="Rechteck 1354"/>
            <p:cNvSpPr>
              <a:spLocks noChangeAspect="1"/>
            </p:cNvSpPr>
            <p:nvPr/>
          </p:nvSpPr>
          <p:spPr>
            <a:xfrm>
              <a:off x="5220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6" name="Rechteck 1355"/>
            <p:cNvSpPr>
              <a:spLocks noChangeAspect="1"/>
            </p:cNvSpPr>
            <p:nvPr/>
          </p:nvSpPr>
          <p:spPr>
            <a:xfrm>
              <a:off x="3600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7" name="Rechteck 1356"/>
            <p:cNvSpPr>
              <a:spLocks noChangeAspect="1"/>
            </p:cNvSpPr>
            <p:nvPr/>
          </p:nvSpPr>
          <p:spPr>
            <a:xfrm>
              <a:off x="3600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8" name="Rechteck 1357"/>
            <p:cNvSpPr>
              <a:spLocks noChangeAspect="1"/>
            </p:cNvSpPr>
            <p:nvPr/>
          </p:nvSpPr>
          <p:spPr>
            <a:xfrm>
              <a:off x="3708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9" name="Rechteck 1358"/>
            <p:cNvSpPr>
              <a:spLocks noChangeAspect="1"/>
            </p:cNvSpPr>
            <p:nvPr/>
          </p:nvSpPr>
          <p:spPr>
            <a:xfrm>
              <a:off x="3708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Rechteck 1359"/>
            <p:cNvSpPr>
              <a:spLocks noChangeAspect="1"/>
            </p:cNvSpPr>
            <p:nvPr/>
          </p:nvSpPr>
          <p:spPr>
            <a:xfrm>
              <a:off x="3816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1" name="Rechteck 1360"/>
            <p:cNvSpPr>
              <a:spLocks noChangeAspect="1"/>
            </p:cNvSpPr>
            <p:nvPr/>
          </p:nvSpPr>
          <p:spPr>
            <a:xfrm>
              <a:off x="3816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2" name="Rechteck 1361"/>
            <p:cNvSpPr>
              <a:spLocks noChangeAspect="1"/>
            </p:cNvSpPr>
            <p:nvPr/>
          </p:nvSpPr>
          <p:spPr>
            <a:xfrm>
              <a:off x="3924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3" name="Rechteck 1362"/>
            <p:cNvSpPr>
              <a:spLocks noChangeAspect="1"/>
            </p:cNvSpPr>
            <p:nvPr/>
          </p:nvSpPr>
          <p:spPr>
            <a:xfrm>
              <a:off x="3924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4" name="Rechteck 1363"/>
            <p:cNvSpPr>
              <a:spLocks noChangeAspect="1"/>
            </p:cNvSpPr>
            <p:nvPr/>
          </p:nvSpPr>
          <p:spPr>
            <a:xfrm>
              <a:off x="3600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5" name="Rechteck 1364"/>
            <p:cNvSpPr>
              <a:spLocks noChangeAspect="1"/>
            </p:cNvSpPr>
            <p:nvPr/>
          </p:nvSpPr>
          <p:spPr>
            <a:xfrm>
              <a:off x="3708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6" name="Rechteck 1365"/>
            <p:cNvSpPr>
              <a:spLocks noChangeAspect="1"/>
            </p:cNvSpPr>
            <p:nvPr/>
          </p:nvSpPr>
          <p:spPr>
            <a:xfrm>
              <a:off x="3816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7" name="Rechteck 1366"/>
            <p:cNvSpPr>
              <a:spLocks noChangeAspect="1"/>
            </p:cNvSpPr>
            <p:nvPr/>
          </p:nvSpPr>
          <p:spPr>
            <a:xfrm>
              <a:off x="3924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8" name="Rechteck 1367"/>
            <p:cNvSpPr>
              <a:spLocks noChangeAspect="1"/>
            </p:cNvSpPr>
            <p:nvPr/>
          </p:nvSpPr>
          <p:spPr>
            <a:xfrm>
              <a:off x="403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9" name="Rechteck 1368"/>
            <p:cNvSpPr>
              <a:spLocks noChangeAspect="1"/>
            </p:cNvSpPr>
            <p:nvPr/>
          </p:nvSpPr>
          <p:spPr>
            <a:xfrm>
              <a:off x="403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0" name="Rechteck 1369"/>
            <p:cNvSpPr>
              <a:spLocks noChangeAspect="1"/>
            </p:cNvSpPr>
            <p:nvPr/>
          </p:nvSpPr>
          <p:spPr>
            <a:xfrm>
              <a:off x="414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1" name="Rechteck 1370"/>
            <p:cNvSpPr>
              <a:spLocks noChangeAspect="1"/>
            </p:cNvSpPr>
            <p:nvPr/>
          </p:nvSpPr>
          <p:spPr>
            <a:xfrm>
              <a:off x="414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2" name="Rechteck 1371"/>
            <p:cNvSpPr>
              <a:spLocks noChangeAspect="1"/>
            </p:cNvSpPr>
            <p:nvPr/>
          </p:nvSpPr>
          <p:spPr>
            <a:xfrm>
              <a:off x="424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3" name="Rechteck 1372"/>
            <p:cNvSpPr>
              <a:spLocks noChangeAspect="1"/>
            </p:cNvSpPr>
            <p:nvPr/>
          </p:nvSpPr>
          <p:spPr>
            <a:xfrm>
              <a:off x="424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4" name="Rechteck 1373"/>
            <p:cNvSpPr>
              <a:spLocks noChangeAspect="1"/>
            </p:cNvSpPr>
            <p:nvPr/>
          </p:nvSpPr>
          <p:spPr>
            <a:xfrm>
              <a:off x="4356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5" name="Rechteck 1374"/>
            <p:cNvSpPr>
              <a:spLocks noChangeAspect="1"/>
            </p:cNvSpPr>
            <p:nvPr/>
          </p:nvSpPr>
          <p:spPr>
            <a:xfrm>
              <a:off x="4356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6" name="Rechteck 1375"/>
            <p:cNvSpPr>
              <a:spLocks noChangeAspect="1"/>
            </p:cNvSpPr>
            <p:nvPr/>
          </p:nvSpPr>
          <p:spPr>
            <a:xfrm>
              <a:off x="403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7" name="Rechteck 1376"/>
            <p:cNvSpPr>
              <a:spLocks noChangeAspect="1"/>
            </p:cNvSpPr>
            <p:nvPr/>
          </p:nvSpPr>
          <p:spPr>
            <a:xfrm>
              <a:off x="414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8" name="Rechteck 1377"/>
            <p:cNvSpPr>
              <a:spLocks noChangeAspect="1"/>
            </p:cNvSpPr>
            <p:nvPr/>
          </p:nvSpPr>
          <p:spPr>
            <a:xfrm>
              <a:off x="424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9" name="Rechteck 1378"/>
            <p:cNvSpPr>
              <a:spLocks noChangeAspect="1"/>
            </p:cNvSpPr>
            <p:nvPr/>
          </p:nvSpPr>
          <p:spPr>
            <a:xfrm>
              <a:off x="4356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0" name="Rechteck 1379"/>
            <p:cNvSpPr>
              <a:spLocks noChangeAspect="1"/>
            </p:cNvSpPr>
            <p:nvPr/>
          </p:nvSpPr>
          <p:spPr>
            <a:xfrm>
              <a:off x="4464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1" name="Rechteck 1380"/>
            <p:cNvSpPr>
              <a:spLocks noChangeAspect="1"/>
            </p:cNvSpPr>
            <p:nvPr/>
          </p:nvSpPr>
          <p:spPr>
            <a:xfrm>
              <a:off x="4464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2" name="Rechteck 1381"/>
            <p:cNvSpPr>
              <a:spLocks noChangeAspect="1"/>
            </p:cNvSpPr>
            <p:nvPr/>
          </p:nvSpPr>
          <p:spPr>
            <a:xfrm>
              <a:off x="4464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383" name="Gruppieren 1382"/>
          <p:cNvGrpSpPr/>
          <p:nvPr/>
        </p:nvGrpSpPr>
        <p:grpSpPr>
          <a:xfrm>
            <a:off x="7072330" y="4920180"/>
            <a:ext cx="792088" cy="648072"/>
            <a:chOff x="2987824" y="1844824"/>
            <a:chExt cx="792088" cy="648072"/>
          </a:xfrm>
        </p:grpSpPr>
        <p:sp>
          <p:nvSpPr>
            <p:cNvPr id="1384" name="Ellipse 1383"/>
            <p:cNvSpPr/>
            <p:nvPr/>
          </p:nvSpPr>
          <p:spPr>
            <a:xfrm>
              <a:off x="2987824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D703DC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5" name="Ellipse 1384"/>
            <p:cNvSpPr/>
            <p:nvPr/>
          </p:nvSpPr>
          <p:spPr>
            <a:xfrm>
              <a:off x="3059832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07B97E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6" name="Ellipse 1385"/>
            <p:cNvSpPr/>
            <p:nvPr/>
          </p:nvSpPr>
          <p:spPr>
            <a:xfrm>
              <a:off x="3131840" y="1844824"/>
              <a:ext cx="648072" cy="648072"/>
            </a:xfrm>
            <a:prstGeom prst="ellipse">
              <a:avLst/>
            </a:prstGeom>
            <a:noFill/>
            <a:ln w="127000">
              <a:solidFill>
                <a:srgbClr val="D703DC"/>
              </a:solidFill>
            </a:ln>
            <a:scene3d>
              <a:camera prst="orthographicFront">
                <a:rot lat="0" lon="27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359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3205590" cy="5811558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AdvancedTCA</a:t>
            </a:r>
            <a:r>
              <a:rPr lang="en-GB" dirty="0" smtClean="0"/>
              <a:t> format</a:t>
            </a:r>
          </a:p>
          <a:p>
            <a:endParaRPr lang="en-GB" dirty="0" smtClean="0"/>
          </a:p>
          <a:p>
            <a:r>
              <a:rPr lang="en-GB" dirty="0" smtClean="0"/>
              <a:t>8 processors (~XC</a:t>
            </a:r>
            <a:r>
              <a:rPr lang="en-GB" b="1" dirty="0" smtClean="0">
                <a:solidFill>
                  <a:srgbClr val="FF0000"/>
                </a:solidFill>
              </a:rPr>
              <a:t>7V</a:t>
            </a:r>
            <a:r>
              <a:rPr lang="en-GB" dirty="0" smtClean="0"/>
              <a:t>X690T)</a:t>
            </a:r>
          </a:p>
          <a:p>
            <a:endParaRPr lang="en-GB" dirty="0" smtClean="0"/>
          </a:p>
          <a:p>
            <a:r>
              <a:rPr lang="en-GB" dirty="0" smtClean="0"/>
              <a:t>4 </a:t>
            </a:r>
            <a:r>
              <a:rPr lang="en-GB" dirty="0" err="1" smtClean="0"/>
              <a:t>microPOD</a:t>
            </a:r>
            <a:r>
              <a:rPr lang="en-GB" dirty="0" smtClean="0"/>
              <a:t> sockets </a:t>
            </a:r>
            <a:r>
              <a:rPr lang="en-GB" dirty="0"/>
              <a:t>each </a:t>
            </a:r>
            <a:r>
              <a:rPr lang="el-GR" b="1" dirty="0" smtClean="0">
                <a:solidFill>
                  <a:srgbClr val="FF0000"/>
                </a:solidFill>
              </a:rPr>
              <a:t>μ</a:t>
            </a: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en-GB" sz="1800" dirty="0" smtClean="0"/>
              <a:t>(including spare output) </a:t>
            </a:r>
            <a:endParaRPr lang="en-GB" sz="1800" b="1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r>
              <a:rPr lang="en-GB" dirty="0" err="1"/>
              <a:t>Opto</a:t>
            </a:r>
            <a:r>
              <a:rPr lang="en-GB" dirty="0"/>
              <a:t> connectors in </a:t>
            </a:r>
            <a:br>
              <a:rPr lang="en-GB" dirty="0"/>
            </a:br>
            <a:r>
              <a:rPr lang="en-GB" dirty="0"/>
              <a:t>Zone 3</a:t>
            </a:r>
          </a:p>
          <a:p>
            <a:endParaRPr lang="en-GB" dirty="0" smtClean="0"/>
          </a:p>
          <a:p>
            <a:r>
              <a:rPr lang="en-GB" dirty="0" smtClean="0"/>
              <a:t>Fibre bundles from rear </a:t>
            </a:r>
            <a:r>
              <a:rPr lang="en-GB" b="1" dirty="0" smtClean="0">
                <a:solidFill>
                  <a:srgbClr val="FF0000"/>
                </a:solidFill>
              </a:rPr>
              <a:t>F</a:t>
            </a:r>
          </a:p>
          <a:p>
            <a:endParaRPr lang="en-GB" dirty="0" smtClean="0"/>
          </a:p>
          <a:p>
            <a:r>
              <a:rPr lang="en-GB" dirty="0" smtClean="0"/>
              <a:t>fan-out via “far end PMA loopback”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</a:p>
          <a:p>
            <a:endParaRPr lang="en-GB" dirty="0" smtClean="0"/>
          </a:p>
          <a:p>
            <a:r>
              <a:rPr lang="en-GB" dirty="0" smtClean="0"/>
              <a:t>consolidation of results on one of the processors </a:t>
            </a:r>
            <a:r>
              <a:rPr lang="en-GB" b="1" dirty="0" smtClean="0">
                <a:solidFill>
                  <a:srgbClr val="FF0000"/>
                </a:solidFill>
              </a:rPr>
              <a:t>Q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sz="1800" dirty="0" smtClean="0"/>
              <a:t>(alternatively direct output)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Output to front panel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Small amount of module control logic / non-</a:t>
            </a:r>
            <a:r>
              <a:rPr lang="en-GB" dirty="0" err="1"/>
              <a:t>realtime</a:t>
            </a:r>
            <a:r>
              <a:rPr lang="en-GB" dirty="0"/>
              <a:t> (ROD)</a:t>
            </a:r>
          </a:p>
          <a:p>
            <a:endParaRPr lang="en-GB" dirty="0"/>
          </a:p>
          <a:p>
            <a:r>
              <a:rPr lang="en-GB" dirty="0" smtClean="0"/>
              <a:t>Maximise module payload with help of small-footprint ATCA power brick and tiny IPMC mini-DIMM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855039"/>
            <a:ext cx="5226071" cy="561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ihandform 7"/>
          <p:cNvSpPr/>
          <p:nvPr/>
        </p:nvSpPr>
        <p:spPr>
          <a:xfrm>
            <a:off x="6606540" y="2748672"/>
            <a:ext cx="1485900" cy="478458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ihandform 9"/>
          <p:cNvSpPr/>
          <p:nvPr/>
        </p:nvSpPr>
        <p:spPr>
          <a:xfrm>
            <a:off x="6614492" y="2748672"/>
            <a:ext cx="1477948" cy="663026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ihandform 10"/>
          <p:cNvSpPr/>
          <p:nvPr/>
        </p:nvSpPr>
        <p:spPr>
          <a:xfrm>
            <a:off x="3563887" y="4129378"/>
            <a:ext cx="1470365" cy="216024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563886" y="4129378"/>
            <a:ext cx="7200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8425003" y="2973083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rear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563655" y="30423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front</a:t>
            </a:r>
            <a:endParaRPr lang="en-GB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6516216" y="3418049"/>
            <a:ext cx="216024" cy="22526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5652120" y="4991985"/>
            <a:ext cx="288032" cy="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463187" y="46450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739381" y="2961494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4691" y="4268459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out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273591" y="2287630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034252" y="1311774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7V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4818228" y="3721139"/>
            <a:ext cx="216024" cy="2924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6552649" y="2796561"/>
            <a:ext cx="186732" cy="1913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>
            <a:off x="4608365" y="3080185"/>
            <a:ext cx="69008" cy="29306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 flipV="1">
            <a:off x="4783724" y="4237390"/>
            <a:ext cx="142516" cy="2486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152330" y="3616467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03507" y="2795442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457010" y="182974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Z3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77676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Microsoft Office PowerPoint</Application>
  <PresentationFormat>Bildschirmpräsentation (4:3)</PresentationFormat>
  <Paragraphs>312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Sans</vt:lpstr>
      <vt:lpstr>Times New Roman</vt:lpstr>
      <vt:lpstr>Verdana</vt:lpstr>
      <vt:lpstr>Wingdings</vt:lpstr>
      <vt:lpstr>ヒラギノ角ゴ Pro W3</vt:lpstr>
      <vt:lpstr>Larissa-Design</vt:lpstr>
      <vt:lpstr>jFEX </vt:lpstr>
      <vt:lpstr>Jet processing</vt:lpstr>
      <vt:lpstr>L1Calo Phase-1 System</vt:lpstr>
      <vt:lpstr>jFEX input data</vt:lpstr>
      <vt:lpstr>Algorithms, now…</vt:lpstr>
      <vt:lpstr>… and then</vt:lpstr>
      <vt:lpstr>Data replication</vt:lpstr>
      <vt:lpstr>jFEX partitioning</vt:lpstr>
      <vt:lpstr>How to fit on a module ?</vt:lpstr>
      <vt:lpstr>…and 3-d</vt:lpstr>
      <vt:lpstr>jFEX system</vt:lpstr>
      <vt:lpstr>Some considerations…</vt:lpstr>
      <vt:lpstr>Firmware / Software</vt:lpstr>
      <vt:lpstr>Schedule / Effort</vt:lpstr>
      <vt:lpstr>Effort</vt:lpstr>
      <vt:lpstr>Conclusion 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1086</cp:revision>
  <cp:lastPrinted>2013-01-13T17:00:57Z</cp:lastPrinted>
  <dcterms:created xsi:type="dcterms:W3CDTF">2009-12-08T11:59:40Z</dcterms:created>
  <dcterms:modified xsi:type="dcterms:W3CDTF">2013-03-08T14:27:46Z</dcterms:modified>
</cp:coreProperties>
</file>