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64" r:id="rId3"/>
    <p:sldId id="353" r:id="rId4"/>
    <p:sldId id="403" r:id="rId5"/>
    <p:sldId id="365" r:id="rId6"/>
    <p:sldId id="399" r:id="rId7"/>
    <p:sldId id="378" r:id="rId8"/>
    <p:sldId id="355" r:id="rId9"/>
    <p:sldId id="382" r:id="rId10"/>
    <p:sldId id="383" r:id="rId11"/>
    <p:sldId id="362" r:id="rId12"/>
    <p:sldId id="385" r:id="rId13"/>
    <p:sldId id="395" r:id="rId14"/>
    <p:sldId id="386" r:id="rId15"/>
    <p:sldId id="412" r:id="rId16"/>
    <p:sldId id="363" r:id="rId17"/>
  </p:sldIdLst>
  <p:sldSz cx="9144000" cy="6858000" type="screen4x3"/>
  <p:notesSz cx="6805613" cy="99393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07B97E"/>
    <a:srgbClr val="D703DC"/>
    <a:srgbClr val="FF9900"/>
    <a:srgbClr val="0CB428"/>
    <a:srgbClr val="0AFC44"/>
    <a:srgbClr val="F181D1"/>
    <a:srgbClr val="8CE6A1"/>
    <a:srgbClr val="0F01B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24" autoAdjust="0"/>
    <p:restoredTop sz="94613" autoAdjust="0"/>
  </p:normalViewPr>
  <p:slideViewPr>
    <p:cSldViewPr>
      <p:cViewPr>
        <p:scale>
          <a:sx n="125" d="100"/>
          <a:sy n="125" d="100"/>
        </p:scale>
        <p:origin x="30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4346"/>
    </p:cViewPr>
  </p:sorterViewPr>
  <p:notesViewPr>
    <p:cSldViewPr>
      <p:cViewPr varScale="1">
        <p:scale>
          <a:sx n="81" d="100"/>
          <a:sy n="81" d="100"/>
        </p:scale>
        <p:origin x="-3960" y="-96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C0B418-4B07-4C12-B540-9B925B4011B6}" type="datetimeFigureOut">
              <a:rPr lang="en-GB" smtClean="0"/>
              <a:t>08/03/2013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08586-A3F3-4792-93EE-65BEF701A37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598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08.03.2013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err="1" smtClean="0"/>
              <a:t>jFEX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6" name="Untertitel 2"/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841648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Mainz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\\fs02\uschaefe$\Downloads\logo_schriftzu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5145" y="5661248"/>
            <a:ext cx="2658448" cy="883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853094"/>
            <a:ext cx="1801368" cy="691896"/>
          </a:xfrm>
          <a:prstGeom prst="rect">
            <a:avLst/>
          </a:prstGeom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436096" y="101208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760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…and 3-d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10</a:t>
            </a:fld>
            <a:endParaRPr lang="en-GB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1987"/>
            <a:ext cx="9144000" cy="553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954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jFEX system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6791337" cy="5715040"/>
          </a:xfrm>
        </p:spPr>
        <p:txBody>
          <a:bodyPr>
            <a:normAutofit/>
          </a:bodyPr>
          <a:lstStyle/>
          <a:p>
            <a:pPr marL="342900" lvl="1" indent="-342900"/>
            <a:r>
              <a:rPr lang="en-GB" dirty="0" smtClean="0"/>
              <a:t>Need to handle both fine granularity and large jet environment </a:t>
            </a:r>
            <a:r>
              <a:rPr lang="en-GB" dirty="0"/>
              <a:t>(minimum </a:t>
            </a:r>
            <a:r>
              <a:rPr lang="en-GB" dirty="0" smtClean="0"/>
              <a:t>0.9</a:t>
            </a:r>
            <a:r>
              <a:rPr lang="en-GB" dirty="0" smtClean="0">
                <a:sym typeface="Wingdings" pitchFamily="2" charset="2"/>
              </a:rPr>
              <a:t>×0.9)</a:t>
            </a:r>
            <a:endParaRPr lang="en-GB" dirty="0">
              <a:sym typeface="Wingdings" pitchFamily="2" charset="2"/>
            </a:endParaRPr>
          </a:p>
          <a:p>
            <a:pPr marL="342900" lvl="1" indent="-342900"/>
            <a:r>
              <a:rPr lang="en-GB" dirty="0" smtClean="0"/>
              <a:t>Require high density / high bandwidth to </a:t>
            </a:r>
            <a:r>
              <a:rPr lang="en-GB" dirty="0"/>
              <a:t>keep input replication factor at </a:t>
            </a:r>
            <a:r>
              <a:rPr lang="en-GB" dirty="0" smtClean="0"/>
              <a:t>acceptable level (3/4 of all FPGA inputs are duplicates)</a:t>
            </a:r>
          </a:p>
          <a:p>
            <a:pPr marL="342900" lvl="1" indent="-342900"/>
            <a:r>
              <a:rPr lang="en-GB" dirty="0" smtClean="0"/>
              <a:t>Fit in ~ 8 modules (+FCAL ?)       </a:t>
            </a:r>
          </a:p>
          <a:p>
            <a:r>
              <a:rPr lang="en-GB" dirty="0" smtClean="0"/>
              <a:t>Single </a:t>
            </a:r>
            <a:r>
              <a:rPr lang="en-GB" dirty="0"/>
              <a:t>crate</a:t>
            </a:r>
          </a:p>
          <a:p>
            <a:pPr marL="0" indent="0">
              <a:buNone/>
            </a:pPr>
            <a:r>
              <a:rPr lang="en-GB" dirty="0" smtClean="0">
                <a:sym typeface="Wingdings" panose="05000000000000000000" pitchFamily="2" charset="2"/>
              </a:rPr>
              <a:t></a:t>
            </a:r>
            <a:r>
              <a:rPr lang="en-GB" dirty="0" smtClean="0"/>
              <a:t> go for ATCA </a:t>
            </a:r>
            <a:r>
              <a:rPr lang="en-GB" dirty="0"/>
              <a:t>shelf / blades:</a:t>
            </a:r>
          </a:p>
          <a:p>
            <a:r>
              <a:rPr lang="en-GB" dirty="0"/>
              <a:t>Sharing infrastructure with eFEX</a:t>
            </a:r>
          </a:p>
          <a:p>
            <a:pPr lvl="1"/>
            <a:r>
              <a:rPr lang="en-GB" dirty="0"/>
              <a:t>Handling / splitting of fibre bundles</a:t>
            </a:r>
          </a:p>
          <a:p>
            <a:pPr lvl="1"/>
            <a:r>
              <a:rPr lang="en-GB" dirty="0"/>
              <a:t>ROD design</a:t>
            </a:r>
          </a:p>
          <a:p>
            <a:pPr lvl="1"/>
            <a:r>
              <a:rPr lang="en-GB" dirty="0"/>
              <a:t>Hub </a:t>
            </a:r>
            <a:r>
              <a:rPr lang="en-GB" dirty="0" smtClean="0"/>
              <a:t>design</a:t>
            </a:r>
          </a:p>
          <a:p>
            <a:pPr lvl="1"/>
            <a:r>
              <a:rPr lang="en-GB" dirty="0" smtClean="0"/>
              <a:t>RTM</a:t>
            </a:r>
            <a:endParaRPr lang="en-GB" dirty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11</a:t>
            </a:fld>
            <a:endParaRPr lang="en-GB" dirty="0"/>
          </a:p>
        </p:txBody>
      </p:sp>
      <p:grpSp>
        <p:nvGrpSpPr>
          <p:cNvPr id="266" name="Gruppieren 265"/>
          <p:cNvGrpSpPr/>
          <p:nvPr/>
        </p:nvGrpSpPr>
        <p:grpSpPr>
          <a:xfrm>
            <a:off x="7023128" y="1618841"/>
            <a:ext cx="2027230" cy="2027991"/>
            <a:chOff x="5868144" y="2780928"/>
            <a:chExt cx="2027230" cy="2027991"/>
          </a:xfrm>
        </p:grpSpPr>
        <p:sp>
          <p:nvSpPr>
            <p:cNvPr id="267" name="Rechteck 266"/>
            <p:cNvSpPr>
              <a:spLocks noChangeAspect="1"/>
            </p:cNvSpPr>
            <p:nvPr/>
          </p:nvSpPr>
          <p:spPr>
            <a:xfrm>
              <a:off x="6840192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8" name="Rechteck 267"/>
            <p:cNvSpPr>
              <a:spLocks noChangeAspect="1"/>
            </p:cNvSpPr>
            <p:nvPr/>
          </p:nvSpPr>
          <p:spPr>
            <a:xfrm>
              <a:off x="6840192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9" name="Rechteck 268"/>
            <p:cNvSpPr>
              <a:spLocks noChangeAspect="1"/>
            </p:cNvSpPr>
            <p:nvPr/>
          </p:nvSpPr>
          <p:spPr>
            <a:xfrm>
              <a:off x="6948192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0" name="Rechteck 269"/>
            <p:cNvSpPr>
              <a:spLocks noChangeAspect="1"/>
            </p:cNvSpPr>
            <p:nvPr/>
          </p:nvSpPr>
          <p:spPr>
            <a:xfrm>
              <a:off x="6948192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1" name="Rechteck 270"/>
            <p:cNvSpPr>
              <a:spLocks noChangeAspect="1"/>
            </p:cNvSpPr>
            <p:nvPr/>
          </p:nvSpPr>
          <p:spPr>
            <a:xfrm>
              <a:off x="7056192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2" name="Rechteck 271"/>
            <p:cNvSpPr>
              <a:spLocks noChangeAspect="1"/>
            </p:cNvSpPr>
            <p:nvPr/>
          </p:nvSpPr>
          <p:spPr>
            <a:xfrm>
              <a:off x="7056192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3" name="Rechteck 272"/>
            <p:cNvSpPr>
              <a:spLocks noChangeAspect="1"/>
            </p:cNvSpPr>
            <p:nvPr/>
          </p:nvSpPr>
          <p:spPr>
            <a:xfrm>
              <a:off x="7164192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4" name="Rechteck 273"/>
            <p:cNvSpPr>
              <a:spLocks noChangeAspect="1"/>
            </p:cNvSpPr>
            <p:nvPr/>
          </p:nvSpPr>
          <p:spPr>
            <a:xfrm>
              <a:off x="7164192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5" name="Rechteck 274"/>
            <p:cNvSpPr>
              <a:spLocks noChangeAspect="1"/>
            </p:cNvSpPr>
            <p:nvPr/>
          </p:nvSpPr>
          <p:spPr>
            <a:xfrm>
              <a:off x="6840192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6" name="Rechteck 275"/>
            <p:cNvSpPr>
              <a:spLocks noChangeAspect="1"/>
            </p:cNvSpPr>
            <p:nvPr/>
          </p:nvSpPr>
          <p:spPr>
            <a:xfrm>
              <a:off x="6840192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7" name="Rechteck 276"/>
            <p:cNvSpPr>
              <a:spLocks noChangeAspect="1"/>
            </p:cNvSpPr>
            <p:nvPr/>
          </p:nvSpPr>
          <p:spPr>
            <a:xfrm>
              <a:off x="6948192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8" name="Rechteck 277"/>
            <p:cNvSpPr>
              <a:spLocks noChangeAspect="1"/>
            </p:cNvSpPr>
            <p:nvPr/>
          </p:nvSpPr>
          <p:spPr>
            <a:xfrm>
              <a:off x="6948192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9" name="Rechteck 278"/>
            <p:cNvSpPr>
              <a:spLocks noChangeAspect="1"/>
            </p:cNvSpPr>
            <p:nvPr/>
          </p:nvSpPr>
          <p:spPr>
            <a:xfrm>
              <a:off x="7056192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0" name="Rechteck 279"/>
            <p:cNvSpPr>
              <a:spLocks noChangeAspect="1"/>
            </p:cNvSpPr>
            <p:nvPr/>
          </p:nvSpPr>
          <p:spPr>
            <a:xfrm>
              <a:off x="7056192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1" name="Rechteck 280"/>
            <p:cNvSpPr>
              <a:spLocks noChangeAspect="1"/>
            </p:cNvSpPr>
            <p:nvPr/>
          </p:nvSpPr>
          <p:spPr>
            <a:xfrm>
              <a:off x="7164192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2" name="Rechteck 281"/>
            <p:cNvSpPr>
              <a:spLocks noChangeAspect="1"/>
            </p:cNvSpPr>
            <p:nvPr/>
          </p:nvSpPr>
          <p:spPr>
            <a:xfrm>
              <a:off x="7164192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3" name="Rechteck 282"/>
            <p:cNvSpPr>
              <a:spLocks noChangeAspect="1"/>
            </p:cNvSpPr>
            <p:nvPr/>
          </p:nvSpPr>
          <p:spPr>
            <a:xfrm>
              <a:off x="7272240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4" name="Rechteck 283"/>
            <p:cNvSpPr>
              <a:spLocks noChangeAspect="1"/>
            </p:cNvSpPr>
            <p:nvPr/>
          </p:nvSpPr>
          <p:spPr>
            <a:xfrm>
              <a:off x="7272240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5" name="Rechteck 284"/>
            <p:cNvSpPr>
              <a:spLocks noChangeAspect="1"/>
            </p:cNvSpPr>
            <p:nvPr/>
          </p:nvSpPr>
          <p:spPr>
            <a:xfrm>
              <a:off x="7380240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6" name="Rechteck 285"/>
            <p:cNvSpPr>
              <a:spLocks noChangeAspect="1"/>
            </p:cNvSpPr>
            <p:nvPr/>
          </p:nvSpPr>
          <p:spPr>
            <a:xfrm>
              <a:off x="7380240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7" name="Rechteck 286"/>
            <p:cNvSpPr>
              <a:spLocks noChangeAspect="1"/>
            </p:cNvSpPr>
            <p:nvPr/>
          </p:nvSpPr>
          <p:spPr>
            <a:xfrm>
              <a:off x="7488240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8" name="Rechteck 287"/>
            <p:cNvSpPr>
              <a:spLocks noChangeAspect="1"/>
            </p:cNvSpPr>
            <p:nvPr/>
          </p:nvSpPr>
          <p:spPr>
            <a:xfrm>
              <a:off x="7488240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9" name="Rechteck 288"/>
            <p:cNvSpPr>
              <a:spLocks noChangeAspect="1"/>
            </p:cNvSpPr>
            <p:nvPr/>
          </p:nvSpPr>
          <p:spPr>
            <a:xfrm>
              <a:off x="7272240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0" name="Rechteck 289"/>
            <p:cNvSpPr>
              <a:spLocks noChangeAspect="1"/>
            </p:cNvSpPr>
            <p:nvPr/>
          </p:nvSpPr>
          <p:spPr>
            <a:xfrm>
              <a:off x="7272240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1" name="Rechteck 290"/>
            <p:cNvSpPr>
              <a:spLocks noChangeAspect="1"/>
            </p:cNvSpPr>
            <p:nvPr/>
          </p:nvSpPr>
          <p:spPr>
            <a:xfrm>
              <a:off x="7380240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2" name="Rechteck 291"/>
            <p:cNvSpPr>
              <a:spLocks noChangeAspect="1"/>
            </p:cNvSpPr>
            <p:nvPr/>
          </p:nvSpPr>
          <p:spPr>
            <a:xfrm>
              <a:off x="7380240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3" name="Rechteck 292"/>
            <p:cNvSpPr>
              <a:spLocks noChangeAspect="1"/>
            </p:cNvSpPr>
            <p:nvPr/>
          </p:nvSpPr>
          <p:spPr>
            <a:xfrm>
              <a:off x="7488240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4" name="Rechteck 293"/>
            <p:cNvSpPr>
              <a:spLocks noChangeAspect="1"/>
            </p:cNvSpPr>
            <p:nvPr/>
          </p:nvSpPr>
          <p:spPr>
            <a:xfrm>
              <a:off x="7488240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5" name="Rechteck 294"/>
            <p:cNvSpPr>
              <a:spLocks noChangeAspect="1"/>
            </p:cNvSpPr>
            <p:nvPr/>
          </p:nvSpPr>
          <p:spPr>
            <a:xfrm>
              <a:off x="6840192" y="321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6" name="Rechteck 295"/>
            <p:cNvSpPr>
              <a:spLocks noChangeAspect="1"/>
            </p:cNvSpPr>
            <p:nvPr/>
          </p:nvSpPr>
          <p:spPr>
            <a:xfrm>
              <a:off x="6840192" y="332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7" name="Rechteck 296"/>
            <p:cNvSpPr>
              <a:spLocks noChangeAspect="1"/>
            </p:cNvSpPr>
            <p:nvPr/>
          </p:nvSpPr>
          <p:spPr>
            <a:xfrm>
              <a:off x="6948192" y="321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8" name="Rechteck 297"/>
            <p:cNvSpPr>
              <a:spLocks noChangeAspect="1"/>
            </p:cNvSpPr>
            <p:nvPr/>
          </p:nvSpPr>
          <p:spPr>
            <a:xfrm>
              <a:off x="6948192" y="332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9" name="Rechteck 298"/>
            <p:cNvSpPr>
              <a:spLocks noChangeAspect="1"/>
            </p:cNvSpPr>
            <p:nvPr/>
          </p:nvSpPr>
          <p:spPr>
            <a:xfrm>
              <a:off x="7056192" y="321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0" name="Rechteck 299"/>
            <p:cNvSpPr>
              <a:spLocks noChangeAspect="1"/>
            </p:cNvSpPr>
            <p:nvPr/>
          </p:nvSpPr>
          <p:spPr>
            <a:xfrm>
              <a:off x="7056192" y="332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1" name="Rechteck 300"/>
            <p:cNvSpPr>
              <a:spLocks noChangeAspect="1"/>
            </p:cNvSpPr>
            <p:nvPr/>
          </p:nvSpPr>
          <p:spPr>
            <a:xfrm>
              <a:off x="7164192" y="321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2" name="Rechteck 301"/>
            <p:cNvSpPr>
              <a:spLocks noChangeAspect="1"/>
            </p:cNvSpPr>
            <p:nvPr/>
          </p:nvSpPr>
          <p:spPr>
            <a:xfrm>
              <a:off x="7164192" y="332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3" name="Rechteck 302"/>
            <p:cNvSpPr>
              <a:spLocks noChangeAspect="1"/>
            </p:cNvSpPr>
            <p:nvPr/>
          </p:nvSpPr>
          <p:spPr>
            <a:xfrm>
              <a:off x="6840192" y="342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4" name="Rechteck 303"/>
            <p:cNvSpPr>
              <a:spLocks noChangeAspect="1"/>
            </p:cNvSpPr>
            <p:nvPr/>
          </p:nvSpPr>
          <p:spPr>
            <a:xfrm>
              <a:off x="6840192" y="3536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5" name="Rechteck 304"/>
            <p:cNvSpPr>
              <a:spLocks noChangeAspect="1"/>
            </p:cNvSpPr>
            <p:nvPr/>
          </p:nvSpPr>
          <p:spPr>
            <a:xfrm>
              <a:off x="6948192" y="342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6" name="Rechteck 305"/>
            <p:cNvSpPr>
              <a:spLocks noChangeAspect="1"/>
            </p:cNvSpPr>
            <p:nvPr/>
          </p:nvSpPr>
          <p:spPr>
            <a:xfrm>
              <a:off x="6948192" y="3536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7" name="Rechteck 306"/>
            <p:cNvSpPr>
              <a:spLocks noChangeAspect="1"/>
            </p:cNvSpPr>
            <p:nvPr/>
          </p:nvSpPr>
          <p:spPr>
            <a:xfrm>
              <a:off x="7056192" y="342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8" name="Rechteck 307"/>
            <p:cNvSpPr>
              <a:spLocks noChangeAspect="1"/>
            </p:cNvSpPr>
            <p:nvPr/>
          </p:nvSpPr>
          <p:spPr>
            <a:xfrm>
              <a:off x="7056192" y="3536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9" name="Rechteck 308"/>
            <p:cNvSpPr>
              <a:spLocks noChangeAspect="1"/>
            </p:cNvSpPr>
            <p:nvPr/>
          </p:nvSpPr>
          <p:spPr>
            <a:xfrm>
              <a:off x="7164192" y="342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0" name="Rechteck 309"/>
            <p:cNvSpPr>
              <a:spLocks noChangeAspect="1"/>
            </p:cNvSpPr>
            <p:nvPr/>
          </p:nvSpPr>
          <p:spPr>
            <a:xfrm>
              <a:off x="7164192" y="353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1" name="Rechteck 310"/>
            <p:cNvSpPr>
              <a:spLocks noChangeAspect="1"/>
            </p:cNvSpPr>
            <p:nvPr/>
          </p:nvSpPr>
          <p:spPr>
            <a:xfrm>
              <a:off x="7272240" y="321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2" name="Rechteck 311"/>
            <p:cNvSpPr>
              <a:spLocks noChangeAspect="1"/>
            </p:cNvSpPr>
            <p:nvPr/>
          </p:nvSpPr>
          <p:spPr>
            <a:xfrm>
              <a:off x="7272240" y="332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3" name="Rechteck 312"/>
            <p:cNvSpPr>
              <a:spLocks noChangeAspect="1"/>
            </p:cNvSpPr>
            <p:nvPr/>
          </p:nvSpPr>
          <p:spPr>
            <a:xfrm>
              <a:off x="7380240" y="321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4" name="Rechteck 313"/>
            <p:cNvSpPr>
              <a:spLocks noChangeAspect="1"/>
            </p:cNvSpPr>
            <p:nvPr/>
          </p:nvSpPr>
          <p:spPr>
            <a:xfrm>
              <a:off x="7380240" y="332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5" name="Rechteck 314"/>
            <p:cNvSpPr>
              <a:spLocks noChangeAspect="1"/>
            </p:cNvSpPr>
            <p:nvPr/>
          </p:nvSpPr>
          <p:spPr>
            <a:xfrm>
              <a:off x="7488240" y="321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6" name="Rechteck 315"/>
            <p:cNvSpPr>
              <a:spLocks noChangeAspect="1"/>
            </p:cNvSpPr>
            <p:nvPr/>
          </p:nvSpPr>
          <p:spPr>
            <a:xfrm>
              <a:off x="7488240" y="332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7" name="Rechteck 316"/>
            <p:cNvSpPr>
              <a:spLocks noChangeAspect="1"/>
            </p:cNvSpPr>
            <p:nvPr/>
          </p:nvSpPr>
          <p:spPr>
            <a:xfrm>
              <a:off x="7272240" y="342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8" name="Rechteck 317"/>
            <p:cNvSpPr>
              <a:spLocks noChangeAspect="1"/>
            </p:cNvSpPr>
            <p:nvPr/>
          </p:nvSpPr>
          <p:spPr>
            <a:xfrm>
              <a:off x="7272240" y="353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9" name="Rechteck 318"/>
            <p:cNvSpPr>
              <a:spLocks noChangeAspect="1"/>
            </p:cNvSpPr>
            <p:nvPr/>
          </p:nvSpPr>
          <p:spPr>
            <a:xfrm>
              <a:off x="7380240" y="342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0" name="Rechteck 319"/>
            <p:cNvSpPr>
              <a:spLocks noChangeAspect="1"/>
            </p:cNvSpPr>
            <p:nvPr/>
          </p:nvSpPr>
          <p:spPr>
            <a:xfrm>
              <a:off x="7380240" y="353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1" name="Rechteck 320"/>
            <p:cNvSpPr>
              <a:spLocks noChangeAspect="1"/>
            </p:cNvSpPr>
            <p:nvPr/>
          </p:nvSpPr>
          <p:spPr>
            <a:xfrm>
              <a:off x="7488240" y="342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2" name="Rechteck 321"/>
            <p:cNvSpPr>
              <a:spLocks noChangeAspect="1"/>
            </p:cNvSpPr>
            <p:nvPr/>
          </p:nvSpPr>
          <p:spPr>
            <a:xfrm>
              <a:off x="7488240" y="353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3" name="Rechteck 322"/>
            <p:cNvSpPr>
              <a:spLocks noChangeAspect="1"/>
            </p:cNvSpPr>
            <p:nvPr/>
          </p:nvSpPr>
          <p:spPr>
            <a:xfrm>
              <a:off x="6840192" y="3644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4" name="Rechteck 323"/>
            <p:cNvSpPr>
              <a:spLocks noChangeAspect="1"/>
            </p:cNvSpPr>
            <p:nvPr/>
          </p:nvSpPr>
          <p:spPr>
            <a:xfrm>
              <a:off x="6948192" y="3644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5" name="Rechteck 324"/>
            <p:cNvSpPr>
              <a:spLocks noChangeAspect="1"/>
            </p:cNvSpPr>
            <p:nvPr/>
          </p:nvSpPr>
          <p:spPr>
            <a:xfrm>
              <a:off x="7056192" y="3644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6" name="Rechteck 325"/>
            <p:cNvSpPr>
              <a:spLocks noChangeAspect="1"/>
            </p:cNvSpPr>
            <p:nvPr/>
          </p:nvSpPr>
          <p:spPr>
            <a:xfrm>
              <a:off x="7164192" y="364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7" name="Rechteck 326"/>
            <p:cNvSpPr>
              <a:spLocks noChangeAspect="1"/>
            </p:cNvSpPr>
            <p:nvPr/>
          </p:nvSpPr>
          <p:spPr>
            <a:xfrm>
              <a:off x="7272240" y="364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8" name="Rechteck 327"/>
            <p:cNvSpPr>
              <a:spLocks noChangeAspect="1"/>
            </p:cNvSpPr>
            <p:nvPr/>
          </p:nvSpPr>
          <p:spPr>
            <a:xfrm>
              <a:off x="7380240" y="364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9" name="Rechteck 328"/>
            <p:cNvSpPr>
              <a:spLocks noChangeAspect="1"/>
            </p:cNvSpPr>
            <p:nvPr/>
          </p:nvSpPr>
          <p:spPr>
            <a:xfrm>
              <a:off x="7488240" y="364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0" name="Rechteck 329"/>
            <p:cNvSpPr>
              <a:spLocks noChangeAspect="1"/>
            </p:cNvSpPr>
            <p:nvPr/>
          </p:nvSpPr>
          <p:spPr>
            <a:xfrm>
              <a:off x="5868144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1" name="Rechteck 330"/>
            <p:cNvSpPr>
              <a:spLocks noChangeAspect="1"/>
            </p:cNvSpPr>
            <p:nvPr/>
          </p:nvSpPr>
          <p:spPr>
            <a:xfrm>
              <a:off x="5868144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2" name="Rechteck 331"/>
            <p:cNvSpPr>
              <a:spLocks noChangeAspect="1"/>
            </p:cNvSpPr>
            <p:nvPr/>
          </p:nvSpPr>
          <p:spPr>
            <a:xfrm>
              <a:off x="5976144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3" name="Rechteck 332"/>
            <p:cNvSpPr>
              <a:spLocks noChangeAspect="1"/>
            </p:cNvSpPr>
            <p:nvPr/>
          </p:nvSpPr>
          <p:spPr>
            <a:xfrm>
              <a:off x="5976144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4" name="Rechteck 333"/>
            <p:cNvSpPr>
              <a:spLocks noChangeAspect="1"/>
            </p:cNvSpPr>
            <p:nvPr/>
          </p:nvSpPr>
          <p:spPr>
            <a:xfrm>
              <a:off x="6084144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5" name="Rechteck 334"/>
            <p:cNvSpPr>
              <a:spLocks noChangeAspect="1"/>
            </p:cNvSpPr>
            <p:nvPr/>
          </p:nvSpPr>
          <p:spPr>
            <a:xfrm>
              <a:off x="6084144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6" name="Rechteck 335"/>
            <p:cNvSpPr>
              <a:spLocks noChangeAspect="1"/>
            </p:cNvSpPr>
            <p:nvPr/>
          </p:nvSpPr>
          <p:spPr>
            <a:xfrm>
              <a:off x="6192144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7" name="Rechteck 336"/>
            <p:cNvSpPr>
              <a:spLocks noChangeAspect="1"/>
            </p:cNvSpPr>
            <p:nvPr/>
          </p:nvSpPr>
          <p:spPr>
            <a:xfrm>
              <a:off x="6192144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8" name="Rechteck 337"/>
            <p:cNvSpPr>
              <a:spLocks noChangeAspect="1"/>
            </p:cNvSpPr>
            <p:nvPr/>
          </p:nvSpPr>
          <p:spPr>
            <a:xfrm>
              <a:off x="5868144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9" name="Rechteck 338"/>
            <p:cNvSpPr>
              <a:spLocks noChangeAspect="1"/>
            </p:cNvSpPr>
            <p:nvPr/>
          </p:nvSpPr>
          <p:spPr>
            <a:xfrm>
              <a:off x="5868144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0" name="Rechteck 339"/>
            <p:cNvSpPr>
              <a:spLocks noChangeAspect="1"/>
            </p:cNvSpPr>
            <p:nvPr/>
          </p:nvSpPr>
          <p:spPr>
            <a:xfrm>
              <a:off x="5976144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1" name="Rechteck 340"/>
            <p:cNvSpPr>
              <a:spLocks noChangeAspect="1"/>
            </p:cNvSpPr>
            <p:nvPr/>
          </p:nvSpPr>
          <p:spPr>
            <a:xfrm>
              <a:off x="5976144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2" name="Rechteck 341"/>
            <p:cNvSpPr>
              <a:spLocks noChangeAspect="1"/>
            </p:cNvSpPr>
            <p:nvPr/>
          </p:nvSpPr>
          <p:spPr>
            <a:xfrm>
              <a:off x="6084144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3" name="Rechteck 342"/>
            <p:cNvSpPr>
              <a:spLocks noChangeAspect="1"/>
            </p:cNvSpPr>
            <p:nvPr/>
          </p:nvSpPr>
          <p:spPr>
            <a:xfrm>
              <a:off x="6084144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4" name="Rechteck 343"/>
            <p:cNvSpPr>
              <a:spLocks noChangeAspect="1"/>
            </p:cNvSpPr>
            <p:nvPr/>
          </p:nvSpPr>
          <p:spPr>
            <a:xfrm>
              <a:off x="6192144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5" name="Rechteck 344"/>
            <p:cNvSpPr>
              <a:spLocks noChangeAspect="1"/>
            </p:cNvSpPr>
            <p:nvPr/>
          </p:nvSpPr>
          <p:spPr>
            <a:xfrm>
              <a:off x="6192144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6" name="Rechteck 345"/>
            <p:cNvSpPr>
              <a:spLocks noChangeAspect="1"/>
            </p:cNvSpPr>
            <p:nvPr/>
          </p:nvSpPr>
          <p:spPr>
            <a:xfrm>
              <a:off x="6300192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7" name="Rechteck 346"/>
            <p:cNvSpPr>
              <a:spLocks noChangeAspect="1"/>
            </p:cNvSpPr>
            <p:nvPr/>
          </p:nvSpPr>
          <p:spPr>
            <a:xfrm>
              <a:off x="6300192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8" name="Rechteck 347"/>
            <p:cNvSpPr>
              <a:spLocks noChangeAspect="1"/>
            </p:cNvSpPr>
            <p:nvPr/>
          </p:nvSpPr>
          <p:spPr>
            <a:xfrm>
              <a:off x="6408192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9" name="Rechteck 348"/>
            <p:cNvSpPr>
              <a:spLocks noChangeAspect="1"/>
            </p:cNvSpPr>
            <p:nvPr/>
          </p:nvSpPr>
          <p:spPr>
            <a:xfrm>
              <a:off x="6408192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0" name="Rechteck 349"/>
            <p:cNvSpPr>
              <a:spLocks noChangeAspect="1"/>
            </p:cNvSpPr>
            <p:nvPr/>
          </p:nvSpPr>
          <p:spPr>
            <a:xfrm>
              <a:off x="6516192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1" name="Rechteck 350"/>
            <p:cNvSpPr>
              <a:spLocks noChangeAspect="1"/>
            </p:cNvSpPr>
            <p:nvPr/>
          </p:nvSpPr>
          <p:spPr>
            <a:xfrm>
              <a:off x="6516192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2" name="Rechteck 351"/>
            <p:cNvSpPr>
              <a:spLocks noChangeAspect="1"/>
            </p:cNvSpPr>
            <p:nvPr/>
          </p:nvSpPr>
          <p:spPr>
            <a:xfrm>
              <a:off x="6624192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3" name="Rechteck 352"/>
            <p:cNvSpPr>
              <a:spLocks noChangeAspect="1"/>
            </p:cNvSpPr>
            <p:nvPr/>
          </p:nvSpPr>
          <p:spPr>
            <a:xfrm>
              <a:off x="6624192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4" name="Rechteck 353"/>
            <p:cNvSpPr>
              <a:spLocks noChangeAspect="1"/>
            </p:cNvSpPr>
            <p:nvPr/>
          </p:nvSpPr>
          <p:spPr>
            <a:xfrm>
              <a:off x="6300192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5" name="Rechteck 354"/>
            <p:cNvSpPr>
              <a:spLocks noChangeAspect="1"/>
            </p:cNvSpPr>
            <p:nvPr/>
          </p:nvSpPr>
          <p:spPr>
            <a:xfrm>
              <a:off x="6300192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6" name="Rechteck 355"/>
            <p:cNvSpPr>
              <a:spLocks noChangeAspect="1"/>
            </p:cNvSpPr>
            <p:nvPr/>
          </p:nvSpPr>
          <p:spPr>
            <a:xfrm>
              <a:off x="6408192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7" name="Rechteck 356"/>
            <p:cNvSpPr>
              <a:spLocks noChangeAspect="1"/>
            </p:cNvSpPr>
            <p:nvPr/>
          </p:nvSpPr>
          <p:spPr>
            <a:xfrm>
              <a:off x="6408192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8" name="Rechteck 357"/>
            <p:cNvSpPr>
              <a:spLocks noChangeAspect="1"/>
            </p:cNvSpPr>
            <p:nvPr/>
          </p:nvSpPr>
          <p:spPr>
            <a:xfrm>
              <a:off x="6516192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9" name="Rechteck 358"/>
            <p:cNvSpPr>
              <a:spLocks noChangeAspect="1"/>
            </p:cNvSpPr>
            <p:nvPr/>
          </p:nvSpPr>
          <p:spPr>
            <a:xfrm>
              <a:off x="6516192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0" name="Rechteck 359"/>
            <p:cNvSpPr>
              <a:spLocks noChangeAspect="1"/>
            </p:cNvSpPr>
            <p:nvPr/>
          </p:nvSpPr>
          <p:spPr>
            <a:xfrm>
              <a:off x="6624192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1" name="Rechteck 360"/>
            <p:cNvSpPr>
              <a:spLocks noChangeAspect="1"/>
            </p:cNvSpPr>
            <p:nvPr/>
          </p:nvSpPr>
          <p:spPr>
            <a:xfrm>
              <a:off x="6624192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2" name="Rechteck 361"/>
            <p:cNvSpPr>
              <a:spLocks noChangeAspect="1"/>
            </p:cNvSpPr>
            <p:nvPr/>
          </p:nvSpPr>
          <p:spPr>
            <a:xfrm>
              <a:off x="5868144" y="321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3" name="Rechteck 362"/>
            <p:cNvSpPr>
              <a:spLocks noChangeAspect="1"/>
            </p:cNvSpPr>
            <p:nvPr/>
          </p:nvSpPr>
          <p:spPr>
            <a:xfrm>
              <a:off x="5868144" y="332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4" name="Rechteck 363"/>
            <p:cNvSpPr>
              <a:spLocks noChangeAspect="1"/>
            </p:cNvSpPr>
            <p:nvPr/>
          </p:nvSpPr>
          <p:spPr>
            <a:xfrm>
              <a:off x="5976144" y="321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5" name="Rechteck 364"/>
            <p:cNvSpPr>
              <a:spLocks noChangeAspect="1"/>
            </p:cNvSpPr>
            <p:nvPr/>
          </p:nvSpPr>
          <p:spPr>
            <a:xfrm>
              <a:off x="5976144" y="332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6" name="Rechteck 365"/>
            <p:cNvSpPr>
              <a:spLocks noChangeAspect="1"/>
            </p:cNvSpPr>
            <p:nvPr/>
          </p:nvSpPr>
          <p:spPr>
            <a:xfrm>
              <a:off x="6084144" y="321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7" name="Rechteck 366"/>
            <p:cNvSpPr>
              <a:spLocks noChangeAspect="1"/>
            </p:cNvSpPr>
            <p:nvPr/>
          </p:nvSpPr>
          <p:spPr>
            <a:xfrm>
              <a:off x="6084144" y="332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8" name="Rechteck 367"/>
            <p:cNvSpPr>
              <a:spLocks noChangeAspect="1"/>
            </p:cNvSpPr>
            <p:nvPr/>
          </p:nvSpPr>
          <p:spPr>
            <a:xfrm>
              <a:off x="6192144" y="321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9" name="Rechteck 368"/>
            <p:cNvSpPr>
              <a:spLocks noChangeAspect="1"/>
            </p:cNvSpPr>
            <p:nvPr/>
          </p:nvSpPr>
          <p:spPr>
            <a:xfrm>
              <a:off x="6192144" y="332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0" name="Rechteck 369"/>
            <p:cNvSpPr>
              <a:spLocks noChangeAspect="1"/>
            </p:cNvSpPr>
            <p:nvPr/>
          </p:nvSpPr>
          <p:spPr>
            <a:xfrm>
              <a:off x="5868144" y="342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1" name="Rechteck 370"/>
            <p:cNvSpPr>
              <a:spLocks noChangeAspect="1"/>
            </p:cNvSpPr>
            <p:nvPr/>
          </p:nvSpPr>
          <p:spPr>
            <a:xfrm>
              <a:off x="5868144" y="353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2" name="Rechteck 371"/>
            <p:cNvSpPr>
              <a:spLocks noChangeAspect="1"/>
            </p:cNvSpPr>
            <p:nvPr/>
          </p:nvSpPr>
          <p:spPr>
            <a:xfrm>
              <a:off x="5976144" y="342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3" name="Rechteck 372"/>
            <p:cNvSpPr>
              <a:spLocks noChangeAspect="1"/>
            </p:cNvSpPr>
            <p:nvPr/>
          </p:nvSpPr>
          <p:spPr>
            <a:xfrm>
              <a:off x="5976144" y="353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4" name="Rechteck 373"/>
            <p:cNvSpPr>
              <a:spLocks noChangeAspect="1"/>
            </p:cNvSpPr>
            <p:nvPr/>
          </p:nvSpPr>
          <p:spPr>
            <a:xfrm>
              <a:off x="6084144" y="342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5" name="Rechteck 374"/>
            <p:cNvSpPr>
              <a:spLocks noChangeAspect="1"/>
            </p:cNvSpPr>
            <p:nvPr/>
          </p:nvSpPr>
          <p:spPr>
            <a:xfrm>
              <a:off x="6084144" y="353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6" name="Rechteck 375"/>
            <p:cNvSpPr>
              <a:spLocks noChangeAspect="1"/>
            </p:cNvSpPr>
            <p:nvPr/>
          </p:nvSpPr>
          <p:spPr>
            <a:xfrm>
              <a:off x="6192144" y="342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7" name="Rechteck 376"/>
            <p:cNvSpPr>
              <a:spLocks noChangeAspect="1"/>
            </p:cNvSpPr>
            <p:nvPr/>
          </p:nvSpPr>
          <p:spPr>
            <a:xfrm>
              <a:off x="6192144" y="353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8" name="Rechteck 377"/>
            <p:cNvSpPr>
              <a:spLocks noChangeAspect="1"/>
            </p:cNvSpPr>
            <p:nvPr/>
          </p:nvSpPr>
          <p:spPr>
            <a:xfrm>
              <a:off x="6300192" y="321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9" name="Rechteck 378"/>
            <p:cNvSpPr>
              <a:spLocks noChangeAspect="1"/>
            </p:cNvSpPr>
            <p:nvPr/>
          </p:nvSpPr>
          <p:spPr>
            <a:xfrm>
              <a:off x="6300192" y="332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0" name="Rechteck 379"/>
            <p:cNvSpPr>
              <a:spLocks noChangeAspect="1"/>
            </p:cNvSpPr>
            <p:nvPr/>
          </p:nvSpPr>
          <p:spPr>
            <a:xfrm>
              <a:off x="6408192" y="321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1" name="Rechteck 380"/>
            <p:cNvSpPr>
              <a:spLocks noChangeAspect="1"/>
            </p:cNvSpPr>
            <p:nvPr/>
          </p:nvSpPr>
          <p:spPr>
            <a:xfrm>
              <a:off x="6408192" y="332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2" name="Rechteck 381"/>
            <p:cNvSpPr>
              <a:spLocks noChangeAspect="1"/>
            </p:cNvSpPr>
            <p:nvPr/>
          </p:nvSpPr>
          <p:spPr>
            <a:xfrm>
              <a:off x="6516192" y="321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3" name="Rechteck 382"/>
            <p:cNvSpPr>
              <a:spLocks noChangeAspect="1"/>
            </p:cNvSpPr>
            <p:nvPr/>
          </p:nvSpPr>
          <p:spPr>
            <a:xfrm>
              <a:off x="6516192" y="332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4" name="Rechteck 383"/>
            <p:cNvSpPr>
              <a:spLocks noChangeAspect="1"/>
            </p:cNvSpPr>
            <p:nvPr/>
          </p:nvSpPr>
          <p:spPr>
            <a:xfrm>
              <a:off x="6624192" y="321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5" name="Rechteck 384"/>
            <p:cNvSpPr>
              <a:spLocks noChangeAspect="1"/>
            </p:cNvSpPr>
            <p:nvPr/>
          </p:nvSpPr>
          <p:spPr>
            <a:xfrm>
              <a:off x="6624192" y="332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6" name="Rechteck 385"/>
            <p:cNvSpPr>
              <a:spLocks noChangeAspect="1"/>
            </p:cNvSpPr>
            <p:nvPr/>
          </p:nvSpPr>
          <p:spPr>
            <a:xfrm>
              <a:off x="6300192" y="342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7" name="Rechteck 386"/>
            <p:cNvSpPr>
              <a:spLocks noChangeAspect="1"/>
            </p:cNvSpPr>
            <p:nvPr/>
          </p:nvSpPr>
          <p:spPr>
            <a:xfrm>
              <a:off x="6300192" y="3536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8" name="Rechteck 387"/>
            <p:cNvSpPr>
              <a:spLocks noChangeAspect="1"/>
            </p:cNvSpPr>
            <p:nvPr/>
          </p:nvSpPr>
          <p:spPr>
            <a:xfrm>
              <a:off x="6408192" y="342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9" name="Rechteck 388"/>
            <p:cNvSpPr>
              <a:spLocks noChangeAspect="1"/>
            </p:cNvSpPr>
            <p:nvPr/>
          </p:nvSpPr>
          <p:spPr>
            <a:xfrm>
              <a:off x="6408192" y="3536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0" name="Rechteck 389"/>
            <p:cNvSpPr>
              <a:spLocks noChangeAspect="1"/>
            </p:cNvSpPr>
            <p:nvPr/>
          </p:nvSpPr>
          <p:spPr>
            <a:xfrm>
              <a:off x="6516192" y="342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1" name="Rechteck 390"/>
            <p:cNvSpPr>
              <a:spLocks noChangeAspect="1"/>
            </p:cNvSpPr>
            <p:nvPr/>
          </p:nvSpPr>
          <p:spPr>
            <a:xfrm>
              <a:off x="6516192" y="3536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2" name="Rechteck 391"/>
            <p:cNvSpPr>
              <a:spLocks noChangeAspect="1"/>
            </p:cNvSpPr>
            <p:nvPr/>
          </p:nvSpPr>
          <p:spPr>
            <a:xfrm>
              <a:off x="6624192" y="342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3" name="Rechteck 392"/>
            <p:cNvSpPr>
              <a:spLocks noChangeAspect="1"/>
            </p:cNvSpPr>
            <p:nvPr/>
          </p:nvSpPr>
          <p:spPr>
            <a:xfrm>
              <a:off x="6624192" y="3536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4" name="Rechteck 393"/>
            <p:cNvSpPr>
              <a:spLocks noChangeAspect="1"/>
            </p:cNvSpPr>
            <p:nvPr/>
          </p:nvSpPr>
          <p:spPr>
            <a:xfrm>
              <a:off x="6732192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5" name="Rechteck 394"/>
            <p:cNvSpPr>
              <a:spLocks noChangeAspect="1"/>
            </p:cNvSpPr>
            <p:nvPr/>
          </p:nvSpPr>
          <p:spPr>
            <a:xfrm>
              <a:off x="6732192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6" name="Rechteck 395"/>
            <p:cNvSpPr>
              <a:spLocks noChangeAspect="1"/>
            </p:cNvSpPr>
            <p:nvPr/>
          </p:nvSpPr>
          <p:spPr>
            <a:xfrm>
              <a:off x="6732192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7" name="Rechteck 396"/>
            <p:cNvSpPr>
              <a:spLocks noChangeAspect="1"/>
            </p:cNvSpPr>
            <p:nvPr/>
          </p:nvSpPr>
          <p:spPr>
            <a:xfrm>
              <a:off x="6732192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8" name="Rechteck 397"/>
            <p:cNvSpPr>
              <a:spLocks noChangeAspect="1"/>
            </p:cNvSpPr>
            <p:nvPr/>
          </p:nvSpPr>
          <p:spPr>
            <a:xfrm>
              <a:off x="6732192" y="321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9" name="Rechteck 398"/>
            <p:cNvSpPr>
              <a:spLocks noChangeAspect="1"/>
            </p:cNvSpPr>
            <p:nvPr/>
          </p:nvSpPr>
          <p:spPr>
            <a:xfrm>
              <a:off x="6732192" y="332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0" name="Rechteck 399"/>
            <p:cNvSpPr>
              <a:spLocks noChangeAspect="1"/>
            </p:cNvSpPr>
            <p:nvPr/>
          </p:nvSpPr>
          <p:spPr>
            <a:xfrm>
              <a:off x="6732192" y="342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1" name="Rechteck 400"/>
            <p:cNvSpPr>
              <a:spLocks noChangeAspect="1"/>
            </p:cNvSpPr>
            <p:nvPr/>
          </p:nvSpPr>
          <p:spPr>
            <a:xfrm>
              <a:off x="6732192" y="3536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2" name="Rechteck 401"/>
            <p:cNvSpPr>
              <a:spLocks noChangeAspect="1"/>
            </p:cNvSpPr>
            <p:nvPr/>
          </p:nvSpPr>
          <p:spPr>
            <a:xfrm>
              <a:off x="5868144" y="364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3" name="Rechteck 402"/>
            <p:cNvSpPr>
              <a:spLocks noChangeAspect="1"/>
            </p:cNvSpPr>
            <p:nvPr/>
          </p:nvSpPr>
          <p:spPr>
            <a:xfrm>
              <a:off x="5976144" y="364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4" name="Rechteck 403"/>
            <p:cNvSpPr>
              <a:spLocks noChangeAspect="1"/>
            </p:cNvSpPr>
            <p:nvPr/>
          </p:nvSpPr>
          <p:spPr>
            <a:xfrm>
              <a:off x="6084144" y="364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5" name="Rechteck 404"/>
            <p:cNvSpPr>
              <a:spLocks noChangeAspect="1"/>
            </p:cNvSpPr>
            <p:nvPr/>
          </p:nvSpPr>
          <p:spPr>
            <a:xfrm>
              <a:off x="6192144" y="364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6" name="Rechteck 405"/>
            <p:cNvSpPr>
              <a:spLocks noChangeAspect="1"/>
            </p:cNvSpPr>
            <p:nvPr/>
          </p:nvSpPr>
          <p:spPr>
            <a:xfrm>
              <a:off x="6300192" y="3644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7" name="Rechteck 406"/>
            <p:cNvSpPr>
              <a:spLocks noChangeAspect="1"/>
            </p:cNvSpPr>
            <p:nvPr/>
          </p:nvSpPr>
          <p:spPr>
            <a:xfrm>
              <a:off x="6408192" y="3644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8" name="Rechteck 407"/>
            <p:cNvSpPr>
              <a:spLocks noChangeAspect="1"/>
            </p:cNvSpPr>
            <p:nvPr/>
          </p:nvSpPr>
          <p:spPr>
            <a:xfrm>
              <a:off x="6516192" y="3644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9" name="Rechteck 408"/>
            <p:cNvSpPr>
              <a:spLocks noChangeAspect="1"/>
            </p:cNvSpPr>
            <p:nvPr/>
          </p:nvSpPr>
          <p:spPr>
            <a:xfrm>
              <a:off x="6624192" y="3644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0" name="Rechteck 409"/>
            <p:cNvSpPr>
              <a:spLocks noChangeAspect="1"/>
            </p:cNvSpPr>
            <p:nvPr/>
          </p:nvSpPr>
          <p:spPr>
            <a:xfrm>
              <a:off x="6732192" y="3644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1" name="Rechteck 410"/>
            <p:cNvSpPr>
              <a:spLocks noChangeAspect="1"/>
            </p:cNvSpPr>
            <p:nvPr/>
          </p:nvSpPr>
          <p:spPr>
            <a:xfrm>
              <a:off x="6840264" y="375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2" name="Rechteck 411"/>
            <p:cNvSpPr>
              <a:spLocks noChangeAspect="1"/>
            </p:cNvSpPr>
            <p:nvPr/>
          </p:nvSpPr>
          <p:spPr>
            <a:xfrm>
              <a:off x="6840264" y="386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3" name="Rechteck 412"/>
            <p:cNvSpPr>
              <a:spLocks noChangeAspect="1"/>
            </p:cNvSpPr>
            <p:nvPr/>
          </p:nvSpPr>
          <p:spPr>
            <a:xfrm>
              <a:off x="6948264" y="375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4" name="Rechteck 413"/>
            <p:cNvSpPr>
              <a:spLocks noChangeAspect="1"/>
            </p:cNvSpPr>
            <p:nvPr/>
          </p:nvSpPr>
          <p:spPr>
            <a:xfrm>
              <a:off x="6948264" y="386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5" name="Rechteck 414"/>
            <p:cNvSpPr>
              <a:spLocks noChangeAspect="1"/>
            </p:cNvSpPr>
            <p:nvPr/>
          </p:nvSpPr>
          <p:spPr>
            <a:xfrm>
              <a:off x="7056264" y="375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6" name="Rechteck 415"/>
            <p:cNvSpPr>
              <a:spLocks noChangeAspect="1"/>
            </p:cNvSpPr>
            <p:nvPr/>
          </p:nvSpPr>
          <p:spPr>
            <a:xfrm>
              <a:off x="7056264" y="386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7" name="Rechteck 416"/>
            <p:cNvSpPr>
              <a:spLocks noChangeAspect="1"/>
            </p:cNvSpPr>
            <p:nvPr/>
          </p:nvSpPr>
          <p:spPr>
            <a:xfrm>
              <a:off x="7164264" y="375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8" name="Rechteck 417"/>
            <p:cNvSpPr>
              <a:spLocks noChangeAspect="1"/>
            </p:cNvSpPr>
            <p:nvPr/>
          </p:nvSpPr>
          <p:spPr>
            <a:xfrm>
              <a:off x="7164264" y="386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9" name="Rechteck 418"/>
            <p:cNvSpPr>
              <a:spLocks noChangeAspect="1"/>
            </p:cNvSpPr>
            <p:nvPr/>
          </p:nvSpPr>
          <p:spPr>
            <a:xfrm>
              <a:off x="6840264" y="396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0" name="Rechteck 419"/>
            <p:cNvSpPr>
              <a:spLocks noChangeAspect="1"/>
            </p:cNvSpPr>
            <p:nvPr/>
          </p:nvSpPr>
          <p:spPr>
            <a:xfrm>
              <a:off x="6840264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1" name="Rechteck 420"/>
            <p:cNvSpPr>
              <a:spLocks noChangeAspect="1"/>
            </p:cNvSpPr>
            <p:nvPr/>
          </p:nvSpPr>
          <p:spPr>
            <a:xfrm>
              <a:off x="6948264" y="396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2" name="Rechteck 421"/>
            <p:cNvSpPr>
              <a:spLocks noChangeAspect="1"/>
            </p:cNvSpPr>
            <p:nvPr/>
          </p:nvSpPr>
          <p:spPr>
            <a:xfrm>
              <a:off x="6948264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3" name="Rechteck 422"/>
            <p:cNvSpPr>
              <a:spLocks noChangeAspect="1"/>
            </p:cNvSpPr>
            <p:nvPr/>
          </p:nvSpPr>
          <p:spPr>
            <a:xfrm>
              <a:off x="7056264" y="396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4" name="Rechteck 423"/>
            <p:cNvSpPr>
              <a:spLocks noChangeAspect="1"/>
            </p:cNvSpPr>
            <p:nvPr/>
          </p:nvSpPr>
          <p:spPr>
            <a:xfrm>
              <a:off x="7056264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5" name="Rechteck 424"/>
            <p:cNvSpPr>
              <a:spLocks noChangeAspect="1"/>
            </p:cNvSpPr>
            <p:nvPr/>
          </p:nvSpPr>
          <p:spPr>
            <a:xfrm>
              <a:off x="7164264" y="396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6" name="Rechteck 425"/>
            <p:cNvSpPr>
              <a:spLocks noChangeAspect="1"/>
            </p:cNvSpPr>
            <p:nvPr/>
          </p:nvSpPr>
          <p:spPr>
            <a:xfrm>
              <a:off x="7164264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7" name="Rechteck 426"/>
            <p:cNvSpPr>
              <a:spLocks noChangeAspect="1"/>
            </p:cNvSpPr>
            <p:nvPr/>
          </p:nvSpPr>
          <p:spPr>
            <a:xfrm>
              <a:off x="7272312" y="375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8" name="Rechteck 427"/>
            <p:cNvSpPr>
              <a:spLocks noChangeAspect="1"/>
            </p:cNvSpPr>
            <p:nvPr/>
          </p:nvSpPr>
          <p:spPr>
            <a:xfrm>
              <a:off x="7272312" y="386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9" name="Rechteck 428"/>
            <p:cNvSpPr>
              <a:spLocks noChangeAspect="1"/>
            </p:cNvSpPr>
            <p:nvPr/>
          </p:nvSpPr>
          <p:spPr>
            <a:xfrm>
              <a:off x="7380312" y="375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0" name="Rechteck 429"/>
            <p:cNvSpPr>
              <a:spLocks noChangeAspect="1"/>
            </p:cNvSpPr>
            <p:nvPr/>
          </p:nvSpPr>
          <p:spPr>
            <a:xfrm>
              <a:off x="7380312" y="386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1" name="Rechteck 430"/>
            <p:cNvSpPr>
              <a:spLocks noChangeAspect="1"/>
            </p:cNvSpPr>
            <p:nvPr/>
          </p:nvSpPr>
          <p:spPr>
            <a:xfrm>
              <a:off x="7488312" y="375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2" name="Rechteck 431"/>
            <p:cNvSpPr>
              <a:spLocks noChangeAspect="1"/>
            </p:cNvSpPr>
            <p:nvPr/>
          </p:nvSpPr>
          <p:spPr>
            <a:xfrm>
              <a:off x="7488312" y="386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3" name="Rechteck 432"/>
            <p:cNvSpPr>
              <a:spLocks noChangeAspect="1"/>
            </p:cNvSpPr>
            <p:nvPr/>
          </p:nvSpPr>
          <p:spPr>
            <a:xfrm>
              <a:off x="7272312" y="396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4" name="Rechteck 433"/>
            <p:cNvSpPr>
              <a:spLocks noChangeAspect="1"/>
            </p:cNvSpPr>
            <p:nvPr/>
          </p:nvSpPr>
          <p:spPr>
            <a:xfrm>
              <a:off x="7272312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5" name="Rechteck 434"/>
            <p:cNvSpPr>
              <a:spLocks noChangeAspect="1"/>
            </p:cNvSpPr>
            <p:nvPr/>
          </p:nvSpPr>
          <p:spPr>
            <a:xfrm>
              <a:off x="7380312" y="396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6" name="Rechteck 435"/>
            <p:cNvSpPr>
              <a:spLocks noChangeAspect="1"/>
            </p:cNvSpPr>
            <p:nvPr/>
          </p:nvSpPr>
          <p:spPr>
            <a:xfrm>
              <a:off x="7380312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7" name="Rechteck 436"/>
            <p:cNvSpPr>
              <a:spLocks noChangeAspect="1"/>
            </p:cNvSpPr>
            <p:nvPr/>
          </p:nvSpPr>
          <p:spPr>
            <a:xfrm>
              <a:off x="7488312" y="396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8" name="Rechteck 437"/>
            <p:cNvSpPr>
              <a:spLocks noChangeAspect="1"/>
            </p:cNvSpPr>
            <p:nvPr/>
          </p:nvSpPr>
          <p:spPr>
            <a:xfrm>
              <a:off x="7488312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9" name="Rechteck 438"/>
            <p:cNvSpPr>
              <a:spLocks noChangeAspect="1"/>
            </p:cNvSpPr>
            <p:nvPr/>
          </p:nvSpPr>
          <p:spPr>
            <a:xfrm>
              <a:off x="6840264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0" name="Rechteck 439"/>
            <p:cNvSpPr>
              <a:spLocks noChangeAspect="1"/>
            </p:cNvSpPr>
            <p:nvPr/>
          </p:nvSpPr>
          <p:spPr>
            <a:xfrm>
              <a:off x="6840264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1" name="Rechteck 440"/>
            <p:cNvSpPr>
              <a:spLocks noChangeAspect="1"/>
            </p:cNvSpPr>
            <p:nvPr/>
          </p:nvSpPr>
          <p:spPr>
            <a:xfrm>
              <a:off x="6948264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2" name="Rechteck 441"/>
            <p:cNvSpPr>
              <a:spLocks noChangeAspect="1"/>
            </p:cNvSpPr>
            <p:nvPr/>
          </p:nvSpPr>
          <p:spPr>
            <a:xfrm>
              <a:off x="6948264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3" name="Rechteck 442"/>
            <p:cNvSpPr>
              <a:spLocks noChangeAspect="1"/>
            </p:cNvSpPr>
            <p:nvPr/>
          </p:nvSpPr>
          <p:spPr>
            <a:xfrm>
              <a:off x="7056264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4" name="Rechteck 443"/>
            <p:cNvSpPr>
              <a:spLocks noChangeAspect="1"/>
            </p:cNvSpPr>
            <p:nvPr/>
          </p:nvSpPr>
          <p:spPr>
            <a:xfrm>
              <a:off x="7056264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5" name="Rechteck 444"/>
            <p:cNvSpPr>
              <a:spLocks noChangeAspect="1"/>
            </p:cNvSpPr>
            <p:nvPr/>
          </p:nvSpPr>
          <p:spPr>
            <a:xfrm>
              <a:off x="7164264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6" name="Rechteck 445"/>
            <p:cNvSpPr>
              <a:spLocks noChangeAspect="1"/>
            </p:cNvSpPr>
            <p:nvPr/>
          </p:nvSpPr>
          <p:spPr>
            <a:xfrm>
              <a:off x="7164264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7" name="Rechteck 446"/>
            <p:cNvSpPr>
              <a:spLocks noChangeAspect="1"/>
            </p:cNvSpPr>
            <p:nvPr/>
          </p:nvSpPr>
          <p:spPr>
            <a:xfrm>
              <a:off x="6840264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8" name="Rechteck 447"/>
            <p:cNvSpPr>
              <a:spLocks noChangeAspect="1"/>
            </p:cNvSpPr>
            <p:nvPr/>
          </p:nvSpPr>
          <p:spPr>
            <a:xfrm>
              <a:off x="6948264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9" name="Rechteck 448"/>
            <p:cNvSpPr>
              <a:spLocks noChangeAspect="1"/>
            </p:cNvSpPr>
            <p:nvPr/>
          </p:nvSpPr>
          <p:spPr>
            <a:xfrm>
              <a:off x="7056264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0" name="Rechteck 449"/>
            <p:cNvSpPr>
              <a:spLocks noChangeAspect="1"/>
            </p:cNvSpPr>
            <p:nvPr/>
          </p:nvSpPr>
          <p:spPr>
            <a:xfrm>
              <a:off x="7164264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1" name="Rechteck 450"/>
            <p:cNvSpPr>
              <a:spLocks noChangeAspect="1"/>
            </p:cNvSpPr>
            <p:nvPr/>
          </p:nvSpPr>
          <p:spPr>
            <a:xfrm>
              <a:off x="7272312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2" name="Rechteck 451"/>
            <p:cNvSpPr>
              <a:spLocks noChangeAspect="1"/>
            </p:cNvSpPr>
            <p:nvPr/>
          </p:nvSpPr>
          <p:spPr>
            <a:xfrm>
              <a:off x="7272312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3" name="Rechteck 452"/>
            <p:cNvSpPr>
              <a:spLocks noChangeAspect="1"/>
            </p:cNvSpPr>
            <p:nvPr/>
          </p:nvSpPr>
          <p:spPr>
            <a:xfrm>
              <a:off x="7380312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4" name="Rechteck 453"/>
            <p:cNvSpPr>
              <a:spLocks noChangeAspect="1"/>
            </p:cNvSpPr>
            <p:nvPr/>
          </p:nvSpPr>
          <p:spPr>
            <a:xfrm>
              <a:off x="7380312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5" name="Rechteck 454"/>
            <p:cNvSpPr>
              <a:spLocks noChangeAspect="1"/>
            </p:cNvSpPr>
            <p:nvPr/>
          </p:nvSpPr>
          <p:spPr>
            <a:xfrm>
              <a:off x="7488312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6" name="Rechteck 455"/>
            <p:cNvSpPr>
              <a:spLocks noChangeAspect="1"/>
            </p:cNvSpPr>
            <p:nvPr/>
          </p:nvSpPr>
          <p:spPr>
            <a:xfrm>
              <a:off x="7488312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7" name="Rechteck 456"/>
            <p:cNvSpPr>
              <a:spLocks noChangeAspect="1"/>
            </p:cNvSpPr>
            <p:nvPr/>
          </p:nvSpPr>
          <p:spPr>
            <a:xfrm>
              <a:off x="7272312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8" name="Rechteck 457"/>
            <p:cNvSpPr>
              <a:spLocks noChangeAspect="1"/>
            </p:cNvSpPr>
            <p:nvPr/>
          </p:nvSpPr>
          <p:spPr>
            <a:xfrm>
              <a:off x="7380312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9" name="Rechteck 458"/>
            <p:cNvSpPr>
              <a:spLocks noChangeAspect="1"/>
            </p:cNvSpPr>
            <p:nvPr/>
          </p:nvSpPr>
          <p:spPr>
            <a:xfrm>
              <a:off x="7488312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0" name="Rechteck 459"/>
            <p:cNvSpPr>
              <a:spLocks noChangeAspect="1"/>
            </p:cNvSpPr>
            <p:nvPr/>
          </p:nvSpPr>
          <p:spPr>
            <a:xfrm>
              <a:off x="5868216" y="375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1" name="Rechteck 460"/>
            <p:cNvSpPr>
              <a:spLocks noChangeAspect="1"/>
            </p:cNvSpPr>
            <p:nvPr/>
          </p:nvSpPr>
          <p:spPr>
            <a:xfrm>
              <a:off x="5868216" y="386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2" name="Rechteck 461"/>
            <p:cNvSpPr>
              <a:spLocks noChangeAspect="1"/>
            </p:cNvSpPr>
            <p:nvPr/>
          </p:nvSpPr>
          <p:spPr>
            <a:xfrm>
              <a:off x="5976216" y="375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3" name="Rechteck 462"/>
            <p:cNvSpPr>
              <a:spLocks noChangeAspect="1"/>
            </p:cNvSpPr>
            <p:nvPr/>
          </p:nvSpPr>
          <p:spPr>
            <a:xfrm>
              <a:off x="5976216" y="386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4" name="Rechteck 463"/>
            <p:cNvSpPr>
              <a:spLocks noChangeAspect="1"/>
            </p:cNvSpPr>
            <p:nvPr/>
          </p:nvSpPr>
          <p:spPr>
            <a:xfrm>
              <a:off x="6084216" y="375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5" name="Rechteck 464"/>
            <p:cNvSpPr>
              <a:spLocks noChangeAspect="1"/>
            </p:cNvSpPr>
            <p:nvPr/>
          </p:nvSpPr>
          <p:spPr>
            <a:xfrm>
              <a:off x="6084216" y="386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6" name="Rechteck 465"/>
            <p:cNvSpPr>
              <a:spLocks noChangeAspect="1"/>
            </p:cNvSpPr>
            <p:nvPr/>
          </p:nvSpPr>
          <p:spPr>
            <a:xfrm>
              <a:off x="6192216" y="375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7" name="Rechteck 466"/>
            <p:cNvSpPr>
              <a:spLocks noChangeAspect="1"/>
            </p:cNvSpPr>
            <p:nvPr/>
          </p:nvSpPr>
          <p:spPr>
            <a:xfrm>
              <a:off x="6192216" y="386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8" name="Rechteck 467"/>
            <p:cNvSpPr>
              <a:spLocks noChangeAspect="1"/>
            </p:cNvSpPr>
            <p:nvPr/>
          </p:nvSpPr>
          <p:spPr>
            <a:xfrm>
              <a:off x="5868216" y="396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9" name="Rechteck 468"/>
            <p:cNvSpPr>
              <a:spLocks noChangeAspect="1"/>
            </p:cNvSpPr>
            <p:nvPr/>
          </p:nvSpPr>
          <p:spPr>
            <a:xfrm>
              <a:off x="5868216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0" name="Rechteck 469"/>
            <p:cNvSpPr>
              <a:spLocks noChangeAspect="1"/>
            </p:cNvSpPr>
            <p:nvPr/>
          </p:nvSpPr>
          <p:spPr>
            <a:xfrm>
              <a:off x="5976216" y="396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1" name="Rechteck 470"/>
            <p:cNvSpPr>
              <a:spLocks noChangeAspect="1"/>
            </p:cNvSpPr>
            <p:nvPr/>
          </p:nvSpPr>
          <p:spPr>
            <a:xfrm>
              <a:off x="5976216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2" name="Rechteck 471"/>
            <p:cNvSpPr>
              <a:spLocks noChangeAspect="1"/>
            </p:cNvSpPr>
            <p:nvPr/>
          </p:nvSpPr>
          <p:spPr>
            <a:xfrm>
              <a:off x="6084216" y="396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3" name="Rechteck 472"/>
            <p:cNvSpPr>
              <a:spLocks noChangeAspect="1"/>
            </p:cNvSpPr>
            <p:nvPr/>
          </p:nvSpPr>
          <p:spPr>
            <a:xfrm>
              <a:off x="6084216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4" name="Rechteck 473"/>
            <p:cNvSpPr>
              <a:spLocks noChangeAspect="1"/>
            </p:cNvSpPr>
            <p:nvPr/>
          </p:nvSpPr>
          <p:spPr>
            <a:xfrm>
              <a:off x="6192216" y="396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5" name="Rechteck 474"/>
            <p:cNvSpPr>
              <a:spLocks noChangeAspect="1"/>
            </p:cNvSpPr>
            <p:nvPr/>
          </p:nvSpPr>
          <p:spPr>
            <a:xfrm>
              <a:off x="6192216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6" name="Rechteck 475"/>
            <p:cNvSpPr>
              <a:spLocks noChangeAspect="1"/>
            </p:cNvSpPr>
            <p:nvPr/>
          </p:nvSpPr>
          <p:spPr>
            <a:xfrm>
              <a:off x="6300264" y="375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7" name="Rechteck 476"/>
            <p:cNvSpPr>
              <a:spLocks noChangeAspect="1"/>
            </p:cNvSpPr>
            <p:nvPr/>
          </p:nvSpPr>
          <p:spPr>
            <a:xfrm>
              <a:off x="6300264" y="386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8" name="Rechteck 477"/>
            <p:cNvSpPr>
              <a:spLocks noChangeAspect="1"/>
            </p:cNvSpPr>
            <p:nvPr/>
          </p:nvSpPr>
          <p:spPr>
            <a:xfrm>
              <a:off x="6408264" y="375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9" name="Rechteck 478"/>
            <p:cNvSpPr>
              <a:spLocks noChangeAspect="1"/>
            </p:cNvSpPr>
            <p:nvPr/>
          </p:nvSpPr>
          <p:spPr>
            <a:xfrm>
              <a:off x="6408264" y="386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0" name="Rechteck 479"/>
            <p:cNvSpPr>
              <a:spLocks noChangeAspect="1"/>
            </p:cNvSpPr>
            <p:nvPr/>
          </p:nvSpPr>
          <p:spPr>
            <a:xfrm>
              <a:off x="6516264" y="375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1" name="Rechteck 480"/>
            <p:cNvSpPr>
              <a:spLocks noChangeAspect="1"/>
            </p:cNvSpPr>
            <p:nvPr/>
          </p:nvSpPr>
          <p:spPr>
            <a:xfrm>
              <a:off x="6516264" y="386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2" name="Rechteck 481"/>
            <p:cNvSpPr>
              <a:spLocks noChangeAspect="1"/>
            </p:cNvSpPr>
            <p:nvPr/>
          </p:nvSpPr>
          <p:spPr>
            <a:xfrm>
              <a:off x="6624264" y="375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3" name="Rechteck 482"/>
            <p:cNvSpPr>
              <a:spLocks noChangeAspect="1"/>
            </p:cNvSpPr>
            <p:nvPr/>
          </p:nvSpPr>
          <p:spPr>
            <a:xfrm>
              <a:off x="6624264" y="386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4" name="Rechteck 483"/>
            <p:cNvSpPr>
              <a:spLocks noChangeAspect="1"/>
            </p:cNvSpPr>
            <p:nvPr/>
          </p:nvSpPr>
          <p:spPr>
            <a:xfrm>
              <a:off x="6300264" y="396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5" name="Rechteck 484"/>
            <p:cNvSpPr>
              <a:spLocks noChangeAspect="1"/>
            </p:cNvSpPr>
            <p:nvPr/>
          </p:nvSpPr>
          <p:spPr>
            <a:xfrm>
              <a:off x="6300264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6" name="Rechteck 485"/>
            <p:cNvSpPr>
              <a:spLocks noChangeAspect="1"/>
            </p:cNvSpPr>
            <p:nvPr/>
          </p:nvSpPr>
          <p:spPr>
            <a:xfrm>
              <a:off x="6408264" y="396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7" name="Rechteck 486"/>
            <p:cNvSpPr>
              <a:spLocks noChangeAspect="1"/>
            </p:cNvSpPr>
            <p:nvPr/>
          </p:nvSpPr>
          <p:spPr>
            <a:xfrm>
              <a:off x="6408264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8" name="Rechteck 487"/>
            <p:cNvSpPr>
              <a:spLocks noChangeAspect="1"/>
            </p:cNvSpPr>
            <p:nvPr/>
          </p:nvSpPr>
          <p:spPr>
            <a:xfrm>
              <a:off x="6516264" y="396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9" name="Rechteck 488"/>
            <p:cNvSpPr>
              <a:spLocks noChangeAspect="1"/>
            </p:cNvSpPr>
            <p:nvPr/>
          </p:nvSpPr>
          <p:spPr>
            <a:xfrm>
              <a:off x="6516264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0" name="Rechteck 489"/>
            <p:cNvSpPr>
              <a:spLocks noChangeAspect="1"/>
            </p:cNvSpPr>
            <p:nvPr/>
          </p:nvSpPr>
          <p:spPr>
            <a:xfrm>
              <a:off x="6624264" y="396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1" name="Rechteck 490"/>
            <p:cNvSpPr>
              <a:spLocks noChangeAspect="1"/>
            </p:cNvSpPr>
            <p:nvPr/>
          </p:nvSpPr>
          <p:spPr>
            <a:xfrm>
              <a:off x="6624264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2" name="Rechteck 491"/>
            <p:cNvSpPr>
              <a:spLocks noChangeAspect="1"/>
            </p:cNvSpPr>
            <p:nvPr/>
          </p:nvSpPr>
          <p:spPr>
            <a:xfrm>
              <a:off x="5868216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3" name="Rechteck 492"/>
            <p:cNvSpPr>
              <a:spLocks noChangeAspect="1"/>
            </p:cNvSpPr>
            <p:nvPr/>
          </p:nvSpPr>
          <p:spPr>
            <a:xfrm>
              <a:off x="5868216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4" name="Rechteck 493"/>
            <p:cNvSpPr>
              <a:spLocks noChangeAspect="1"/>
            </p:cNvSpPr>
            <p:nvPr/>
          </p:nvSpPr>
          <p:spPr>
            <a:xfrm>
              <a:off x="5976216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5" name="Rechteck 494"/>
            <p:cNvSpPr>
              <a:spLocks noChangeAspect="1"/>
            </p:cNvSpPr>
            <p:nvPr/>
          </p:nvSpPr>
          <p:spPr>
            <a:xfrm>
              <a:off x="5976216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6" name="Rechteck 495"/>
            <p:cNvSpPr>
              <a:spLocks noChangeAspect="1"/>
            </p:cNvSpPr>
            <p:nvPr/>
          </p:nvSpPr>
          <p:spPr>
            <a:xfrm>
              <a:off x="6084216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7" name="Rechteck 496"/>
            <p:cNvSpPr>
              <a:spLocks noChangeAspect="1"/>
            </p:cNvSpPr>
            <p:nvPr/>
          </p:nvSpPr>
          <p:spPr>
            <a:xfrm>
              <a:off x="6084216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8" name="Rechteck 497"/>
            <p:cNvSpPr>
              <a:spLocks noChangeAspect="1"/>
            </p:cNvSpPr>
            <p:nvPr/>
          </p:nvSpPr>
          <p:spPr>
            <a:xfrm>
              <a:off x="6192216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9" name="Rechteck 498"/>
            <p:cNvSpPr>
              <a:spLocks noChangeAspect="1"/>
            </p:cNvSpPr>
            <p:nvPr/>
          </p:nvSpPr>
          <p:spPr>
            <a:xfrm>
              <a:off x="6192216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0" name="Rechteck 499"/>
            <p:cNvSpPr>
              <a:spLocks noChangeAspect="1"/>
            </p:cNvSpPr>
            <p:nvPr/>
          </p:nvSpPr>
          <p:spPr>
            <a:xfrm>
              <a:off x="5868216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1" name="Rechteck 500"/>
            <p:cNvSpPr>
              <a:spLocks noChangeAspect="1"/>
            </p:cNvSpPr>
            <p:nvPr/>
          </p:nvSpPr>
          <p:spPr>
            <a:xfrm>
              <a:off x="5976216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2" name="Rechteck 501"/>
            <p:cNvSpPr>
              <a:spLocks noChangeAspect="1"/>
            </p:cNvSpPr>
            <p:nvPr/>
          </p:nvSpPr>
          <p:spPr>
            <a:xfrm>
              <a:off x="6084216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3" name="Rechteck 502"/>
            <p:cNvSpPr>
              <a:spLocks noChangeAspect="1"/>
            </p:cNvSpPr>
            <p:nvPr/>
          </p:nvSpPr>
          <p:spPr>
            <a:xfrm>
              <a:off x="6192216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4" name="Rechteck 503"/>
            <p:cNvSpPr>
              <a:spLocks noChangeAspect="1"/>
            </p:cNvSpPr>
            <p:nvPr/>
          </p:nvSpPr>
          <p:spPr>
            <a:xfrm>
              <a:off x="6300264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5" name="Rechteck 504"/>
            <p:cNvSpPr>
              <a:spLocks noChangeAspect="1"/>
            </p:cNvSpPr>
            <p:nvPr/>
          </p:nvSpPr>
          <p:spPr>
            <a:xfrm>
              <a:off x="6300264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6" name="Rechteck 505"/>
            <p:cNvSpPr>
              <a:spLocks noChangeAspect="1"/>
            </p:cNvSpPr>
            <p:nvPr/>
          </p:nvSpPr>
          <p:spPr>
            <a:xfrm>
              <a:off x="6408264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7" name="Rechteck 506"/>
            <p:cNvSpPr>
              <a:spLocks noChangeAspect="1"/>
            </p:cNvSpPr>
            <p:nvPr/>
          </p:nvSpPr>
          <p:spPr>
            <a:xfrm>
              <a:off x="6408264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8" name="Rechteck 507"/>
            <p:cNvSpPr>
              <a:spLocks noChangeAspect="1"/>
            </p:cNvSpPr>
            <p:nvPr/>
          </p:nvSpPr>
          <p:spPr>
            <a:xfrm>
              <a:off x="6516264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9" name="Rechteck 508"/>
            <p:cNvSpPr>
              <a:spLocks noChangeAspect="1"/>
            </p:cNvSpPr>
            <p:nvPr/>
          </p:nvSpPr>
          <p:spPr>
            <a:xfrm>
              <a:off x="6516264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0" name="Rechteck 509"/>
            <p:cNvSpPr>
              <a:spLocks noChangeAspect="1"/>
            </p:cNvSpPr>
            <p:nvPr/>
          </p:nvSpPr>
          <p:spPr>
            <a:xfrm>
              <a:off x="6624264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1" name="Rechteck 510"/>
            <p:cNvSpPr>
              <a:spLocks noChangeAspect="1"/>
            </p:cNvSpPr>
            <p:nvPr/>
          </p:nvSpPr>
          <p:spPr>
            <a:xfrm>
              <a:off x="6624264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2" name="Rechteck 511"/>
            <p:cNvSpPr>
              <a:spLocks noChangeAspect="1"/>
            </p:cNvSpPr>
            <p:nvPr/>
          </p:nvSpPr>
          <p:spPr>
            <a:xfrm>
              <a:off x="6300264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3" name="Rechteck 512"/>
            <p:cNvSpPr>
              <a:spLocks noChangeAspect="1"/>
            </p:cNvSpPr>
            <p:nvPr/>
          </p:nvSpPr>
          <p:spPr>
            <a:xfrm>
              <a:off x="6408264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4" name="Rechteck 513"/>
            <p:cNvSpPr>
              <a:spLocks noChangeAspect="1"/>
            </p:cNvSpPr>
            <p:nvPr/>
          </p:nvSpPr>
          <p:spPr>
            <a:xfrm>
              <a:off x="6516264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5" name="Rechteck 514"/>
            <p:cNvSpPr>
              <a:spLocks noChangeAspect="1"/>
            </p:cNvSpPr>
            <p:nvPr/>
          </p:nvSpPr>
          <p:spPr>
            <a:xfrm>
              <a:off x="6624264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6" name="Rechteck 515"/>
            <p:cNvSpPr>
              <a:spLocks noChangeAspect="1"/>
            </p:cNvSpPr>
            <p:nvPr/>
          </p:nvSpPr>
          <p:spPr>
            <a:xfrm>
              <a:off x="6732264" y="375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7" name="Rechteck 516"/>
            <p:cNvSpPr>
              <a:spLocks noChangeAspect="1"/>
            </p:cNvSpPr>
            <p:nvPr/>
          </p:nvSpPr>
          <p:spPr>
            <a:xfrm>
              <a:off x="6732264" y="386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8" name="Rechteck 517"/>
            <p:cNvSpPr>
              <a:spLocks noChangeAspect="1"/>
            </p:cNvSpPr>
            <p:nvPr/>
          </p:nvSpPr>
          <p:spPr>
            <a:xfrm>
              <a:off x="6732264" y="396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9" name="Rechteck 518"/>
            <p:cNvSpPr>
              <a:spLocks noChangeAspect="1"/>
            </p:cNvSpPr>
            <p:nvPr/>
          </p:nvSpPr>
          <p:spPr>
            <a:xfrm>
              <a:off x="6732264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0" name="Rechteck 519"/>
            <p:cNvSpPr>
              <a:spLocks noChangeAspect="1"/>
            </p:cNvSpPr>
            <p:nvPr/>
          </p:nvSpPr>
          <p:spPr>
            <a:xfrm>
              <a:off x="6732264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1" name="Rechteck 520"/>
            <p:cNvSpPr>
              <a:spLocks noChangeAspect="1"/>
            </p:cNvSpPr>
            <p:nvPr/>
          </p:nvSpPr>
          <p:spPr>
            <a:xfrm>
              <a:off x="6732264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2" name="Rechteck 521"/>
            <p:cNvSpPr>
              <a:spLocks noChangeAspect="1"/>
            </p:cNvSpPr>
            <p:nvPr/>
          </p:nvSpPr>
          <p:spPr>
            <a:xfrm>
              <a:off x="6732264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3" name="Textfeld 522"/>
            <p:cNvSpPr txBox="1"/>
            <p:nvPr/>
          </p:nvSpPr>
          <p:spPr>
            <a:xfrm>
              <a:off x="6588003" y="4424936"/>
              <a:ext cx="285934" cy="3839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η</a:t>
              </a:r>
              <a:endParaRPr lang="en-GB" dirty="0"/>
            </a:p>
          </p:txBody>
        </p:sp>
        <p:sp>
          <p:nvSpPr>
            <p:cNvPr id="524" name="Textfeld 523"/>
            <p:cNvSpPr txBox="1"/>
            <p:nvPr/>
          </p:nvSpPr>
          <p:spPr>
            <a:xfrm>
              <a:off x="7560026" y="3446383"/>
              <a:ext cx="3353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ϕ</a:t>
              </a:r>
              <a:endParaRPr lang="en-GB" dirty="0"/>
            </a:p>
          </p:txBody>
        </p:sp>
      </p:grpSp>
      <p:grpSp>
        <p:nvGrpSpPr>
          <p:cNvPr id="525" name="Gruppieren 524"/>
          <p:cNvGrpSpPr/>
          <p:nvPr/>
        </p:nvGrpSpPr>
        <p:grpSpPr>
          <a:xfrm>
            <a:off x="4199501" y="4927833"/>
            <a:ext cx="4883371" cy="1657350"/>
            <a:chOff x="839567" y="1773238"/>
            <a:chExt cx="4883371" cy="1657350"/>
          </a:xfrm>
        </p:grpSpPr>
        <p:sp>
          <p:nvSpPr>
            <p:cNvPr id="526" name="Rectangle 19"/>
            <p:cNvSpPr>
              <a:spLocks noChangeArrowheads="1"/>
            </p:cNvSpPr>
            <p:nvPr/>
          </p:nvSpPr>
          <p:spPr bwMode="auto">
            <a:xfrm>
              <a:off x="4210050" y="2493963"/>
              <a:ext cx="360363" cy="576262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Hub</a:t>
              </a:r>
            </a:p>
          </p:txBody>
        </p:sp>
        <p:sp>
          <p:nvSpPr>
            <p:cNvPr id="527" name="Rectangle 21"/>
            <p:cNvSpPr>
              <a:spLocks noChangeArrowheads="1"/>
            </p:cNvSpPr>
            <p:nvPr/>
          </p:nvSpPr>
          <p:spPr bwMode="auto">
            <a:xfrm>
              <a:off x="4210050" y="1773238"/>
              <a:ext cx="360363" cy="5762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Hub</a:t>
              </a:r>
            </a:p>
          </p:txBody>
        </p:sp>
        <p:sp>
          <p:nvSpPr>
            <p:cNvPr id="528" name="Rectangle 24"/>
            <p:cNvSpPr>
              <a:spLocks noChangeArrowheads="1"/>
            </p:cNvSpPr>
            <p:nvPr/>
          </p:nvSpPr>
          <p:spPr bwMode="auto">
            <a:xfrm>
              <a:off x="5073650" y="2854325"/>
              <a:ext cx="649288" cy="576263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L1Topo</a:t>
              </a:r>
            </a:p>
          </p:txBody>
        </p:sp>
        <p:sp>
          <p:nvSpPr>
            <p:cNvPr id="529" name="Rectangle 26"/>
            <p:cNvSpPr>
              <a:spLocks noChangeArrowheads="1"/>
            </p:cNvSpPr>
            <p:nvPr/>
          </p:nvSpPr>
          <p:spPr bwMode="auto">
            <a:xfrm>
              <a:off x="3706813" y="2565400"/>
              <a:ext cx="431800" cy="21590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000" rIns="1800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ROD</a:t>
              </a:r>
            </a:p>
          </p:txBody>
        </p:sp>
        <p:sp>
          <p:nvSpPr>
            <p:cNvPr id="530" name="Rectangle 28"/>
            <p:cNvSpPr>
              <a:spLocks noChangeArrowheads="1"/>
            </p:cNvSpPr>
            <p:nvPr/>
          </p:nvSpPr>
          <p:spPr bwMode="auto">
            <a:xfrm>
              <a:off x="3706813" y="1846263"/>
              <a:ext cx="431800" cy="215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000" rIns="1800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ROD</a:t>
              </a:r>
            </a:p>
          </p:txBody>
        </p:sp>
        <p:sp>
          <p:nvSpPr>
            <p:cNvPr id="531" name="Line 47"/>
            <p:cNvSpPr>
              <a:spLocks noChangeShapeType="1"/>
            </p:cNvSpPr>
            <p:nvPr/>
          </p:nvSpPr>
          <p:spPr bwMode="auto">
            <a:xfrm>
              <a:off x="1749444" y="2278460"/>
              <a:ext cx="61138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532" name="Text Box 56"/>
            <p:cNvSpPr txBox="1">
              <a:spLocks noChangeArrowheads="1"/>
            </p:cNvSpPr>
            <p:nvPr/>
          </p:nvSpPr>
          <p:spPr bwMode="auto">
            <a:xfrm>
              <a:off x="839567" y="2370852"/>
              <a:ext cx="114666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rIns="0">
              <a:spAutoFit/>
            </a:bodyPr>
            <a:lstStyle>
              <a:lvl1pPr>
                <a:defRPr sz="1000">
                  <a:solidFill>
                    <a:schemeClr val="tx1"/>
                  </a:solidFill>
                  <a:latin typeface="Lucida Sans" pitchFamily="34" charset="0"/>
                  <a:ea typeface="ヒラギノ角ゴ Pro W3" pitchFamily="84" charset="-128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Lucida Sans" pitchFamily="34" charset="0"/>
                  <a:ea typeface="ヒラギノ角ゴ Pro W3" pitchFamily="84" charset="-128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Lucida Sans" pitchFamily="34" charset="0"/>
                  <a:ea typeface="ヒラギノ角ゴ Pro W3" pitchFamily="84" charset="-128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Lucida Sans" pitchFamily="34" charset="0"/>
                  <a:ea typeface="ヒラギノ角ゴ Pro W3" pitchFamily="84" charset="-128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Lucida Sans" pitchFamily="34" charset="0"/>
                  <a:ea typeface="ヒラギノ角ゴ Pro W3" pitchFamily="8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Lucida Sans" pitchFamily="34" charset="0"/>
                  <a:ea typeface="ヒラギノ角ゴ Pro W3" pitchFamily="8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Lucida Sans" pitchFamily="34" charset="0"/>
                  <a:ea typeface="ヒラギノ角ゴ Pro W3" pitchFamily="8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Lucida Sans" pitchFamily="34" charset="0"/>
                  <a:ea typeface="ヒラギノ角ゴ Pro W3" pitchFamily="8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Lucida Sans" pitchFamily="34" charset="0"/>
                  <a:ea typeface="ヒラギノ角ゴ Pro W3" pitchFamily="8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dirty="0" smtClean="0">
                  <a:solidFill>
                    <a:srgbClr val="000000"/>
                  </a:solidFill>
                </a:rPr>
                <a:t>Optical inputs</a:t>
              </a:r>
            </a:p>
          </p:txBody>
        </p:sp>
        <p:sp>
          <p:nvSpPr>
            <p:cNvPr id="533" name="Rectangle 62"/>
            <p:cNvSpPr>
              <a:spLocks noChangeArrowheads="1"/>
            </p:cNvSpPr>
            <p:nvPr/>
          </p:nvSpPr>
          <p:spPr bwMode="auto">
            <a:xfrm>
              <a:off x="4210050" y="2493963"/>
              <a:ext cx="360363" cy="576262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Hub</a:t>
              </a:r>
            </a:p>
          </p:txBody>
        </p:sp>
        <p:sp>
          <p:nvSpPr>
            <p:cNvPr id="534" name="Rectangle 64"/>
            <p:cNvSpPr>
              <a:spLocks noChangeArrowheads="1"/>
            </p:cNvSpPr>
            <p:nvPr/>
          </p:nvSpPr>
          <p:spPr bwMode="auto">
            <a:xfrm>
              <a:off x="4210050" y="1773238"/>
              <a:ext cx="360363" cy="5762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Hub</a:t>
              </a:r>
            </a:p>
          </p:txBody>
        </p:sp>
        <p:sp>
          <p:nvSpPr>
            <p:cNvPr id="535" name="Rectangle 67"/>
            <p:cNvSpPr>
              <a:spLocks noChangeArrowheads="1"/>
            </p:cNvSpPr>
            <p:nvPr/>
          </p:nvSpPr>
          <p:spPr bwMode="auto">
            <a:xfrm>
              <a:off x="5073650" y="2854325"/>
              <a:ext cx="649288" cy="576263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L1Topo</a:t>
              </a:r>
            </a:p>
          </p:txBody>
        </p:sp>
        <p:sp>
          <p:nvSpPr>
            <p:cNvPr id="536" name="Rectangle 68"/>
            <p:cNvSpPr>
              <a:spLocks noChangeArrowheads="1"/>
            </p:cNvSpPr>
            <p:nvPr/>
          </p:nvSpPr>
          <p:spPr bwMode="auto">
            <a:xfrm>
              <a:off x="3706813" y="2565400"/>
              <a:ext cx="431800" cy="21590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000" rIns="1800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ROD</a:t>
              </a:r>
            </a:p>
          </p:txBody>
        </p:sp>
        <p:sp>
          <p:nvSpPr>
            <p:cNvPr id="537" name="Rectangle 69"/>
            <p:cNvSpPr>
              <a:spLocks noChangeArrowheads="1"/>
            </p:cNvSpPr>
            <p:nvPr/>
          </p:nvSpPr>
          <p:spPr bwMode="auto">
            <a:xfrm>
              <a:off x="3706813" y="1846263"/>
              <a:ext cx="431800" cy="215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000" rIns="1800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ROD</a:t>
              </a:r>
            </a:p>
          </p:txBody>
        </p:sp>
        <p:sp>
          <p:nvSpPr>
            <p:cNvPr id="538" name="Rectangle 82"/>
            <p:cNvSpPr>
              <a:spLocks noChangeArrowheads="1"/>
            </p:cNvSpPr>
            <p:nvPr/>
          </p:nvSpPr>
          <p:spPr bwMode="auto">
            <a:xfrm>
              <a:off x="3417888" y="2493963"/>
              <a:ext cx="792162" cy="576262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b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dirty="0" smtClean="0">
                  <a:solidFill>
                    <a:srgbClr val="000000"/>
                  </a:solidFill>
                </a:rPr>
                <a:t>jFEX</a:t>
              </a:r>
            </a:p>
          </p:txBody>
        </p:sp>
        <p:sp>
          <p:nvSpPr>
            <p:cNvPr id="539" name="Rectangle 87"/>
            <p:cNvSpPr>
              <a:spLocks noChangeArrowheads="1"/>
            </p:cNvSpPr>
            <p:nvPr/>
          </p:nvSpPr>
          <p:spPr bwMode="auto">
            <a:xfrm>
              <a:off x="4210050" y="2493963"/>
              <a:ext cx="360363" cy="576262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smtClean="0">
                  <a:solidFill>
                    <a:srgbClr val="000000"/>
                  </a:solidFill>
                </a:rPr>
                <a:t>Hub</a:t>
              </a:r>
            </a:p>
          </p:txBody>
        </p:sp>
        <p:sp>
          <p:nvSpPr>
            <p:cNvPr id="540" name="Rectangle 88"/>
            <p:cNvSpPr>
              <a:spLocks noChangeArrowheads="1"/>
            </p:cNvSpPr>
            <p:nvPr/>
          </p:nvSpPr>
          <p:spPr bwMode="auto">
            <a:xfrm>
              <a:off x="3417888" y="1773238"/>
              <a:ext cx="792162" cy="5762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b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dirty="0" smtClean="0">
                  <a:solidFill>
                    <a:srgbClr val="000000"/>
                  </a:solidFill>
                </a:rPr>
                <a:t>eFEX</a:t>
              </a:r>
            </a:p>
          </p:txBody>
        </p:sp>
        <p:sp>
          <p:nvSpPr>
            <p:cNvPr id="541" name="Rectangle 89"/>
            <p:cNvSpPr>
              <a:spLocks noChangeArrowheads="1"/>
            </p:cNvSpPr>
            <p:nvPr/>
          </p:nvSpPr>
          <p:spPr bwMode="auto">
            <a:xfrm>
              <a:off x="4210050" y="1773238"/>
              <a:ext cx="360363" cy="5762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smtClean="0">
                  <a:solidFill>
                    <a:srgbClr val="000000"/>
                  </a:solidFill>
                </a:rPr>
                <a:t>Hub</a:t>
              </a:r>
            </a:p>
          </p:txBody>
        </p:sp>
        <p:sp>
          <p:nvSpPr>
            <p:cNvPr id="542" name="Rectangle 90"/>
            <p:cNvSpPr>
              <a:spLocks noChangeArrowheads="1"/>
            </p:cNvSpPr>
            <p:nvPr/>
          </p:nvSpPr>
          <p:spPr bwMode="auto">
            <a:xfrm>
              <a:off x="2338388" y="1773239"/>
              <a:ext cx="360362" cy="1295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dirty="0" smtClean="0">
                  <a:solidFill>
                    <a:srgbClr val="000000"/>
                  </a:solidFill>
                </a:rPr>
                <a:t>Opt.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b="1" dirty="0">
                <a:solidFill>
                  <a:srgbClr val="000000"/>
                </a:solidFill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dirty="0" smtClean="0">
                  <a:solidFill>
                    <a:srgbClr val="000000"/>
                  </a:solidFill>
                </a:rPr>
                <a:t/>
              </a:r>
              <a:br>
                <a:rPr lang="en-GB" sz="1000" b="1" dirty="0" smtClean="0">
                  <a:solidFill>
                    <a:srgbClr val="000000"/>
                  </a:solidFill>
                </a:rPr>
              </a:br>
              <a:r>
                <a:rPr lang="en-GB" sz="1000" b="1" dirty="0" smtClean="0">
                  <a:solidFill>
                    <a:srgbClr val="000000"/>
                  </a:solidFill>
                </a:rPr>
                <a:t>Plant</a:t>
              </a:r>
            </a:p>
          </p:txBody>
        </p:sp>
        <p:sp>
          <p:nvSpPr>
            <p:cNvPr id="543" name="Rectangle 92"/>
            <p:cNvSpPr>
              <a:spLocks noChangeArrowheads="1"/>
            </p:cNvSpPr>
            <p:nvPr/>
          </p:nvSpPr>
          <p:spPr bwMode="auto">
            <a:xfrm>
              <a:off x="5073650" y="2854325"/>
              <a:ext cx="649288" cy="5762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smtClean="0">
                  <a:solidFill>
                    <a:srgbClr val="000000"/>
                  </a:solidFill>
                </a:rPr>
                <a:t>L1Topo</a:t>
              </a:r>
            </a:p>
          </p:txBody>
        </p:sp>
        <p:sp>
          <p:nvSpPr>
            <p:cNvPr id="544" name="Rectangle 93"/>
            <p:cNvSpPr>
              <a:spLocks noChangeArrowheads="1"/>
            </p:cNvSpPr>
            <p:nvPr/>
          </p:nvSpPr>
          <p:spPr bwMode="auto">
            <a:xfrm>
              <a:off x="3706813" y="2565400"/>
              <a:ext cx="431800" cy="21590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000" rIns="1800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smtClean="0">
                  <a:solidFill>
                    <a:srgbClr val="000000"/>
                  </a:solidFill>
                </a:rPr>
                <a:t>ROD</a:t>
              </a:r>
            </a:p>
          </p:txBody>
        </p:sp>
        <p:sp>
          <p:nvSpPr>
            <p:cNvPr id="545" name="Rectangle 94"/>
            <p:cNvSpPr>
              <a:spLocks noChangeArrowheads="1"/>
            </p:cNvSpPr>
            <p:nvPr/>
          </p:nvSpPr>
          <p:spPr bwMode="auto">
            <a:xfrm>
              <a:off x="3706813" y="1846263"/>
              <a:ext cx="431800" cy="215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000" rIns="1800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smtClean="0">
                  <a:solidFill>
                    <a:srgbClr val="000000"/>
                  </a:solidFill>
                </a:rPr>
                <a:t>ROD</a:t>
              </a:r>
            </a:p>
          </p:txBody>
        </p:sp>
        <p:sp>
          <p:nvSpPr>
            <p:cNvPr id="546" name="Line 99"/>
            <p:cNvSpPr>
              <a:spLocks noChangeShapeType="1"/>
            </p:cNvSpPr>
            <p:nvPr/>
          </p:nvSpPr>
          <p:spPr bwMode="auto">
            <a:xfrm flipV="1">
              <a:off x="2698750" y="2060575"/>
              <a:ext cx="431800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47" name="Line 107"/>
            <p:cNvSpPr>
              <a:spLocks noChangeShapeType="1"/>
            </p:cNvSpPr>
            <p:nvPr/>
          </p:nvSpPr>
          <p:spPr bwMode="auto">
            <a:xfrm>
              <a:off x="4930775" y="2925763"/>
              <a:ext cx="14287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48" name="Line 108"/>
            <p:cNvSpPr>
              <a:spLocks noChangeShapeType="1"/>
            </p:cNvSpPr>
            <p:nvPr/>
          </p:nvSpPr>
          <p:spPr bwMode="auto">
            <a:xfrm>
              <a:off x="4857750" y="3070225"/>
              <a:ext cx="2159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49" name="Line 109"/>
            <p:cNvSpPr>
              <a:spLocks noChangeShapeType="1"/>
            </p:cNvSpPr>
            <p:nvPr/>
          </p:nvSpPr>
          <p:spPr bwMode="auto">
            <a:xfrm>
              <a:off x="4857750" y="3214688"/>
              <a:ext cx="2159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50" name="Line 115"/>
            <p:cNvSpPr>
              <a:spLocks noChangeShapeType="1"/>
            </p:cNvSpPr>
            <p:nvPr/>
          </p:nvSpPr>
          <p:spPr bwMode="auto">
            <a:xfrm flipH="1" flipV="1">
              <a:off x="4570413" y="2062163"/>
              <a:ext cx="36036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51" name="Line 116"/>
            <p:cNvSpPr>
              <a:spLocks noChangeShapeType="1"/>
            </p:cNvSpPr>
            <p:nvPr/>
          </p:nvSpPr>
          <p:spPr bwMode="auto">
            <a:xfrm flipH="1" flipV="1">
              <a:off x="4570413" y="2781300"/>
              <a:ext cx="2873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52" name="Line 118"/>
            <p:cNvSpPr>
              <a:spLocks noChangeShapeType="1"/>
            </p:cNvSpPr>
            <p:nvPr/>
          </p:nvSpPr>
          <p:spPr bwMode="auto">
            <a:xfrm flipH="1">
              <a:off x="4857750" y="2781300"/>
              <a:ext cx="0" cy="2873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53" name="Line 119"/>
            <p:cNvSpPr>
              <a:spLocks noChangeShapeType="1"/>
            </p:cNvSpPr>
            <p:nvPr/>
          </p:nvSpPr>
          <p:spPr bwMode="auto">
            <a:xfrm flipV="1">
              <a:off x="4930775" y="2062163"/>
              <a:ext cx="0" cy="863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54" name="Rectangle 125"/>
            <p:cNvSpPr>
              <a:spLocks noChangeArrowheads="1"/>
            </p:cNvSpPr>
            <p:nvPr/>
          </p:nvSpPr>
          <p:spPr bwMode="auto">
            <a:xfrm>
              <a:off x="3130550" y="1773238"/>
              <a:ext cx="360363" cy="5762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smtClean="0">
                  <a:solidFill>
                    <a:srgbClr val="000000"/>
                  </a:solidFill>
                </a:rPr>
                <a:t>RTM</a:t>
              </a:r>
            </a:p>
          </p:txBody>
        </p:sp>
        <p:sp>
          <p:nvSpPr>
            <p:cNvPr id="555" name="Rectangle 126"/>
            <p:cNvSpPr>
              <a:spLocks noChangeArrowheads="1"/>
            </p:cNvSpPr>
            <p:nvPr/>
          </p:nvSpPr>
          <p:spPr bwMode="auto">
            <a:xfrm>
              <a:off x="3130550" y="2493963"/>
              <a:ext cx="360363" cy="576262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smtClean="0">
                  <a:solidFill>
                    <a:srgbClr val="000000"/>
                  </a:solidFill>
                </a:rPr>
                <a:t>RTM</a:t>
              </a:r>
            </a:p>
          </p:txBody>
        </p:sp>
        <p:sp>
          <p:nvSpPr>
            <p:cNvPr id="556" name="Line 99"/>
            <p:cNvSpPr>
              <a:spLocks noChangeShapeType="1"/>
            </p:cNvSpPr>
            <p:nvPr/>
          </p:nvSpPr>
          <p:spPr bwMode="auto">
            <a:xfrm flipV="1">
              <a:off x="2693922" y="2778807"/>
              <a:ext cx="431800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57" name="Line 116"/>
            <p:cNvSpPr>
              <a:spLocks noChangeShapeType="1"/>
            </p:cNvSpPr>
            <p:nvPr/>
          </p:nvSpPr>
          <p:spPr bwMode="auto">
            <a:xfrm>
              <a:off x="2341272" y="2420940"/>
              <a:ext cx="357477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58" name="Line 47"/>
            <p:cNvSpPr>
              <a:spLocks noChangeShapeType="1"/>
            </p:cNvSpPr>
            <p:nvPr/>
          </p:nvSpPr>
          <p:spPr bwMode="auto">
            <a:xfrm>
              <a:off x="1727001" y="2708920"/>
              <a:ext cx="61138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dirty="0" smtClean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22394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considerations…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908720"/>
            <a:ext cx="8715436" cy="5760640"/>
          </a:xfrm>
        </p:spPr>
        <p:txBody>
          <a:bodyPr>
            <a:normAutofit fontScale="77500" lnSpcReduction="20000"/>
          </a:bodyPr>
          <a:lstStyle/>
          <a:p>
            <a:r>
              <a:rPr lang="en-GB" dirty="0" err="1" smtClean="0"/>
              <a:t>jFEX</a:t>
            </a:r>
            <a:r>
              <a:rPr lang="en-GB" dirty="0" smtClean="0"/>
              <a:t> relies on “</a:t>
            </a:r>
            <a:r>
              <a:rPr lang="en-GB" dirty="0" err="1" smtClean="0"/>
              <a:t>MicroPOD</a:t>
            </a:r>
            <a:r>
              <a:rPr lang="en-GB" dirty="0" smtClean="0"/>
              <a:t>” high-density optical devices</a:t>
            </a:r>
          </a:p>
          <a:p>
            <a:pPr lvl="1"/>
            <a:r>
              <a:rPr lang="en-GB" dirty="0" smtClean="0"/>
              <a:t>Electro-optical engine identical to popular “</a:t>
            </a:r>
            <a:r>
              <a:rPr lang="en-GB" dirty="0" err="1" smtClean="0"/>
              <a:t>MiniPOD”s</a:t>
            </a:r>
            <a:endParaRPr lang="en-GB" dirty="0" smtClean="0"/>
          </a:p>
          <a:p>
            <a:pPr lvl="1"/>
            <a:r>
              <a:rPr lang="en-GB" dirty="0" smtClean="0"/>
              <a:t>Currently looking into mechanical and thermal issues</a:t>
            </a:r>
          </a:p>
          <a:p>
            <a:pPr lvl="1"/>
            <a:r>
              <a:rPr lang="en-GB" dirty="0" smtClean="0"/>
              <a:t>In contact to manufacturer to benefit from recent developments there</a:t>
            </a:r>
          </a:p>
          <a:p>
            <a:pPr lvl="1"/>
            <a:r>
              <a:rPr lang="en-GB" dirty="0" err="1" smtClean="0"/>
              <a:t>MicroPODs</a:t>
            </a:r>
            <a:r>
              <a:rPr lang="en-GB" dirty="0" smtClean="0"/>
              <a:t> small enough to provide additional direct output from each processor FPGA if required (for fat jet determination on L1Topo module)</a:t>
            </a:r>
          </a:p>
          <a:p>
            <a:endParaRPr lang="en-GB" dirty="0"/>
          </a:p>
          <a:p>
            <a:r>
              <a:rPr lang="en-GB" dirty="0" smtClean="0"/>
              <a:t>6.4 Gb/s baseline seems rock solid</a:t>
            </a:r>
          </a:p>
          <a:p>
            <a:r>
              <a:rPr lang="en-GB" dirty="0" smtClean="0"/>
              <a:t>Fibre and module density are high but feasible</a:t>
            </a:r>
          </a:p>
          <a:p>
            <a:r>
              <a:rPr lang="en-GB" dirty="0"/>
              <a:t>Aim at higher line rates (currently FPGAs support 13 Gb/s, </a:t>
            </a:r>
            <a:r>
              <a:rPr lang="en-GB" dirty="0" smtClean="0"/>
              <a:t>MicroPOD </a:t>
            </a:r>
            <a:r>
              <a:rPr lang="en-GB" dirty="0"/>
              <a:t>10 Gb/s)</a:t>
            </a:r>
          </a:p>
          <a:p>
            <a:pPr lvl="1"/>
            <a:r>
              <a:rPr lang="en-GB" dirty="0"/>
              <a:t>Allow for even finer granularity / larger jets / smaller FPGA devices :</a:t>
            </a:r>
          </a:p>
          <a:p>
            <a:pPr lvl="1"/>
            <a:r>
              <a:rPr lang="en-GB" dirty="0"/>
              <a:t>If digital processor baseline allows for full duplication of 6.4Gb/s signals, the spare capacity, when run at higher rate, can be used to achieve a replication of more than 2-fold, so as to support a larger jet environment.</a:t>
            </a:r>
          </a:p>
          <a:p>
            <a:endParaRPr lang="en-GB" dirty="0"/>
          </a:p>
          <a:p>
            <a:r>
              <a:rPr lang="en-GB" dirty="0" smtClean="0"/>
              <a:t>The </a:t>
            </a:r>
            <a:r>
              <a:rPr lang="en-GB" dirty="0" err="1" smtClean="0"/>
              <a:t>jFEX</a:t>
            </a:r>
            <a:r>
              <a:rPr lang="en-GB" dirty="0" smtClean="0"/>
              <a:t> shall be compatible to phase 2</a:t>
            </a:r>
          </a:p>
          <a:p>
            <a:pPr lvl="1"/>
            <a:r>
              <a:rPr lang="en-GB" dirty="0" smtClean="0"/>
              <a:t>might affect organisation of input links (eta strips vs. phi strips)</a:t>
            </a:r>
          </a:p>
          <a:p>
            <a:pPr lvl="1"/>
            <a:r>
              <a:rPr lang="en-GB" dirty="0" smtClean="0"/>
              <a:t>Organisation of input links to be sorted out anyway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0884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Firmware / Software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err="1" smtClean="0"/>
              <a:t>jFEX</a:t>
            </a:r>
            <a:r>
              <a:rPr lang="en-GB" dirty="0" smtClean="0"/>
              <a:t> firmware</a:t>
            </a:r>
          </a:p>
          <a:p>
            <a:r>
              <a:rPr lang="en-GB" dirty="0" smtClean="0"/>
              <a:t>Sliding window algorithm / feature extraction</a:t>
            </a:r>
          </a:p>
          <a:p>
            <a:r>
              <a:rPr lang="en-GB" dirty="0" smtClean="0"/>
              <a:t>Board-level merging</a:t>
            </a:r>
          </a:p>
          <a:p>
            <a:r>
              <a:rPr lang="en-GB" dirty="0" smtClean="0"/>
              <a:t>Monitoring and diagnostics</a:t>
            </a:r>
            <a:endParaRPr lang="en-GB" dirty="0"/>
          </a:p>
          <a:p>
            <a:r>
              <a:rPr lang="en-GB" dirty="0" smtClean="0"/>
              <a:t>Infrastructure for high speed links</a:t>
            </a:r>
          </a:p>
          <a:p>
            <a:r>
              <a:rPr lang="en-GB" dirty="0" smtClean="0"/>
              <a:t>Module control</a:t>
            </a:r>
          </a:p>
          <a:p>
            <a:r>
              <a:rPr lang="en-GB" dirty="0" smtClean="0"/>
              <a:t>DAQ (buffers and embedded ROD functionality)</a:t>
            </a:r>
          </a:p>
          <a:p>
            <a:r>
              <a:rPr lang="en-GB" dirty="0" smtClean="0"/>
              <a:t>ATCA control</a:t>
            </a:r>
            <a:endParaRPr lang="en-GB" dirty="0"/>
          </a:p>
          <a:p>
            <a:r>
              <a:rPr lang="en-GB" dirty="0" smtClean="0"/>
              <a:t>TTC </a:t>
            </a:r>
            <a:r>
              <a:rPr lang="en-GB" dirty="0"/>
              <a:t>interface</a:t>
            </a:r>
          </a:p>
          <a:p>
            <a:pPr marL="0" indent="0">
              <a:buNone/>
            </a:pPr>
            <a:r>
              <a:rPr lang="en-GB" dirty="0" smtClean="0"/>
              <a:t>Most items are </a:t>
            </a:r>
            <a:r>
              <a:rPr lang="en-GB" dirty="0"/>
              <a:t>common </a:t>
            </a:r>
            <a:r>
              <a:rPr lang="en-GB" dirty="0" smtClean="0"/>
              <a:t>effort with </a:t>
            </a:r>
            <a:r>
              <a:rPr lang="en-GB" dirty="0" err="1" smtClean="0"/>
              <a:t>eFEX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err="1" smtClean="0"/>
              <a:t>TileCal</a:t>
            </a:r>
            <a:r>
              <a:rPr lang="en-GB" dirty="0" smtClean="0"/>
              <a:t> input – Example : JEM based </a:t>
            </a:r>
            <a:r>
              <a:rPr lang="en-GB" dirty="0" err="1" smtClean="0"/>
              <a:t>TileCal</a:t>
            </a:r>
            <a:r>
              <a:rPr lang="en-GB" dirty="0" smtClean="0"/>
              <a:t> inputs</a:t>
            </a:r>
          </a:p>
          <a:p>
            <a:r>
              <a:rPr lang="en-GB" dirty="0" smtClean="0"/>
              <a:t>Serialization </a:t>
            </a:r>
            <a:r>
              <a:rPr lang="en-GB" dirty="0" err="1" smtClean="0"/>
              <a:t>nMCM</a:t>
            </a:r>
            <a:r>
              <a:rPr lang="en-GB" dirty="0" smtClean="0"/>
              <a:t> 960Mb/s</a:t>
            </a:r>
          </a:p>
          <a:p>
            <a:r>
              <a:rPr lang="en-GB" dirty="0" smtClean="0"/>
              <a:t>Serialization  JMM 6.4Gb/s</a:t>
            </a:r>
          </a:p>
          <a:p>
            <a:r>
              <a:rPr lang="en-GB" dirty="0" smtClean="0"/>
              <a:t>Re-target existing JEM input firmware to new FPGA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Software:</a:t>
            </a:r>
          </a:p>
          <a:p>
            <a:pPr marL="0" indent="0">
              <a:buNone/>
            </a:pPr>
            <a:r>
              <a:rPr lang="en-GB" dirty="0" err="1" smtClean="0"/>
              <a:t>jFEX</a:t>
            </a:r>
            <a:r>
              <a:rPr lang="en-GB" dirty="0" smtClean="0"/>
              <a:t> specific software is mainly register model and simulation of real-time path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475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Schedule / Effort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3501008"/>
            <a:ext cx="8715436" cy="29998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Plus installation/commissioning/system tests thereafter.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smtClean="0"/>
              <a:t>Milestones	</a:t>
            </a:r>
            <a:r>
              <a:rPr lang="en-GB" dirty="0"/>
              <a:t>	</a:t>
            </a:r>
            <a:r>
              <a:rPr lang="en-GB" smtClean="0"/>
              <a:t>PDR </a:t>
            </a:r>
            <a:r>
              <a:rPr lang="en-GB" smtClean="0"/>
              <a:t>Q3/2013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			</a:t>
            </a:r>
            <a:r>
              <a:rPr lang="en-GB" smtClean="0"/>
              <a:t>FDR </a:t>
            </a:r>
            <a:r>
              <a:rPr lang="en-GB" smtClean="0"/>
              <a:t>Q3/2015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			</a:t>
            </a:r>
            <a:r>
              <a:rPr lang="en-GB" smtClean="0"/>
              <a:t>PRR </a:t>
            </a:r>
            <a:r>
              <a:rPr lang="en-GB" smtClean="0"/>
              <a:t>Q3/2016</a:t>
            </a:r>
            <a:endParaRPr lang="en-GB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14</a:t>
            </a:fld>
            <a:endParaRPr lang="en-GB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2" y="1389106"/>
            <a:ext cx="8822214" cy="148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0166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Effort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 smtClean="0"/>
              <a:t>Requirements</a:t>
            </a:r>
          </a:p>
          <a:p>
            <a:r>
              <a:rPr lang="en-GB" dirty="0" err="1" smtClean="0"/>
              <a:t>jFEX</a:t>
            </a:r>
            <a:r>
              <a:rPr lang="en-GB" dirty="0" smtClean="0"/>
              <a:t> </a:t>
            </a:r>
            <a:r>
              <a:rPr lang="en-GB" dirty="0"/>
              <a:t>hardware, firmware: total of 17 FTE over 6 years, rather evenly spread until production…</a:t>
            </a:r>
          </a:p>
          <a:p>
            <a:r>
              <a:rPr lang="en-GB" dirty="0"/>
              <a:t>JMM mezzanine renewal (h/</a:t>
            </a:r>
            <a:r>
              <a:rPr lang="en-GB" dirty="0" err="1"/>
              <a:t>w+f</a:t>
            </a:r>
            <a:r>
              <a:rPr lang="en-GB" dirty="0"/>
              <a:t>/w) including </a:t>
            </a:r>
            <a:r>
              <a:rPr lang="en-GB" dirty="0" err="1"/>
              <a:t>TileCal</a:t>
            </a:r>
            <a:r>
              <a:rPr lang="en-GB" dirty="0"/>
              <a:t> fibre interface: total of 5 FTE over 6 years</a:t>
            </a:r>
          </a:p>
          <a:p>
            <a:r>
              <a:rPr lang="en-GB" dirty="0"/>
              <a:t>Integration, installation, commissioning (</a:t>
            </a:r>
            <a:r>
              <a:rPr lang="en-GB" dirty="0" err="1"/>
              <a:t>jFEX</a:t>
            </a:r>
            <a:r>
              <a:rPr lang="en-GB" dirty="0"/>
              <a:t> share): 6 FTE / 6 years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Known available effort: </a:t>
            </a:r>
          </a:p>
          <a:p>
            <a:pPr marL="0" indent="0">
              <a:buNone/>
            </a:pPr>
            <a:r>
              <a:rPr lang="en-GB" dirty="0" smtClean="0"/>
              <a:t>Mainz is able to cover all required work on hardware, firmware and installation/commissioning of </a:t>
            </a:r>
            <a:r>
              <a:rPr lang="en-GB" dirty="0" err="1" smtClean="0"/>
              <a:t>jFEX</a:t>
            </a:r>
            <a:r>
              <a:rPr lang="en-GB" dirty="0" smtClean="0"/>
              <a:t> and JMM.</a:t>
            </a:r>
          </a:p>
          <a:p>
            <a:pPr marL="0" indent="0">
              <a:buNone/>
            </a:pPr>
            <a:r>
              <a:rPr lang="en-GB" dirty="0" smtClean="0"/>
              <a:t>Total effort available: Physicist 5FTE, Engineer 1FTE per year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Heidelberg </a:t>
            </a:r>
          </a:p>
          <a:p>
            <a:pPr marL="0" indent="0">
              <a:buNone/>
            </a:pPr>
            <a:r>
              <a:rPr lang="en-GB" smtClean="0"/>
              <a:t>is </a:t>
            </a:r>
            <a:r>
              <a:rPr lang="en-GB" dirty="0" smtClean="0"/>
              <a:t>able to cover </a:t>
            </a:r>
            <a:r>
              <a:rPr lang="en-GB" smtClean="0"/>
              <a:t>estimated need of 2 </a:t>
            </a:r>
            <a:r>
              <a:rPr lang="en-GB" dirty="0" smtClean="0"/>
              <a:t>FTE/year on LCD and RTM</a:t>
            </a:r>
          </a:p>
          <a:p>
            <a:pPr marL="0" indent="0">
              <a:buNone/>
            </a:pPr>
            <a:r>
              <a:rPr lang="en-GB" dirty="0" smtClean="0"/>
              <a:t>Total effort available &gt; 2FTE/year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27970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Conclusion 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The 8-module jFEX seems possible with ~2013’s technology</a:t>
            </a:r>
          </a:p>
          <a:p>
            <a:r>
              <a:rPr lang="en-GB" dirty="0" smtClean="0"/>
              <a:t>Key technologies explored already (GOLD, L1Topo,…)</a:t>
            </a:r>
          </a:p>
          <a:p>
            <a:r>
              <a:rPr lang="en-GB" dirty="0" smtClean="0"/>
              <a:t>Use of </a:t>
            </a:r>
            <a:r>
              <a:rPr lang="en-GB" dirty="0"/>
              <a:t>M</a:t>
            </a:r>
            <a:r>
              <a:rPr lang="en-GB" dirty="0" smtClean="0"/>
              <a:t>icroPODs challenging for thermal and mechanical reasons, but o/e engine is the same as in popular </a:t>
            </a:r>
            <a:r>
              <a:rPr lang="en-GB" dirty="0"/>
              <a:t>M</a:t>
            </a:r>
            <a:r>
              <a:rPr lang="en-GB" dirty="0" smtClean="0"/>
              <a:t>iniPODs</a:t>
            </a:r>
          </a:p>
          <a:p>
            <a:r>
              <a:rPr lang="en-GB" dirty="0" smtClean="0"/>
              <a:t>Scheme allows for both fine granularity and large environment at 6.4Gb/s line rate and a limit of 100% duplication of input channels</a:t>
            </a:r>
          </a:p>
          <a:p>
            <a:r>
              <a:rPr lang="en-GB" dirty="0" smtClean="0"/>
              <a:t>Rather dense circuitry, but comparable to recent projects</a:t>
            </a:r>
          </a:p>
          <a:p>
            <a:r>
              <a:rPr lang="en-GB" dirty="0"/>
              <a:t>E</a:t>
            </a:r>
            <a:r>
              <a:rPr lang="en-GB" dirty="0" smtClean="0"/>
              <a:t>ven finer granularity and / or larger jets possible at higher transmission rates</a:t>
            </a:r>
          </a:p>
          <a:p>
            <a:r>
              <a:rPr lang="en-GB" dirty="0" smtClean="0"/>
              <a:t>DPS needs to handle the required duplication (in eta)</a:t>
            </a:r>
          </a:p>
          <a:p>
            <a:pPr marL="0" indent="0">
              <a:buNone/>
            </a:pPr>
            <a:r>
              <a:rPr lang="en-GB" dirty="0" smtClean="0"/>
              <a:t>Details </a:t>
            </a:r>
            <a:r>
              <a:rPr lang="en-GB" dirty="0"/>
              <a:t>of fibre organization and content cannot be presented now</a:t>
            </a:r>
          </a:p>
          <a:p>
            <a:pPr>
              <a:buFont typeface="Wingdings"/>
              <a:buChar char="à"/>
            </a:pPr>
            <a:r>
              <a:rPr lang="en-GB" dirty="0" smtClean="0"/>
              <a:t>Started work on detailed specifications, in parallel exploring higher data rates…</a:t>
            </a:r>
          </a:p>
          <a:p>
            <a:r>
              <a:rPr lang="en-GB" dirty="0" err="1" smtClean="0"/>
              <a:t>TileCal</a:t>
            </a:r>
            <a:r>
              <a:rPr lang="en-GB" dirty="0" smtClean="0"/>
              <a:t> signals required in </a:t>
            </a:r>
            <a:r>
              <a:rPr lang="en-GB" dirty="0" err="1" smtClean="0"/>
              <a:t>FEXes</a:t>
            </a:r>
            <a:r>
              <a:rPr lang="en-GB" dirty="0" smtClean="0"/>
              <a:t> in fibre-optical format</a:t>
            </a:r>
          </a:p>
          <a:p>
            <a:r>
              <a:rPr lang="en-GB" dirty="0" smtClean="0"/>
              <a:t>Three options for generating them</a:t>
            </a:r>
          </a:p>
          <a:p>
            <a:r>
              <a:rPr lang="en-GB" dirty="0" smtClean="0"/>
              <a:t>All seem viable, but probably at different cost. Need to converge.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9146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Jet processing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Phase-0 jet system consisting of </a:t>
            </a:r>
          </a:p>
          <a:p>
            <a:r>
              <a:rPr lang="en-GB" dirty="0" smtClean="0"/>
              <a:t>Pre-Processor </a:t>
            </a:r>
          </a:p>
          <a:p>
            <a:pPr lvl="1"/>
            <a:r>
              <a:rPr lang="en-GB" dirty="0" smtClean="0"/>
              <a:t>Analogue signal conditioning</a:t>
            </a:r>
          </a:p>
          <a:p>
            <a:pPr lvl="1"/>
            <a:r>
              <a:rPr lang="en-GB" dirty="0"/>
              <a:t>D</a:t>
            </a:r>
            <a:r>
              <a:rPr lang="en-GB" dirty="0" smtClean="0"/>
              <a:t>igitization </a:t>
            </a:r>
            <a:endParaRPr lang="en-GB" dirty="0"/>
          </a:p>
          <a:p>
            <a:pPr lvl="1"/>
            <a:r>
              <a:rPr lang="en-GB" dirty="0" smtClean="0"/>
              <a:t>Digital signal processing</a:t>
            </a:r>
          </a:p>
          <a:p>
            <a:pPr lvl="1"/>
            <a:r>
              <a:rPr lang="en-GB" dirty="0" smtClean="0"/>
              <a:t>Jet element pre-summation </a:t>
            </a:r>
            <a:br>
              <a:rPr lang="en-GB" dirty="0" smtClean="0"/>
            </a:br>
            <a:r>
              <a:rPr lang="en-GB" dirty="0" smtClean="0"/>
              <a:t>to </a:t>
            </a:r>
            <a:r>
              <a:rPr lang="en-GB" dirty="0"/>
              <a:t>0.2 x </a:t>
            </a:r>
            <a:r>
              <a:rPr lang="en-GB" dirty="0" smtClean="0"/>
              <a:t>0.2 </a:t>
            </a:r>
            <a:r>
              <a:rPr lang="el-GR" dirty="0" smtClean="0"/>
              <a:t>(</a:t>
            </a:r>
            <a:r>
              <a:rPr lang="el-GR" dirty="0"/>
              <a:t>η×φ</a:t>
            </a:r>
            <a:r>
              <a:rPr lang="el-GR" dirty="0" smtClean="0"/>
              <a:t>)</a:t>
            </a:r>
            <a:endParaRPr lang="en-GB" dirty="0" smtClean="0"/>
          </a:p>
          <a:p>
            <a:r>
              <a:rPr lang="en-GB" dirty="0" smtClean="0"/>
              <a:t>Jet processor</a:t>
            </a:r>
          </a:p>
          <a:p>
            <a:pPr lvl="1"/>
            <a:r>
              <a:rPr lang="en-GB" dirty="0" smtClean="0"/>
              <a:t>Sliding window processor for jet finding</a:t>
            </a:r>
          </a:p>
          <a:p>
            <a:pPr lvl="1"/>
            <a:r>
              <a:rPr lang="en-GB" dirty="0" smtClean="0"/>
              <a:t>Jet multiplicity determination</a:t>
            </a:r>
          </a:p>
          <a:p>
            <a:pPr lvl="1"/>
            <a:r>
              <a:rPr lang="en-GB" dirty="0" smtClean="0"/>
              <a:t>Jet feature extraction into L1Topo (pre-phase1)</a:t>
            </a:r>
          </a:p>
          <a:p>
            <a:pPr lvl="1"/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At phase-1: complement with jet feature extractor </a:t>
            </a:r>
            <a:r>
              <a:rPr lang="en-GB" dirty="0" err="1" smtClean="0"/>
              <a:t>jFEX</a:t>
            </a:r>
            <a:endParaRPr lang="en-GB" dirty="0" smtClean="0"/>
          </a:p>
          <a:p>
            <a:r>
              <a:rPr lang="en-GB" dirty="0" smtClean="0"/>
              <a:t>Improve on jet finding (and MET measurement)</a:t>
            </a:r>
          </a:p>
          <a:p>
            <a:r>
              <a:rPr lang="en-GB" dirty="0" err="1" smtClean="0"/>
              <a:t>LAr</a:t>
            </a:r>
            <a:r>
              <a:rPr lang="en-GB" dirty="0" smtClean="0"/>
              <a:t> signals optically from digital processor system</a:t>
            </a:r>
          </a:p>
          <a:p>
            <a:r>
              <a:rPr lang="en-GB" dirty="0" err="1" smtClean="0"/>
              <a:t>TileCal</a:t>
            </a:r>
            <a:r>
              <a:rPr lang="en-GB" dirty="0" smtClean="0"/>
              <a:t> signals three options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6837261" y="2179016"/>
            <a:ext cx="830647" cy="47484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CPM</a:t>
            </a:r>
          </a:p>
        </p:txBody>
      </p:sp>
      <p:sp>
        <p:nvSpPr>
          <p:cNvPr id="7" name="Rectangle 15"/>
          <p:cNvSpPr>
            <a:spLocks noChangeArrowheads="1"/>
          </p:cNvSpPr>
          <p:nvPr/>
        </p:nvSpPr>
        <p:spPr bwMode="auto">
          <a:xfrm>
            <a:off x="6837261" y="1586443"/>
            <a:ext cx="830647" cy="47484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JEM</a:t>
            </a:r>
          </a:p>
        </p:txBody>
      </p:sp>
      <p:sp>
        <p:nvSpPr>
          <p:cNvPr id="8" name="Rectangle 16"/>
          <p:cNvSpPr>
            <a:spLocks noChangeArrowheads="1"/>
          </p:cNvSpPr>
          <p:nvPr/>
        </p:nvSpPr>
        <p:spPr bwMode="auto">
          <a:xfrm>
            <a:off x="7667908" y="1586443"/>
            <a:ext cx="296940" cy="47484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CMX</a:t>
            </a:r>
          </a:p>
        </p:txBody>
      </p:sp>
      <p:sp>
        <p:nvSpPr>
          <p:cNvPr id="9" name="Rectangle 17"/>
          <p:cNvSpPr>
            <a:spLocks noChangeArrowheads="1"/>
          </p:cNvSpPr>
          <p:nvPr/>
        </p:nvSpPr>
        <p:spPr bwMode="auto">
          <a:xfrm>
            <a:off x="7667908" y="2179016"/>
            <a:ext cx="296940" cy="47484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CMX</a:t>
            </a:r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auto">
          <a:xfrm>
            <a:off x="8379517" y="1052736"/>
            <a:ext cx="535016" cy="47484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L1Topo</a:t>
            </a:r>
          </a:p>
        </p:txBody>
      </p:sp>
      <p:sp>
        <p:nvSpPr>
          <p:cNvPr id="11" name="Rectangle 33"/>
          <p:cNvSpPr>
            <a:spLocks noChangeArrowheads="1"/>
          </p:cNvSpPr>
          <p:nvPr/>
        </p:nvSpPr>
        <p:spPr bwMode="auto">
          <a:xfrm>
            <a:off x="6897434" y="1823211"/>
            <a:ext cx="355805" cy="17790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JMM</a:t>
            </a:r>
          </a:p>
        </p:txBody>
      </p:sp>
      <p:sp>
        <p:nvSpPr>
          <p:cNvPr id="12" name="Rectangle 39"/>
          <p:cNvSpPr>
            <a:spLocks noChangeArrowheads="1"/>
          </p:cNvSpPr>
          <p:nvPr/>
        </p:nvSpPr>
        <p:spPr bwMode="auto">
          <a:xfrm>
            <a:off x="5769846" y="1823211"/>
            <a:ext cx="830647" cy="47484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PPR</a:t>
            </a:r>
          </a:p>
        </p:txBody>
      </p:sp>
      <p:sp>
        <p:nvSpPr>
          <p:cNvPr id="13" name="Rectangle 41"/>
          <p:cNvSpPr>
            <a:spLocks noChangeArrowheads="1"/>
          </p:cNvSpPr>
          <p:nvPr/>
        </p:nvSpPr>
        <p:spPr bwMode="auto">
          <a:xfrm>
            <a:off x="6362418" y="1942248"/>
            <a:ext cx="177902" cy="119038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14" name="Line 42"/>
          <p:cNvSpPr>
            <a:spLocks noChangeShapeType="1"/>
          </p:cNvSpPr>
          <p:nvPr/>
        </p:nvSpPr>
        <p:spPr bwMode="auto">
          <a:xfrm flipV="1">
            <a:off x="6540320" y="1883384"/>
            <a:ext cx="355805" cy="11773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15" name="Line 43"/>
          <p:cNvSpPr>
            <a:spLocks noChangeShapeType="1"/>
          </p:cNvSpPr>
          <p:nvPr/>
        </p:nvSpPr>
        <p:spPr bwMode="auto">
          <a:xfrm>
            <a:off x="6540320" y="2179016"/>
            <a:ext cx="296940" cy="238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16" name="Rectangle 58"/>
          <p:cNvSpPr>
            <a:spLocks noChangeArrowheads="1"/>
          </p:cNvSpPr>
          <p:nvPr/>
        </p:nvSpPr>
        <p:spPr bwMode="auto">
          <a:xfrm>
            <a:off x="6837261" y="2179016"/>
            <a:ext cx="830647" cy="47484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CPM</a:t>
            </a:r>
          </a:p>
        </p:txBody>
      </p:sp>
      <p:sp>
        <p:nvSpPr>
          <p:cNvPr id="17" name="Rectangle 59"/>
          <p:cNvSpPr>
            <a:spLocks noChangeArrowheads="1"/>
          </p:cNvSpPr>
          <p:nvPr/>
        </p:nvSpPr>
        <p:spPr bwMode="auto">
          <a:xfrm>
            <a:off x="6837261" y="1586443"/>
            <a:ext cx="830647" cy="47484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JEM</a:t>
            </a:r>
          </a:p>
        </p:txBody>
      </p:sp>
      <p:sp>
        <p:nvSpPr>
          <p:cNvPr id="18" name="Rectangle 60"/>
          <p:cNvSpPr>
            <a:spLocks noChangeArrowheads="1"/>
          </p:cNvSpPr>
          <p:nvPr/>
        </p:nvSpPr>
        <p:spPr bwMode="auto">
          <a:xfrm>
            <a:off x="7667908" y="1586443"/>
            <a:ext cx="296940" cy="47484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CMX</a:t>
            </a:r>
          </a:p>
        </p:txBody>
      </p:sp>
      <p:sp>
        <p:nvSpPr>
          <p:cNvPr id="19" name="Rectangle 61"/>
          <p:cNvSpPr>
            <a:spLocks noChangeArrowheads="1"/>
          </p:cNvSpPr>
          <p:nvPr/>
        </p:nvSpPr>
        <p:spPr bwMode="auto">
          <a:xfrm>
            <a:off x="7667908" y="2179016"/>
            <a:ext cx="296940" cy="47484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CMX</a:t>
            </a:r>
          </a:p>
        </p:txBody>
      </p:sp>
      <p:sp>
        <p:nvSpPr>
          <p:cNvPr id="20" name="Rectangle 67"/>
          <p:cNvSpPr>
            <a:spLocks noChangeArrowheads="1"/>
          </p:cNvSpPr>
          <p:nvPr/>
        </p:nvSpPr>
        <p:spPr bwMode="auto">
          <a:xfrm>
            <a:off x="8379517" y="1052736"/>
            <a:ext cx="535016" cy="47484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L1Topo</a:t>
            </a:r>
          </a:p>
        </p:txBody>
      </p:sp>
      <p:sp>
        <p:nvSpPr>
          <p:cNvPr id="21" name="Rectangle 70"/>
          <p:cNvSpPr>
            <a:spLocks noChangeArrowheads="1"/>
          </p:cNvSpPr>
          <p:nvPr/>
        </p:nvSpPr>
        <p:spPr bwMode="auto">
          <a:xfrm>
            <a:off x="6897434" y="1823211"/>
            <a:ext cx="355805" cy="17790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JMM</a:t>
            </a:r>
          </a:p>
        </p:txBody>
      </p:sp>
      <p:sp>
        <p:nvSpPr>
          <p:cNvPr id="22" name="Rectangle 71"/>
          <p:cNvSpPr>
            <a:spLocks noChangeArrowheads="1"/>
          </p:cNvSpPr>
          <p:nvPr/>
        </p:nvSpPr>
        <p:spPr bwMode="auto">
          <a:xfrm>
            <a:off x="6362418" y="1942248"/>
            <a:ext cx="177902" cy="119038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23" name="Line 72"/>
          <p:cNvSpPr>
            <a:spLocks noChangeShapeType="1"/>
          </p:cNvSpPr>
          <p:nvPr/>
        </p:nvSpPr>
        <p:spPr bwMode="auto">
          <a:xfrm flipV="1">
            <a:off x="6540320" y="1883384"/>
            <a:ext cx="355805" cy="11773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24" name="Line 73"/>
          <p:cNvSpPr>
            <a:spLocks noChangeShapeType="1"/>
          </p:cNvSpPr>
          <p:nvPr/>
        </p:nvSpPr>
        <p:spPr bwMode="auto">
          <a:xfrm>
            <a:off x="6540320" y="2179016"/>
            <a:ext cx="296940" cy="238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25" name="Rectangle 81"/>
          <p:cNvSpPr>
            <a:spLocks noChangeArrowheads="1"/>
          </p:cNvSpPr>
          <p:nvPr/>
        </p:nvSpPr>
        <p:spPr bwMode="auto">
          <a:xfrm>
            <a:off x="5769846" y="1823211"/>
            <a:ext cx="830647" cy="47484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rgbClr val="000000"/>
                </a:solidFill>
              </a:rPr>
              <a:t>PPR</a:t>
            </a:r>
          </a:p>
        </p:txBody>
      </p:sp>
      <p:sp>
        <p:nvSpPr>
          <p:cNvPr id="26" name="Rectangle 83"/>
          <p:cNvSpPr>
            <a:spLocks noChangeArrowheads="1"/>
          </p:cNvSpPr>
          <p:nvPr/>
        </p:nvSpPr>
        <p:spPr bwMode="auto">
          <a:xfrm>
            <a:off x="6837261" y="2179016"/>
            <a:ext cx="830647" cy="47484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CPM</a:t>
            </a:r>
          </a:p>
        </p:txBody>
      </p:sp>
      <p:grpSp>
        <p:nvGrpSpPr>
          <p:cNvPr id="53" name="Gruppieren 52"/>
          <p:cNvGrpSpPr/>
          <p:nvPr/>
        </p:nvGrpSpPr>
        <p:grpSpPr>
          <a:xfrm>
            <a:off x="6837261" y="1586443"/>
            <a:ext cx="1127587" cy="474843"/>
            <a:chOff x="6837261" y="1586443"/>
            <a:chExt cx="1127587" cy="474843"/>
          </a:xfrm>
          <a:solidFill>
            <a:srgbClr val="FFC000"/>
          </a:solidFill>
        </p:grpSpPr>
        <p:sp>
          <p:nvSpPr>
            <p:cNvPr id="27" name="Rectangle 84"/>
            <p:cNvSpPr>
              <a:spLocks noChangeArrowheads="1"/>
            </p:cNvSpPr>
            <p:nvPr/>
          </p:nvSpPr>
          <p:spPr bwMode="auto">
            <a:xfrm>
              <a:off x="6837261" y="1586443"/>
              <a:ext cx="830647" cy="47484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 anchorCtr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dirty="0" smtClean="0">
                  <a:solidFill>
                    <a:srgbClr val="000000"/>
                  </a:solidFill>
                </a:rPr>
                <a:t>JEM</a:t>
              </a:r>
            </a:p>
          </p:txBody>
        </p:sp>
        <p:sp>
          <p:nvSpPr>
            <p:cNvPr id="28" name="Rectangle 85"/>
            <p:cNvSpPr>
              <a:spLocks noChangeArrowheads="1"/>
            </p:cNvSpPr>
            <p:nvPr/>
          </p:nvSpPr>
          <p:spPr bwMode="auto">
            <a:xfrm>
              <a:off x="7667908" y="1586443"/>
              <a:ext cx="296940" cy="47484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smtClean="0">
                  <a:solidFill>
                    <a:srgbClr val="000000"/>
                  </a:solidFill>
                </a:rPr>
                <a:t>CMX</a:t>
              </a:r>
            </a:p>
          </p:txBody>
        </p:sp>
      </p:grpSp>
      <p:sp>
        <p:nvSpPr>
          <p:cNvPr id="29" name="Rectangle 86"/>
          <p:cNvSpPr>
            <a:spLocks noChangeArrowheads="1"/>
          </p:cNvSpPr>
          <p:nvPr/>
        </p:nvSpPr>
        <p:spPr bwMode="auto">
          <a:xfrm>
            <a:off x="7667908" y="2179016"/>
            <a:ext cx="296940" cy="47484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CMX</a:t>
            </a:r>
          </a:p>
        </p:txBody>
      </p:sp>
      <p:sp>
        <p:nvSpPr>
          <p:cNvPr id="30" name="Rectangle 92"/>
          <p:cNvSpPr>
            <a:spLocks noChangeArrowheads="1"/>
          </p:cNvSpPr>
          <p:nvPr/>
        </p:nvSpPr>
        <p:spPr bwMode="auto">
          <a:xfrm>
            <a:off x="8379517" y="1052736"/>
            <a:ext cx="535016" cy="47484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L1Topo</a:t>
            </a:r>
          </a:p>
        </p:txBody>
      </p:sp>
      <p:sp>
        <p:nvSpPr>
          <p:cNvPr id="33" name="Line 97"/>
          <p:cNvSpPr>
            <a:spLocks noChangeShapeType="1"/>
          </p:cNvSpPr>
          <p:nvPr/>
        </p:nvSpPr>
        <p:spPr bwMode="auto">
          <a:xfrm flipV="1">
            <a:off x="6540320" y="1883384"/>
            <a:ext cx="355805" cy="11773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34" name="Line 98"/>
          <p:cNvSpPr>
            <a:spLocks noChangeShapeType="1"/>
          </p:cNvSpPr>
          <p:nvPr/>
        </p:nvSpPr>
        <p:spPr bwMode="auto">
          <a:xfrm>
            <a:off x="6540320" y="2179016"/>
            <a:ext cx="296940" cy="2380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38" name="Line 109"/>
          <p:cNvSpPr>
            <a:spLocks noChangeShapeType="1"/>
          </p:cNvSpPr>
          <p:nvPr/>
        </p:nvSpPr>
        <p:spPr bwMode="auto">
          <a:xfrm>
            <a:off x="8201615" y="1349677"/>
            <a:ext cx="17790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39" name="Line 110"/>
          <p:cNvSpPr>
            <a:spLocks noChangeShapeType="1"/>
          </p:cNvSpPr>
          <p:nvPr/>
        </p:nvSpPr>
        <p:spPr bwMode="auto">
          <a:xfrm>
            <a:off x="8261788" y="1467406"/>
            <a:ext cx="11773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40" name="Line 111"/>
          <p:cNvSpPr>
            <a:spLocks noChangeShapeType="1"/>
          </p:cNvSpPr>
          <p:nvPr/>
        </p:nvSpPr>
        <p:spPr bwMode="auto">
          <a:xfrm flipH="1">
            <a:off x="8201615" y="1349677"/>
            <a:ext cx="0" cy="47353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41" name="Line 112"/>
          <p:cNvSpPr>
            <a:spLocks noChangeShapeType="1"/>
          </p:cNvSpPr>
          <p:nvPr/>
        </p:nvSpPr>
        <p:spPr bwMode="auto">
          <a:xfrm flipH="1" flipV="1">
            <a:off x="7964848" y="1823211"/>
            <a:ext cx="23676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42" name="Line 113"/>
          <p:cNvSpPr>
            <a:spLocks noChangeShapeType="1"/>
          </p:cNvSpPr>
          <p:nvPr/>
        </p:nvSpPr>
        <p:spPr bwMode="auto">
          <a:xfrm flipH="1" flipV="1">
            <a:off x="7964848" y="2417091"/>
            <a:ext cx="29694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43" name="Line 114"/>
          <p:cNvSpPr>
            <a:spLocks noChangeShapeType="1"/>
          </p:cNvSpPr>
          <p:nvPr/>
        </p:nvSpPr>
        <p:spPr bwMode="auto">
          <a:xfrm flipH="1">
            <a:off x="8261788" y="1467406"/>
            <a:ext cx="0" cy="94968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49" name="Line 98"/>
          <p:cNvSpPr>
            <a:spLocks noChangeShapeType="1"/>
          </p:cNvSpPr>
          <p:nvPr/>
        </p:nvSpPr>
        <p:spPr bwMode="auto">
          <a:xfrm>
            <a:off x="5413225" y="2061286"/>
            <a:ext cx="355314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50" name="Line 98"/>
          <p:cNvSpPr>
            <a:spLocks noChangeShapeType="1"/>
          </p:cNvSpPr>
          <p:nvPr/>
        </p:nvSpPr>
        <p:spPr bwMode="auto">
          <a:xfrm>
            <a:off x="8914533" y="1289769"/>
            <a:ext cx="20719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7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L1Calo Phase-1 </a:t>
            </a:r>
            <a:r>
              <a:rPr lang="en-GB" dirty="0"/>
              <a:t>System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5" name="Rectangle 14"/>
          <p:cNvSpPr>
            <a:spLocks noChangeArrowheads="1"/>
          </p:cNvSpPr>
          <p:nvPr/>
        </p:nvSpPr>
        <p:spPr bwMode="auto">
          <a:xfrm>
            <a:off x="3201988" y="4221163"/>
            <a:ext cx="1008062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CPM</a:t>
            </a:r>
          </a:p>
        </p:txBody>
      </p:sp>
      <p:sp>
        <p:nvSpPr>
          <p:cNvPr id="76" name="Rectangle 15"/>
          <p:cNvSpPr>
            <a:spLocks noChangeArrowheads="1"/>
          </p:cNvSpPr>
          <p:nvPr/>
        </p:nvSpPr>
        <p:spPr bwMode="auto">
          <a:xfrm>
            <a:off x="3201988" y="3502025"/>
            <a:ext cx="1008062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JEM</a:t>
            </a:r>
          </a:p>
        </p:txBody>
      </p:sp>
      <p:sp>
        <p:nvSpPr>
          <p:cNvPr id="77" name="Rectangle 16"/>
          <p:cNvSpPr>
            <a:spLocks noChangeArrowheads="1"/>
          </p:cNvSpPr>
          <p:nvPr/>
        </p:nvSpPr>
        <p:spPr bwMode="auto">
          <a:xfrm>
            <a:off x="4210050" y="3502025"/>
            <a:ext cx="360363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CMX</a:t>
            </a:r>
          </a:p>
        </p:txBody>
      </p:sp>
      <p:sp>
        <p:nvSpPr>
          <p:cNvPr id="78" name="Rectangle 17"/>
          <p:cNvSpPr>
            <a:spLocks noChangeArrowheads="1"/>
          </p:cNvSpPr>
          <p:nvPr/>
        </p:nvSpPr>
        <p:spPr bwMode="auto">
          <a:xfrm>
            <a:off x="4210050" y="4221163"/>
            <a:ext cx="360363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CMX</a:t>
            </a:r>
          </a:p>
        </p:txBody>
      </p:sp>
      <p:sp>
        <p:nvSpPr>
          <p:cNvPr id="79" name="Rectangle 19"/>
          <p:cNvSpPr>
            <a:spLocks noChangeArrowheads="1"/>
          </p:cNvSpPr>
          <p:nvPr/>
        </p:nvSpPr>
        <p:spPr bwMode="auto">
          <a:xfrm>
            <a:off x="4210050" y="2493963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Hub</a:t>
            </a:r>
          </a:p>
        </p:txBody>
      </p:sp>
      <p:sp>
        <p:nvSpPr>
          <p:cNvPr id="80" name="Rectangle 21"/>
          <p:cNvSpPr>
            <a:spLocks noChangeArrowheads="1"/>
          </p:cNvSpPr>
          <p:nvPr/>
        </p:nvSpPr>
        <p:spPr bwMode="auto">
          <a:xfrm>
            <a:off x="4210050" y="1773238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Hub</a:t>
            </a:r>
          </a:p>
        </p:txBody>
      </p:sp>
      <p:sp>
        <p:nvSpPr>
          <p:cNvPr id="81" name="Rectangle 24"/>
          <p:cNvSpPr>
            <a:spLocks noChangeArrowheads="1"/>
          </p:cNvSpPr>
          <p:nvPr/>
        </p:nvSpPr>
        <p:spPr bwMode="auto">
          <a:xfrm>
            <a:off x="5073650" y="2854325"/>
            <a:ext cx="649288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L1Topo</a:t>
            </a:r>
          </a:p>
        </p:txBody>
      </p:sp>
      <p:sp>
        <p:nvSpPr>
          <p:cNvPr id="82" name="Rectangle 26"/>
          <p:cNvSpPr>
            <a:spLocks noChangeArrowheads="1"/>
          </p:cNvSpPr>
          <p:nvPr/>
        </p:nvSpPr>
        <p:spPr bwMode="auto">
          <a:xfrm>
            <a:off x="3706813" y="2565400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ROD</a:t>
            </a:r>
          </a:p>
        </p:txBody>
      </p:sp>
      <p:sp>
        <p:nvSpPr>
          <p:cNvPr id="83" name="Rectangle 28"/>
          <p:cNvSpPr>
            <a:spLocks noChangeArrowheads="1"/>
          </p:cNvSpPr>
          <p:nvPr/>
        </p:nvSpPr>
        <p:spPr bwMode="auto">
          <a:xfrm>
            <a:off x="3706813" y="1846263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ROD</a:t>
            </a:r>
          </a:p>
        </p:txBody>
      </p:sp>
      <p:sp>
        <p:nvSpPr>
          <p:cNvPr id="84" name="Rectangle 33"/>
          <p:cNvSpPr>
            <a:spLocks noChangeArrowheads="1"/>
          </p:cNvSpPr>
          <p:nvPr/>
        </p:nvSpPr>
        <p:spPr bwMode="auto">
          <a:xfrm>
            <a:off x="3275013" y="3789363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JMM</a:t>
            </a:r>
          </a:p>
        </p:txBody>
      </p:sp>
      <p:sp>
        <p:nvSpPr>
          <p:cNvPr id="85" name="Rectangle 39"/>
          <p:cNvSpPr>
            <a:spLocks noChangeArrowheads="1"/>
          </p:cNvSpPr>
          <p:nvPr/>
        </p:nvSpPr>
        <p:spPr bwMode="auto">
          <a:xfrm>
            <a:off x="1906588" y="3789363"/>
            <a:ext cx="1008062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PPR</a:t>
            </a:r>
          </a:p>
        </p:txBody>
      </p:sp>
      <p:sp>
        <p:nvSpPr>
          <p:cNvPr id="86" name="Rectangle 41"/>
          <p:cNvSpPr>
            <a:spLocks noChangeArrowheads="1"/>
          </p:cNvSpPr>
          <p:nvPr/>
        </p:nvSpPr>
        <p:spPr bwMode="auto">
          <a:xfrm>
            <a:off x="2625725" y="3933825"/>
            <a:ext cx="215900" cy="1444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87" name="Line 42"/>
          <p:cNvSpPr>
            <a:spLocks noChangeShapeType="1"/>
          </p:cNvSpPr>
          <p:nvPr/>
        </p:nvSpPr>
        <p:spPr bwMode="auto">
          <a:xfrm flipV="1">
            <a:off x="2841625" y="3862388"/>
            <a:ext cx="43180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88" name="Line 43"/>
          <p:cNvSpPr>
            <a:spLocks noChangeShapeType="1"/>
          </p:cNvSpPr>
          <p:nvPr/>
        </p:nvSpPr>
        <p:spPr bwMode="auto">
          <a:xfrm>
            <a:off x="2841625" y="4221163"/>
            <a:ext cx="360363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89" name="Line 47"/>
          <p:cNvSpPr>
            <a:spLocks noChangeShapeType="1"/>
          </p:cNvSpPr>
          <p:nvPr/>
        </p:nvSpPr>
        <p:spPr bwMode="auto">
          <a:xfrm>
            <a:off x="1749444" y="2278460"/>
            <a:ext cx="6113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90" name="Text Box 56"/>
          <p:cNvSpPr txBox="1">
            <a:spLocks noChangeArrowheads="1"/>
          </p:cNvSpPr>
          <p:nvPr/>
        </p:nvSpPr>
        <p:spPr bwMode="auto">
          <a:xfrm>
            <a:off x="853657" y="2016126"/>
            <a:ext cx="863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 smtClean="0">
                <a:solidFill>
                  <a:srgbClr val="000000"/>
                </a:solidFill>
              </a:rPr>
              <a:t>From Digital Processing System</a:t>
            </a:r>
          </a:p>
        </p:txBody>
      </p:sp>
      <p:sp>
        <p:nvSpPr>
          <p:cNvPr id="91" name="Rectangle 58"/>
          <p:cNvSpPr>
            <a:spLocks noChangeArrowheads="1"/>
          </p:cNvSpPr>
          <p:nvPr/>
        </p:nvSpPr>
        <p:spPr bwMode="auto">
          <a:xfrm>
            <a:off x="3201988" y="4221163"/>
            <a:ext cx="1008062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CPM</a:t>
            </a:r>
          </a:p>
        </p:txBody>
      </p:sp>
      <p:sp>
        <p:nvSpPr>
          <p:cNvPr id="92" name="Rectangle 59"/>
          <p:cNvSpPr>
            <a:spLocks noChangeArrowheads="1"/>
          </p:cNvSpPr>
          <p:nvPr/>
        </p:nvSpPr>
        <p:spPr bwMode="auto">
          <a:xfrm>
            <a:off x="3201988" y="3502025"/>
            <a:ext cx="1008062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JEM</a:t>
            </a:r>
          </a:p>
        </p:txBody>
      </p:sp>
      <p:sp>
        <p:nvSpPr>
          <p:cNvPr id="93" name="Rectangle 60"/>
          <p:cNvSpPr>
            <a:spLocks noChangeArrowheads="1"/>
          </p:cNvSpPr>
          <p:nvPr/>
        </p:nvSpPr>
        <p:spPr bwMode="auto">
          <a:xfrm>
            <a:off x="4210050" y="3502025"/>
            <a:ext cx="360363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CMX</a:t>
            </a:r>
          </a:p>
        </p:txBody>
      </p:sp>
      <p:sp>
        <p:nvSpPr>
          <p:cNvPr id="94" name="Rectangle 61"/>
          <p:cNvSpPr>
            <a:spLocks noChangeArrowheads="1"/>
          </p:cNvSpPr>
          <p:nvPr/>
        </p:nvSpPr>
        <p:spPr bwMode="auto">
          <a:xfrm>
            <a:off x="4210050" y="4221163"/>
            <a:ext cx="360363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CMX</a:t>
            </a:r>
          </a:p>
        </p:txBody>
      </p:sp>
      <p:sp>
        <p:nvSpPr>
          <p:cNvPr id="95" name="Rectangle 62"/>
          <p:cNvSpPr>
            <a:spLocks noChangeArrowheads="1"/>
          </p:cNvSpPr>
          <p:nvPr/>
        </p:nvSpPr>
        <p:spPr bwMode="auto">
          <a:xfrm>
            <a:off x="4210050" y="2493963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Hub</a:t>
            </a:r>
          </a:p>
        </p:txBody>
      </p:sp>
      <p:sp>
        <p:nvSpPr>
          <p:cNvPr id="96" name="Rectangle 64"/>
          <p:cNvSpPr>
            <a:spLocks noChangeArrowheads="1"/>
          </p:cNvSpPr>
          <p:nvPr/>
        </p:nvSpPr>
        <p:spPr bwMode="auto">
          <a:xfrm>
            <a:off x="4210050" y="1773238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Hub</a:t>
            </a:r>
          </a:p>
        </p:txBody>
      </p:sp>
      <p:sp>
        <p:nvSpPr>
          <p:cNvPr id="97" name="Rectangle 67"/>
          <p:cNvSpPr>
            <a:spLocks noChangeArrowheads="1"/>
          </p:cNvSpPr>
          <p:nvPr/>
        </p:nvSpPr>
        <p:spPr bwMode="auto">
          <a:xfrm>
            <a:off x="5073650" y="2854325"/>
            <a:ext cx="649288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L1Topo</a:t>
            </a:r>
          </a:p>
        </p:txBody>
      </p:sp>
      <p:sp>
        <p:nvSpPr>
          <p:cNvPr id="98" name="Rectangle 68"/>
          <p:cNvSpPr>
            <a:spLocks noChangeArrowheads="1"/>
          </p:cNvSpPr>
          <p:nvPr/>
        </p:nvSpPr>
        <p:spPr bwMode="auto">
          <a:xfrm>
            <a:off x="3706813" y="2565400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ROD</a:t>
            </a:r>
          </a:p>
        </p:txBody>
      </p:sp>
      <p:sp>
        <p:nvSpPr>
          <p:cNvPr id="99" name="Rectangle 69"/>
          <p:cNvSpPr>
            <a:spLocks noChangeArrowheads="1"/>
          </p:cNvSpPr>
          <p:nvPr/>
        </p:nvSpPr>
        <p:spPr bwMode="auto">
          <a:xfrm>
            <a:off x="3706813" y="1846263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ROD</a:t>
            </a:r>
          </a:p>
        </p:txBody>
      </p:sp>
      <p:sp>
        <p:nvSpPr>
          <p:cNvPr id="100" name="Rectangle 70"/>
          <p:cNvSpPr>
            <a:spLocks noChangeArrowheads="1"/>
          </p:cNvSpPr>
          <p:nvPr/>
        </p:nvSpPr>
        <p:spPr bwMode="auto">
          <a:xfrm>
            <a:off x="3275013" y="3789363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JMM</a:t>
            </a:r>
          </a:p>
        </p:txBody>
      </p:sp>
      <p:sp>
        <p:nvSpPr>
          <p:cNvPr id="101" name="Rectangle 71"/>
          <p:cNvSpPr>
            <a:spLocks noChangeArrowheads="1"/>
          </p:cNvSpPr>
          <p:nvPr/>
        </p:nvSpPr>
        <p:spPr bwMode="auto">
          <a:xfrm>
            <a:off x="2625725" y="3933825"/>
            <a:ext cx="215900" cy="1444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102" name="Line 72"/>
          <p:cNvSpPr>
            <a:spLocks noChangeShapeType="1"/>
          </p:cNvSpPr>
          <p:nvPr/>
        </p:nvSpPr>
        <p:spPr bwMode="auto">
          <a:xfrm flipV="1">
            <a:off x="2841625" y="3862388"/>
            <a:ext cx="43180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103" name="Line 73"/>
          <p:cNvSpPr>
            <a:spLocks noChangeShapeType="1"/>
          </p:cNvSpPr>
          <p:nvPr/>
        </p:nvSpPr>
        <p:spPr bwMode="auto">
          <a:xfrm>
            <a:off x="2841625" y="4221163"/>
            <a:ext cx="360363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104" name="Rectangle 81"/>
          <p:cNvSpPr>
            <a:spLocks noChangeArrowheads="1"/>
          </p:cNvSpPr>
          <p:nvPr/>
        </p:nvSpPr>
        <p:spPr bwMode="auto">
          <a:xfrm>
            <a:off x="1906588" y="3789363"/>
            <a:ext cx="1008062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rgbClr val="000000"/>
                </a:solidFill>
              </a:rPr>
              <a:t>PPR</a:t>
            </a:r>
          </a:p>
        </p:txBody>
      </p:sp>
      <p:sp>
        <p:nvSpPr>
          <p:cNvPr id="105" name="Rectangle 82"/>
          <p:cNvSpPr>
            <a:spLocks noChangeArrowheads="1"/>
          </p:cNvSpPr>
          <p:nvPr/>
        </p:nvSpPr>
        <p:spPr bwMode="auto">
          <a:xfrm>
            <a:off x="3417888" y="2493963"/>
            <a:ext cx="792162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b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rgbClr val="000000"/>
                </a:solidFill>
              </a:rPr>
              <a:t>jFEX</a:t>
            </a:r>
          </a:p>
        </p:txBody>
      </p:sp>
      <p:sp>
        <p:nvSpPr>
          <p:cNvPr id="106" name="Rectangle 83"/>
          <p:cNvSpPr>
            <a:spLocks noChangeArrowheads="1"/>
          </p:cNvSpPr>
          <p:nvPr/>
        </p:nvSpPr>
        <p:spPr bwMode="auto">
          <a:xfrm>
            <a:off x="3201988" y="4221163"/>
            <a:ext cx="1008062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CPM</a:t>
            </a:r>
          </a:p>
        </p:txBody>
      </p:sp>
      <p:sp>
        <p:nvSpPr>
          <p:cNvPr id="107" name="Rectangle 84"/>
          <p:cNvSpPr>
            <a:spLocks noChangeArrowheads="1"/>
          </p:cNvSpPr>
          <p:nvPr/>
        </p:nvSpPr>
        <p:spPr bwMode="auto">
          <a:xfrm>
            <a:off x="3201988" y="3502025"/>
            <a:ext cx="1008062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JEM</a:t>
            </a:r>
          </a:p>
        </p:txBody>
      </p:sp>
      <p:sp>
        <p:nvSpPr>
          <p:cNvPr id="108" name="Rectangle 85"/>
          <p:cNvSpPr>
            <a:spLocks noChangeArrowheads="1"/>
          </p:cNvSpPr>
          <p:nvPr/>
        </p:nvSpPr>
        <p:spPr bwMode="auto">
          <a:xfrm>
            <a:off x="4210050" y="3502025"/>
            <a:ext cx="360363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CMX</a:t>
            </a:r>
          </a:p>
        </p:txBody>
      </p:sp>
      <p:sp>
        <p:nvSpPr>
          <p:cNvPr id="109" name="Rectangle 86"/>
          <p:cNvSpPr>
            <a:spLocks noChangeArrowheads="1"/>
          </p:cNvSpPr>
          <p:nvPr/>
        </p:nvSpPr>
        <p:spPr bwMode="auto">
          <a:xfrm>
            <a:off x="4210050" y="4221163"/>
            <a:ext cx="360363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CMX</a:t>
            </a:r>
          </a:p>
        </p:txBody>
      </p:sp>
      <p:sp>
        <p:nvSpPr>
          <p:cNvPr id="110" name="Rectangle 87"/>
          <p:cNvSpPr>
            <a:spLocks noChangeArrowheads="1"/>
          </p:cNvSpPr>
          <p:nvPr/>
        </p:nvSpPr>
        <p:spPr bwMode="auto">
          <a:xfrm>
            <a:off x="4210050" y="2493963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Hub</a:t>
            </a:r>
          </a:p>
        </p:txBody>
      </p:sp>
      <p:sp>
        <p:nvSpPr>
          <p:cNvPr id="111" name="Rectangle 88"/>
          <p:cNvSpPr>
            <a:spLocks noChangeArrowheads="1"/>
          </p:cNvSpPr>
          <p:nvPr/>
        </p:nvSpPr>
        <p:spPr bwMode="auto">
          <a:xfrm>
            <a:off x="3417888" y="1773238"/>
            <a:ext cx="792162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b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rgbClr val="000000"/>
                </a:solidFill>
              </a:rPr>
              <a:t>eFEX</a:t>
            </a:r>
          </a:p>
        </p:txBody>
      </p:sp>
      <p:sp>
        <p:nvSpPr>
          <p:cNvPr id="112" name="Rectangle 89"/>
          <p:cNvSpPr>
            <a:spLocks noChangeArrowheads="1"/>
          </p:cNvSpPr>
          <p:nvPr/>
        </p:nvSpPr>
        <p:spPr bwMode="auto">
          <a:xfrm>
            <a:off x="4210050" y="1773238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Hub</a:t>
            </a:r>
          </a:p>
        </p:txBody>
      </p:sp>
      <p:sp>
        <p:nvSpPr>
          <p:cNvPr id="113" name="Rectangle 90"/>
          <p:cNvSpPr>
            <a:spLocks noChangeArrowheads="1"/>
          </p:cNvSpPr>
          <p:nvPr/>
        </p:nvSpPr>
        <p:spPr bwMode="auto">
          <a:xfrm>
            <a:off x="2338388" y="1773239"/>
            <a:ext cx="360362" cy="12954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rgbClr val="000000"/>
                </a:solidFill>
              </a:rPr>
              <a:t>Opt.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b="1" dirty="0">
              <a:solidFill>
                <a:srgbClr val="000000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rgbClr val="000000"/>
                </a:solidFill>
              </a:rPr>
              <a:t/>
            </a:r>
            <a:br>
              <a:rPr lang="en-GB" sz="1000" b="1" dirty="0" smtClean="0">
                <a:solidFill>
                  <a:srgbClr val="000000"/>
                </a:solidFill>
              </a:rPr>
            </a:br>
            <a:r>
              <a:rPr lang="en-GB" sz="1000" b="1" dirty="0" smtClean="0">
                <a:solidFill>
                  <a:srgbClr val="000000"/>
                </a:solidFill>
              </a:rPr>
              <a:t>Plant</a:t>
            </a:r>
          </a:p>
        </p:txBody>
      </p:sp>
      <p:sp>
        <p:nvSpPr>
          <p:cNvPr id="114" name="Rectangle 92"/>
          <p:cNvSpPr>
            <a:spLocks noChangeArrowheads="1"/>
          </p:cNvSpPr>
          <p:nvPr/>
        </p:nvSpPr>
        <p:spPr bwMode="auto">
          <a:xfrm>
            <a:off x="5073650" y="2854325"/>
            <a:ext cx="649288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L1Topo</a:t>
            </a:r>
          </a:p>
        </p:txBody>
      </p:sp>
      <p:sp>
        <p:nvSpPr>
          <p:cNvPr id="115" name="Rectangle 93"/>
          <p:cNvSpPr>
            <a:spLocks noChangeArrowheads="1"/>
          </p:cNvSpPr>
          <p:nvPr/>
        </p:nvSpPr>
        <p:spPr bwMode="auto">
          <a:xfrm>
            <a:off x="3706813" y="2565400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ROD</a:t>
            </a:r>
          </a:p>
        </p:txBody>
      </p:sp>
      <p:sp>
        <p:nvSpPr>
          <p:cNvPr id="116" name="Rectangle 94"/>
          <p:cNvSpPr>
            <a:spLocks noChangeArrowheads="1"/>
          </p:cNvSpPr>
          <p:nvPr/>
        </p:nvSpPr>
        <p:spPr bwMode="auto">
          <a:xfrm>
            <a:off x="3706813" y="1846263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ROD</a:t>
            </a:r>
          </a:p>
        </p:txBody>
      </p:sp>
      <p:sp>
        <p:nvSpPr>
          <p:cNvPr id="117" name="Rectangle 95"/>
          <p:cNvSpPr>
            <a:spLocks noChangeArrowheads="1"/>
          </p:cNvSpPr>
          <p:nvPr/>
        </p:nvSpPr>
        <p:spPr bwMode="auto">
          <a:xfrm>
            <a:off x="3275013" y="3789363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JMM</a:t>
            </a:r>
          </a:p>
        </p:txBody>
      </p:sp>
      <p:sp>
        <p:nvSpPr>
          <p:cNvPr id="118" name="Rectangle 96"/>
          <p:cNvSpPr>
            <a:spLocks noChangeArrowheads="1"/>
          </p:cNvSpPr>
          <p:nvPr/>
        </p:nvSpPr>
        <p:spPr bwMode="auto">
          <a:xfrm>
            <a:off x="2625725" y="3933825"/>
            <a:ext cx="215900" cy="1444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19" name="Line 97"/>
          <p:cNvSpPr>
            <a:spLocks noChangeShapeType="1"/>
          </p:cNvSpPr>
          <p:nvPr/>
        </p:nvSpPr>
        <p:spPr bwMode="auto">
          <a:xfrm flipV="1">
            <a:off x="2841625" y="3862388"/>
            <a:ext cx="431800" cy="142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0" name="Line 98"/>
          <p:cNvSpPr>
            <a:spLocks noChangeShapeType="1"/>
          </p:cNvSpPr>
          <p:nvPr/>
        </p:nvSpPr>
        <p:spPr bwMode="auto">
          <a:xfrm>
            <a:off x="2841625" y="4221163"/>
            <a:ext cx="360363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1" name="Line 99"/>
          <p:cNvSpPr>
            <a:spLocks noChangeShapeType="1"/>
          </p:cNvSpPr>
          <p:nvPr/>
        </p:nvSpPr>
        <p:spPr bwMode="auto">
          <a:xfrm flipV="1">
            <a:off x="2698750" y="2060575"/>
            <a:ext cx="43180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2" name="Line 101"/>
          <p:cNvSpPr>
            <a:spLocks noChangeShapeType="1"/>
          </p:cNvSpPr>
          <p:nvPr/>
        </p:nvSpPr>
        <p:spPr bwMode="auto">
          <a:xfrm flipV="1">
            <a:off x="3346450" y="3313111"/>
            <a:ext cx="0" cy="476251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3" name="Line 107"/>
          <p:cNvSpPr>
            <a:spLocks noChangeShapeType="1"/>
          </p:cNvSpPr>
          <p:nvPr/>
        </p:nvSpPr>
        <p:spPr bwMode="auto">
          <a:xfrm>
            <a:off x="4930775" y="2925763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4" name="Line 108"/>
          <p:cNvSpPr>
            <a:spLocks noChangeShapeType="1"/>
          </p:cNvSpPr>
          <p:nvPr/>
        </p:nvSpPr>
        <p:spPr bwMode="auto">
          <a:xfrm>
            <a:off x="4857750" y="3070225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5" name="Line 109"/>
          <p:cNvSpPr>
            <a:spLocks noChangeShapeType="1"/>
          </p:cNvSpPr>
          <p:nvPr/>
        </p:nvSpPr>
        <p:spPr bwMode="auto">
          <a:xfrm>
            <a:off x="4857750" y="3214688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6" name="Line 110"/>
          <p:cNvSpPr>
            <a:spLocks noChangeShapeType="1"/>
          </p:cNvSpPr>
          <p:nvPr/>
        </p:nvSpPr>
        <p:spPr bwMode="auto">
          <a:xfrm>
            <a:off x="4930775" y="3357563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7" name="Line 111"/>
          <p:cNvSpPr>
            <a:spLocks noChangeShapeType="1"/>
          </p:cNvSpPr>
          <p:nvPr/>
        </p:nvSpPr>
        <p:spPr bwMode="auto">
          <a:xfrm flipH="1">
            <a:off x="4857750" y="3214688"/>
            <a:ext cx="0" cy="5746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8" name="Line 112"/>
          <p:cNvSpPr>
            <a:spLocks noChangeShapeType="1"/>
          </p:cNvSpPr>
          <p:nvPr/>
        </p:nvSpPr>
        <p:spPr bwMode="auto">
          <a:xfrm flipH="1" flipV="1">
            <a:off x="4570413" y="3789363"/>
            <a:ext cx="2873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9" name="Line 113"/>
          <p:cNvSpPr>
            <a:spLocks noChangeShapeType="1"/>
          </p:cNvSpPr>
          <p:nvPr/>
        </p:nvSpPr>
        <p:spPr bwMode="auto">
          <a:xfrm flipH="1" flipV="1">
            <a:off x="4570413" y="4510088"/>
            <a:ext cx="3603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0" name="Line 114"/>
          <p:cNvSpPr>
            <a:spLocks noChangeShapeType="1"/>
          </p:cNvSpPr>
          <p:nvPr/>
        </p:nvSpPr>
        <p:spPr bwMode="auto">
          <a:xfrm flipH="1">
            <a:off x="4930775" y="3357563"/>
            <a:ext cx="0" cy="1152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1" name="Line 115"/>
          <p:cNvSpPr>
            <a:spLocks noChangeShapeType="1"/>
          </p:cNvSpPr>
          <p:nvPr/>
        </p:nvSpPr>
        <p:spPr bwMode="auto">
          <a:xfrm flipH="1" flipV="1">
            <a:off x="4570413" y="2062163"/>
            <a:ext cx="3603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2" name="Line 116"/>
          <p:cNvSpPr>
            <a:spLocks noChangeShapeType="1"/>
          </p:cNvSpPr>
          <p:nvPr/>
        </p:nvSpPr>
        <p:spPr bwMode="auto">
          <a:xfrm flipH="1" flipV="1">
            <a:off x="4570413" y="2781300"/>
            <a:ext cx="2873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3" name="Line 118"/>
          <p:cNvSpPr>
            <a:spLocks noChangeShapeType="1"/>
          </p:cNvSpPr>
          <p:nvPr/>
        </p:nvSpPr>
        <p:spPr bwMode="auto">
          <a:xfrm flipH="1">
            <a:off x="4857750" y="2781300"/>
            <a:ext cx="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4" name="Line 119"/>
          <p:cNvSpPr>
            <a:spLocks noChangeShapeType="1"/>
          </p:cNvSpPr>
          <p:nvPr/>
        </p:nvSpPr>
        <p:spPr bwMode="auto">
          <a:xfrm flipV="1">
            <a:off x="4930775" y="2062163"/>
            <a:ext cx="0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5" name="Rectangle 121"/>
          <p:cNvSpPr>
            <a:spLocks noChangeArrowheads="1"/>
          </p:cNvSpPr>
          <p:nvPr/>
        </p:nvSpPr>
        <p:spPr bwMode="auto">
          <a:xfrm>
            <a:off x="6516688" y="5373688"/>
            <a:ext cx="288925" cy="1444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6" name="Text Box 122"/>
          <p:cNvSpPr txBox="1">
            <a:spLocks noChangeArrowheads="1"/>
          </p:cNvSpPr>
          <p:nvPr/>
        </p:nvSpPr>
        <p:spPr bwMode="auto">
          <a:xfrm>
            <a:off x="6804025" y="5302250"/>
            <a:ext cx="11207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mtClean="0">
                <a:solidFill>
                  <a:srgbClr val="000000"/>
                </a:solidFill>
              </a:rPr>
              <a:t>New at Phase 1</a:t>
            </a:r>
          </a:p>
        </p:txBody>
      </p:sp>
      <p:sp>
        <p:nvSpPr>
          <p:cNvPr id="137" name="Rectangle 125"/>
          <p:cNvSpPr>
            <a:spLocks noChangeArrowheads="1"/>
          </p:cNvSpPr>
          <p:nvPr/>
        </p:nvSpPr>
        <p:spPr bwMode="auto">
          <a:xfrm>
            <a:off x="3130550" y="1773238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RTM</a:t>
            </a:r>
          </a:p>
        </p:txBody>
      </p:sp>
      <p:sp>
        <p:nvSpPr>
          <p:cNvPr id="138" name="Rectangle 126"/>
          <p:cNvSpPr>
            <a:spLocks noChangeArrowheads="1"/>
          </p:cNvSpPr>
          <p:nvPr/>
        </p:nvSpPr>
        <p:spPr bwMode="auto">
          <a:xfrm>
            <a:off x="3130550" y="2493963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RTM</a:t>
            </a:r>
          </a:p>
        </p:txBody>
      </p:sp>
      <p:sp>
        <p:nvSpPr>
          <p:cNvPr id="142" name="Line 116"/>
          <p:cNvSpPr>
            <a:spLocks noChangeShapeType="1"/>
          </p:cNvSpPr>
          <p:nvPr/>
        </p:nvSpPr>
        <p:spPr bwMode="auto">
          <a:xfrm flipH="1" flipV="1">
            <a:off x="1979712" y="3313112"/>
            <a:ext cx="1366738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43" name="Line 101"/>
          <p:cNvSpPr>
            <a:spLocks noChangeShapeType="1"/>
          </p:cNvSpPr>
          <p:nvPr/>
        </p:nvSpPr>
        <p:spPr bwMode="auto">
          <a:xfrm flipV="1">
            <a:off x="1986227" y="2924504"/>
            <a:ext cx="353848" cy="1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46" name="Line 99"/>
          <p:cNvSpPr>
            <a:spLocks noChangeShapeType="1"/>
          </p:cNvSpPr>
          <p:nvPr/>
        </p:nvSpPr>
        <p:spPr bwMode="auto">
          <a:xfrm flipV="1">
            <a:off x="2693922" y="2778807"/>
            <a:ext cx="43180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48" name="Line 116"/>
          <p:cNvSpPr>
            <a:spLocks noChangeShapeType="1"/>
          </p:cNvSpPr>
          <p:nvPr/>
        </p:nvSpPr>
        <p:spPr bwMode="auto">
          <a:xfrm flipH="1">
            <a:off x="1979712" y="2924504"/>
            <a:ext cx="0" cy="38860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49" name="Line 116"/>
          <p:cNvSpPr>
            <a:spLocks noChangeShapeType="1"/>
          </p:cNvSpPr>
          <p:nvPr/>
        </p:nvSpPr>
        <p:spPr bwMode="auto">
          <a:xfrm>
            <a:off x="2341272" y="2420940"/>
            <a:ext cx="357477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74" name="Line 97"/>
          <p:cNvSpPr>
            <a:spLocks noChangeShapeType="1"/>
          </p:cNvSpPr>
          <p:nvPr/>
        </p:nvSpPr>
        <p:spPr bwMode="auto">
          <a:xfrm flipH="1" flipV="1">
            <a:off x="2481262" y="3319464"/>
            <a:ext cx="241776" cy="61889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9" name="Line 97"/>
          <p:cNvSpPr>
            <a:spLocks noChangeShapeType="1"/>
          </p:cNvSpPr>
          <p:nvPr/>
        </p:nvSpPr>
        <p:spPr bwMode="auto">
          <a:xfrm flipV="1">
            <a:off x="1749444" y="2636912"/>
            <a:ext cx="611387" cy="326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962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jFEX</a:t>
            </a:r>
            <a:r>
              <a:rPr lang="en-GB" dirty="0" smtClean="0"/>
              <a:t> input data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/>
            <a:r>
              <a:rPr lang="en-GB" dirty="0" smtClean="0"/>
              <a:t>Fibre optical inputs only</a:t>
            </a:r>
          </a:p>
          <a:p>
            <a:pPr marL="342900" lvl="1" indent="-342900"/>
            <a:r>
              <a:rPr lang="en-GB" dirty="0"/>
              <a:t>F</a:t>
            </a:r>
            <a:r>
              <a:rPr lang="en-GB" dirty="0" smtClean="0"/>
              <a:t>ibre bundles via patch panel / fibre re-bundling stage</a:t>
            </a:r>
          </a:p>
          <a:p>
            <a:pPr marL="342900" lvl="1" indent="-342900"/>
            <a:r>
              <a:rPr lang="en-GB" dirty="0" smtClean="0"/>
              <a:t>Granularity </a:t>
            </a:r>
            <a:r>
              <a:rPr lang="en-GB" dirty="0"/>
              <a:t>.1</a:t>
            </a:r>
            <a:r>
              <a:rPr lang="en-GB" dirty="0">
                <a:sym typeface="Wingdings" pitchFamily="2" charset="2"/>
              </a:rPr>
              <a:t>×.1 (</a:t>
            </a:r>
            <a:r>
              <a:rPr lang="en-GB" dirty="0" err="1">
                <a:sym typeface="Wingdings" pitchFamily="2" charset="2"/>
              </a:rPr>
              <a:t>η×φ</a:t>
            </a:r>
            <a:r>
              <a:rPr lang="en-GB" dirty="0" smtClean="0">
                <a:sym typeface="Wingdings" pitchFamily="2" charset="2"/>
              </a:rPr>
              <a:t>)</a:t>
            </a:r>
            <a:endParaRPr lang="en-GB" dirty="0">
              <a:sym typeface="Wingdings" pitchFamily="2" charset="2"/>
            </a:endParaRPr>
          </a:p>
          <a:p>
            <a:pPr marL="342900" lvl="1" indent="-342900"/>
            <a:r>
              <a:rPr lang="en-GB" dirty="0">
                <a:sym typeface="Wingdings" pitchFamily="2" charset="2"/>
              </a:rPr>
              <a:t>One electromagnetic, one hadronic </a:t>
            </a:r>
            <a:r>
              <a:rPr lang="en-GB" dirty="0" smtClean="0">
                <a:sym typeface="Wingdings" pitchFamily="2" charset="2"/>
              </a:rPr>
              <a:t>tower </a:t>
            </a:r>
            <a:r>
              <a:rPr lang="en-GB" dirty="0">
                <a:sym typeface="Wingdings" pitchFamily="2" charset="2"/>
              </a:rPr>
              <a:t>per </a:t>
            </a:r>
            <a:r>
              <a:rPr lang="en-GB" dirty="0" err="1" smtClean="0">
                <a:sym typeface="Wingdings" pitchFamily="2" charset="2"/>
              </a:rPr>
              <a:t>η×φ</a:t>
            </a:r>
            <a:r>
              <a:rPr lang="en-GB" dirty="0" smtClean="0">
                <a:sym typeface="Wingdings" pitchFamily="2" charset="2"/>
              </a:rPr>
              <a:t> bin</a:t>
            </a:r>
            <a:endParaRPr lang="en-GB" dirty="0"/>
          </a:p>
          <a:p>
            <a:r>
              <a:rPr lang="en-GB" dirty="0" smtClean="0"/>
              <a:t>Unlike eFEX, </a:t>
            </a:r>
            <a:r>
              <a:rPr lang="en-GB" dirty="0"/>
              <a:t>no “BCMUX” scheme </a:t>
            </a:r>
            <a:r>
              <a:rPr lang="en-GB" dirty="0" smtClean="0"/>
              <a:t>possible due </a:t>
            </a:r>
            <a:r>
              <a:rPr lang="en-GB" dirty="0"/>
              <a:t>to consecutive non-zero data</a:t>
            </a:r>
          </a:p>
          <a:p>
            <a:r>
              <a:rPr lang="en-GB" dirty="0"/>
              <a:t>6.4 Gb/s line rate, 8b/10b encoding, </a:t>
            </a:r>
            <a:r>
              <a:rPr lang="en-GB" dirty="0" smtClean="0"/>
              <a:t> </a:t>
            </a:r>
            <a:r>
              <a:rPr lang="en-GB" dirty="0" smtClean="0">
                <a:sym typeface="Wingdings" pitchFamily="2" charset="2"/>
              </a:rPr>
              <a:t></a:t>
            </a:r>
            <a:r>
              <a:rPr lang="en-GB" dirty="0" smtClean="0"/>
              <a:t> </a:t>
            </a:r>
            <a:r>
              <a:rPr lang="en-GB" dirty="0"/>
              <a:t>128 bit per BC </a:t>
            </a:r>
          </a:p>
          <a:p>
            <a:r>
              <a:rPr lang="en-GB" dirty="0" smtClean="0"/>
              <a:t>16bit energy per  </a:t>
            </a:r>
            <a:r>
              <a:rPr lang="en-GB" dirty="0"/>
              <a:t>tower, 8 towers per </a:t>
            </a:r>
            <a:r>
              <a:rPr lang="en-GB" dirty="0" smtClean="0"/>
              <a:t>fibre</a:t>
            </a:r>
          </a:p>
          <a:p>
            <a:r>
              <a:rPr lang="en-GB" dirty="0" smtClean="0"/>
              <a:t>LAr data from DPS </a:t>
            </a:r>
          </a:p>
          <a:p>
            <a:r>
              <a:rPr lang="en-GB" dirty="0" smtClean="0"/>
              <a:t>Tile </a:t>
            </a:r>
            <a:r>
              <a:rPr lang="en-GB" dirty="0" smtClean="0"/>
              <a:t>… see later presentations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0067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Algorithms</a:t>
            </a:r>
            <a:r>
              <a:rPr lang="de-DE" dirty="0" smtClean="0"/>
              <a:t>, </a:t>
            </a:r>
            <a:r>
              <a:rPr lang="de-DE" dirty="0" err="1" smtClean="0"/>
              <a:t>now</a:t>
            </a:r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25" name="Inhaltsplatzhalter 224"/>
          <p:cNvSpPr>
            <a:spLocks noGrp="1"/>
          </p:cNvSpPr>
          <p:nvPr>
            <p:ph idx="1"/>
          </p:nvPr>
        </p:nvSpPr>
        <p:spPr>
          <a:xfrm>
            <a:off x="1835696" y="908719"/>
            <a:ext cx="6768752" cy="54006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Sliding window algorithm (sliding in </a:t>
            </a:r>
            <a:r>
              <a:rPr lang="el-GR" dirty="0" smtClean="0"/>
              <a:t>φ</a:t>
            </a:r>
            <a:r>
              <a:rPr lang="de-DE" dirty="0" smtClean="0"/>
              <a:t>, </a:t>
            </a:r>
            <a:r>
              <a:rPr lang="el-GR" dirty="0" smtClean="0"/>
              <a:t>η</a:t>
            </a:r>
            <a:r>
              <a:rPr lang="de-DE" dirty="0" smtClean="0"/>
              <a:t>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Operate on jet </a:t>
            </a:r>
            <a:r>
              <a:rPr lang="en-GB" dirty="0"/>
              <a:t>elements (towers) 0.2 x </a:t>
            </a:r>
            <a:r>
              <a:rPr lang="en-GB" dirty="0" smtClean="0"/>
              <a:t>0.2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Find and disambiguate ROIs sized 0.4 </a:t>
            </a:r>
            <a:r>
              <a:rPr lang="en-GB" dirty="0"/>
              <a:t>x </a:t>
            </a:r>
            <a:r>
              <a:rPr lang="en-GB" dirty="0" smtClean="0"/>
              <a:t>0.4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Calculate jet energy in three differently sized windows (programmable), up </a:t>
            </a:r>
            <a:r>
              <a:rPr lang="en-GB" dirty="0"/>
              <a:t>to </a:t>
            </a:r>
            <a:r>
              <a:rPr lang="en-GB" dirty="0" smtClean="0"/>
              <a:t>0.8 </a:t>
            </a:r>
            <a:r>
              <a:rPr lang="en-GB" dirty="0"/>
              <a:t>x </a:t>
            </a:r>
            <a:r>
              <a:rPr lang="en-GB" dirty="0" smtClean="0"/>
              <a:t>0.8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Jet size (window size) limited by environment (data duplication)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Granularity defined by arithmetic on Pre-Processor ASIC (pre-sum)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4" name="Rechteck 53"/>
          <p:cNvSpPr>
            <a:spLocks noChangeAspect="1"/>
          </p:cNvSpPr>
          <p:nvPr/>
        </p:nvSpPr>
        <p:spPr>
          <a:xfrm>
            <a:off x="8626676" y="1821743"/>
            <a:ext cx="216024" cy="216024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42" name="Gruppieren 41"/>
          <p:cNvGrpSpPr/>
          <p:nvPr/>
        </p:nvGrpSpPr>
        <p:grpSpPr>
          <a:xfrm>
            <a:off x="395686" y="1413202"/>
            <a:ext cx="864096" cy="3036978"/>
            <a:chOff x="395686" y="1413202"/>
            <a:chExt cx="864096" cy="3036978"/>
          </a:xfrm>
        </p:grpSpPr>
        <p:sp>
          <p:nvSpPr>
            <p:cNvPr id="288" name="Rechteck 287"/>
            <p:cNvSpPr>
              <a:spLocks noChangeAspect="1"/>
            </p:cNvSpPr>
            <p:nvPr/>
          </p:nvSpPr>
          <p:spPr>
            <a:xfrm>
              <a:off x="1043758" y="3583601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9" name="Rechteck 288"/>
            <p:cNvSpPr>
              <a:spLocks noChangeAspect="1"/>
            </p:cNvSpPr>
            <p:nvPr/>
          </p:nvSpPr>
          <p:spPr>
            <a:xfrm>
              <a:off x="827734" y="3583601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0" name="Rechteck 289"/>
            <p:cNvSpPr>
              <a:spLocks noChangeAspect="1"/>
            </p:cNvSpPr>
            <p:nvPr/>
          </p:nvSpPr>
          <p:spPr>
            <a:xfrm>
              <a:off x="611710" y="3583601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1" name="Rechteck 290"/>
            <p:cNvSpPr>
              <a:spLocks noChangeAspect="1"/>
            </p:cNvSpPr>
            <p:nvPr/>
          </p:nvSpPr>
          <p:spPr>
            <a:xfrm>
              <a:off x="395686" y="3583601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2" name="Rechteck 291"/>
            <p:cNvSpPr>
              <a:spLocks noChangeAspect="1"/>
            </p:cNvSpPr>
            <p:nvPr/>
          </p:nvSpPr>
          <p:spPr>
            <a:xfrm>
              <a:off x="1043758" y="3799625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3" name="Rechteck 292"/>
            <p:cNvSpPr>
              <a:spLocks noChangeAspect="1"/>
            </p:cNvSpPr>
            <p:nvPr/>
          </p:nvSpPr>
          <p:spPr>
            <a:xfrm>
              <a:off x="827734" y="3799625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4" name="Rechteck 293"/>
            <p:cNvSpPr>
              <a:spLocks noChangeAspect="1"/>
            </p:cNvSpPr>
            <p:nvPr/>
          </p:nvSpPr>
          <p:spPr>
            <a:xfrm>
              <a:off x="611710" y="3799625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5" name="Rechteck 294"/>
            <p:cNvSpPr>
              <a:spLocks noChangeAspect="1"/>
            </p:cNvSpPr>
            <p:nvPr/>
          </p:nvSpPr>
          <p:spPr>
            <a:xfrm>
              <a:off x="395686" y="3799625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6" name="Rechteck 295"/>
            <p:cNvSpPr>
              <a:spLocks noChangeAspect="1"/>
            </p:cNvSpPr>
            <p:nvPr/>
          </p:nvSpPr>
          <p:spPr>
            <a:xfrm>
              <a:off x="1043758" y="4015649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7" name="Rechteck 296"/>
            <p:cNvSpPr>
              <a:spLocks noChangeAspect="1"/>
            </p:cNvSpPr>
            <p:nvPr/>
          </p:nvSpPr>
          <p:spPr>
            <a:xfrm>
              <a:off x="827734" y="4015649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8" name="Rechteck 297"/>
            <p:cNvSpPr>
              <a:spLocks noChangeAspect="1"/>
            </p:cNvSpPr>
            <p:nvPr/>
          </p:nvSpPr>
          <p:spPr>
            <a:xfrm>
              <a:off x="611710" y="4015649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9" name="Rechteck 298"/>
            <p:cNvSpPr>
              <a:spLocks noChangeAspect="1"/>
            </p:cNvSpPr>
            <p:nvPr/>
          </p:nvSpPr>
          <p:spPr>
            <a:xfrm>
              <a:off x="395686" y="4015649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0" name="Rechteck 299"/>
            <p:cNvSpPr>
              <a:spLocks noChangeAspect="1"/>
            </p:cNvSpPr>
            <p:nvPr/>
          </p:nvSpPr>
          <p:spPr>
            <a:xfrm>
              <a:off x="1043758" y="4234156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1" name="Rechteck 300"/>
            <p:cNvSpPr>
              <a:spLocks noChangeAspect="1"/>
            </p:cNvSpPr>
            <p:nvPr/>
          </p:nvSpPr>
          <p:spPr>
            <a:xfrm>
              <a:off x="827734" y="4234156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2" name="Rechteck 301"/>
            <p:cNvSpPr>
              <a:spLocks noChangeAspect="1"/>
            </p:cNvSpPr>
            <p:nvPr/>
          </p:nvSpPr>
          <p:spPr>
            <a:xfrm>
              <a:off x="611710" y="4234156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3" name="Rechteck 302"/>
            <p:cNvSpPr>
              <a:spLocks noChangeAspect="1"/>
            </p:cNvSpPr>
            <p:nvPr/>
          </p:nvSpPr>
          <p:spPr>
            <a:xfrm>
              <a:off x="395686" y="4234156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4" name="Rechteck 303"/>
            <p:cNvSpPr>
              <a:spLocks noChangeAspect="1"/>
            </p:cNvSpPr>
            <p:nvPr/>
          </p:nvSpPr>
          <p:spPr>
            <a:xfrm>
              <a:off x="1043758" y="2495976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5" name="Rechteck 304"/>
            <p:cNvSpPr>
              <a:spLocks noChangeAspect="1"/>
            </p:cNvSpPr>
            <p:nvPr/>
          </p:nvSpPr>
          <p:spPr>
            <a:xfrm>
              <a:off x="827734" y="2495976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6" name="Rechteck 305"/>
            <p:cNvSpPr>
              <a:spLocks noChangeAspect="1"/>
            </p:cNvSpPr>
            <p:nvPr/>
          </p:nvSpPr>
          <p:spPr>
            <a:xfrm>
              <a:off x="611710" y="2495976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7" name="Rechteck 306"/>
            <p:cNvSpPr>
              <a:spLocks noChangeAspect="1"/>
            </p:cNvSpPr>
            <p:nvPr/>
          </p:nvSpPr>
          <p:spPr>
            <a:xfrm>
              <a:off x="395686" y="2495976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8" name="Rechteck 307"/>
            <p:cNvSpPr>
              <a:spLocks noChangeAspect="1"/>
            </p:cNvSpPr>
            <p:nvPr/>
          </p:nvSpPr>
          <p:spPr>
            <a:xfrm>
              <a:off x="1043758" y="2712000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9" name="Rechteck 308"/>
            <p:cNvSpPr>
              <a:spLocks noChangeAspect="1"/>
            </p:cNvSpPr>
            <p:nvPr/>
          </p:nvSpPr>
          <p:spPr>
            <a:xfrm>
              <a:off x="827734" y="2712000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0" name="Rechteck 309"/>
            <p:cNvSpPr>
              <a:spLocks noChangeAspect="1"/>
            </p:cNvSpPr>
            <p:nvPr/>
          </p:nvSpPr>
          <p:spPr>
            <a:xfrm>
              <a:off x="611710" y="2712000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1" name="Rechteck 310"/>
            <p:cNvSpPr>
              <a:spLocks noChangeAspect="1"/>
            </p:cNvSpPr>
            <p:nvPr/>
          </p:nvSpPr>
          <p:spPr>
            <a:xfrm>
              <a:off x="395686" y="2712000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2" name="Rechteck 311"/>
            <p:cNvSpPr>
              <a:spLocks noChangeAspect="1"/>
            </p:cNvSpPr>
            <p:nvPr/>
          </p:nvSpPr>
          <p:spPr>
            <a:xfrm>
              <a:off x="1043758" y="2928024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3" name="Rechteck 312"/>
            <p:cNvSpPr>
              <a:spLocks noChangeAspect="1"/>
            </p:cNvSpPr>
            <p:nvPr/>
          </p:nvSpPr>
          <p:spPr>
            <a:xfrm>
              <a:off x="827734" y="2928024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4" name="Rechteck 313"/>
            <p:cNvSpPr>
              <a:spLocks noChangeAspect="1"/>
            </p:cNvSpPr>
            <p:nvPr/>
          </p:nvSpPr>
          <p:spPr>
            <a:xfrm>
              <a:off x="611710" y="2928024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5" name="Rechteck 314"/>
            <p:cNvSpPr>
              <a:spLocks noChangeAspect="1"/>
            </p:cNvSpPr>
            <p:nvPr/>
          </p:nvSpPr>
          <p:spPr>
            <a:xfrm>
              <a:off x="395686" y="2928024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0" name="Rechteck 319"/>
            <p:cNvSpPr>
              <a:spLocks noChangeAspect="1"/>
            </p:cNvSpPr>
            <p:nvPr/>
          </p:nvSpPr>
          <p:spPr>
            <a:xfrm>
              <a:off x="1043758" y="3146531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2" name="Rechteck 321"/>
            <p:cNvSpPr>
              <a:spLocks noChangeAspect="1"/>
            </p:cNvSpPr>
            <p:nvPr/>
          </p:nvSpPr>
          <p:spPr>
            <a:xfrm>
              <a:off x="827734" y="3146531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8" name="Rechteck 327"/>
            <p:cNvSpPr>
              <a:spLocks noChangeAspect="1"/>
            </p:cNvSpPr>
            <p:nvPr/>
          </p:nvSpPr>
          <p:spPr>
            <a:xfrm>
              <a:off x="611710" y="3146531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0" name="Rechteck 329"/>
            <p:cNvSpPr>
              <a:spLocks noChangeAspect="1"/>
            </p:cNvSpPr>
            <p:nvPr/>
          </p:nvSpPr>
          <p:spPr>
            <a:xfrm>
              <a:off x="395686" y="3146531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2" name="Rechteck 331"/>
            <p:cNvSpPr>
              <a:spLocks noChangeAspect="1"/>
            </p:cNvSpPr>
            <p:nvPr/>
          </p:nvSpPr>
          <p:spPr>
            <a:xfrm>
              <a:off x="1043758" y="1413202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3" name="Rechteck 332"/>
            <p:cNvSpPr>
              <a:spLocks noChangeAspect="1"/>
            </p:cNvSpPr>
            <p:nvPr/>
          </p:nvSpPr>
          <p:spPr>
            <a:xfrm>
              <a:off x="827734" y="1413202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4" name="Rechteck 333"/>
            <p:cNvSpPr>
              <a:spLocks noChangeAspect="1"/>
            </p:cNvSpPr>
            <p:nvPr/>
          </p:nvSpPr>
          <p:spPr>
            <a:xfrm>
              <a:off x="611710" y="1413202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5" name="Rechteck 334"/>
            <p:cNvSpPr>
              <a:spLocks noChangeAspect="1"/>
            </p:cNvSpPr>
            <p:nvPr/>
          </p:nvSpPr>
          <p:spPr>
            <a:xfrm>
              <a:off x="395686" y="1413202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6" name="Rechteck 335"/>
            <p:cNvSpPr>
              <a:spLocks noChangeAspect="1"/>
            </p:cNvSpPr>
            <p:nvPr/>
          </p:nvSpPr>
          <p:spPr>
            <a:xfrm>
              <a:off x="1043758" y="1629226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7" name="Rechteck 336"/>
            <p:cNvSpPr>
              <a:spLocks noChangeAspect="1"/>
            </p:cNvSpPr>
            <p:nvPr/>
          </p:nvSpPr>
          <p:spPr>
            <a:xfrm>
              <a:off x="827734" y="1629226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8" name="Rechteck 337"/>
            <p:cNvSpPr>
              <a:spLocks noChangeAspect="1"/>
            </p:cNvSpPr>
            <p:nvPr/>
          </p:nvSpPr>
          <p:spPr>
            <a:xfrm>
              <a:off x="611710" y="1629226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9" name="Rechteck 338"/>
            <p:cNvSpPr>
              <a:spLocks noChangeAspect="1"/>
            </p:cNvSpPr>
            <p:nvPr/>
          </p:nvSpPr>
          <p:spPr>
            <a:xfrm>
              <a:off x="395686" y="1629226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0" name="Rechteck 339"/>
            <p:cNvSpPr>
              <a:spLocks noChangeAspect="1"/>
            </p:cNvSpPr>
            <p:nvPr/>
          </p:nvSpPr>
          <p:spPr>
            <a:xfrm>
              <a:off x="1043758" y="1845250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1" name="Rechteck 340"/>
            <p:cNvSpPr>
              <a:spLocks noChangeAspect="1"/>
            </p:cNvSpPr>
            <p:nvPr/>
          </p:nvSpPr>
          <p:spPr>
            <a:xfrm>
              <a:off x="827734" y="1845250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2" name="Rechteck 341"/>
            <p:cNvSpPr>
              <a:spLocks noChangeAspect="1"/>
            </p:cNvSpPr>
            <p:nvPr/>
          </p:nvSpPr>
          <p:spPr>
            <a:xfrm>
              <a:off x="611710" y="1845250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3" name="Rechteck 342"/>
            <p:cNvSpPr>
              <a:spLocks noChangeAspect="1"/>
            </p:cNvSpPr>
            <p:nvPr/>
          </p:nvSpPr>
          <p:spPr>
            <a:xfrm>
              <a:off x="395686" y="1845250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4" name="Rechteck 343"/>
            <p:cNvSpPr>
              <a:spLocks noChangeAspect="1"/>
            </p:cNvSpPr>
            <p:nvPr/>
          </p:nvSpPr>
          <p:spPr>
            <a:xfrm>
              <a:off x="1043758" y="2063757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5" name="Rechteck 344"/>
            <p:cNvSpPr>
              <a:spLocks noChangeAspect="1"/>
            </p:cNvSpPr>
            <p:nvPr/>
          </p:nvSpPr>
          <p:spPr>
            <a:xfrm>
              <a:off x="827734" y="2063757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6" name="Rechteck 345"/>
            <p:cNvSpPr>
              <a:spLocks noChangeAspect="1"/>
            </p:cNvSpPr>
            <p:nvPr/>
          </p:nvSpPr>
          <p:spPr>
            <a:xfrm>
              <a:off x="611710" y="2063757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7" name="Rechteck 346"/>
            <p:cNvSpPr>
              <a:spLocks noChangeAspect="1"/>
            </p:cNvSpPr>
            <p:nvPr/>
          </p:nvSpPr>
          <p:spPr>
            <a:xfrm>
              <a:off x="395686" y="2063757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353" name="Rechteck 352"/>
          <p:cNvSpPr>
            <a:spLocks noChangeAspect="1"/>
          </p:cNvSpPr>
          <p:nvPr/>
        </p:nvSpPr>
        <p:spPr>
          <a:xfrm>
            <a:off x="8384269" y="3609019"/>
            <a:ext cx="616887" cy="61688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54" name="Rechteck 353"/>
          <p:cNvSpPr>
            <a:spLocks noChangeAspect="1"/>
          </p:cNvSpPr>
          <p:nvPr/>
        </p:nvSpPr>
        <p:spPr>
          <a:xfrm>
            <a:off x="8734688" y="2588390"/>
            <a:ext cx="216024" cy="216024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55" name="Rechteck 354"/>
          <p:cNvSpPr>
            <a:spLocks noChangeAspect="1"/>
          </p:cNvSpPr>
          <p:nvPr/>
        </p:nvSpPr>
        <p:spPr>
          <a:xfrm>
            <a:off x="8518664" y="2588390"/>
            <a:ext cx="216024" cy="216024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56" name="Rechteck 355"/>
          <p:cNvSpPr>
            <a:spLocks noChangeAspect="1"/>
          </p:cNvSpPr>
          <p:nvPr/>
        </p:nvSpPr>
        <p:spPr>
          <a:xfrm>
            <a:off x="8734688" y="2804414"/>
            <a:ext cx="216024" cy="216024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57" name="Rechteck 356"/>
          <p:cNvSpPr>
            <a:spLocks noChangeAspect="1"/>
          </p:cNvSpPr>
          <p:nvPr/>
        </p:nvSpPr>
        <p:spPr>
          <a:xfrm>
            <a:off x="8518664" y="2804414"/>
            <a:ext cx="216024" cy="216024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51924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…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then</a:t>
            </a:r>
            <a:endParaRPr lang="de-DE" dirty="0"/>
          </a:p>
        </p:txBody>
      </p:sp>
      <p:sp>
        <p:nvSpPr>
          <p:cNvPr id="225" name="Inhaltsplatzhalter 224"/>
          <p:cNvSpPr>
            <a:spLocks noGrp="1"/>
          </p:cNvSpPr>
          <p:nvPr>
            <p:ph idx="1"/>
          </p:nvPr>
        </p:nvSpPr>
        <p:spPr>
          <a:xfrm>
            <a:off x="142332" y="1674744"/>
            <a:ext cx="8730465" cy="3131800"/>
          </a:xfrm>
        </p:spPr>
        <p:txBody>
          <a:bodyPr>
            <a:normAutofit/>
          </a:bodyPr>
          <a:lstStyle/>
          <a:p>
            <a:r>
              <a:rPr lang="en-GB" dirty="0" smtClean="0"/>
              <a:t>Increase dynamic range</a:t>
            </a:r>
          </a:p>
          <a:p>
            <a:r>
              <a:rPr lang="en-GB" dirty="0" smtClean="0"/>
              <a:t>Improve granularity by factor of four, to 0.1×0.1 (</a:t>
            </a:r>
            <a:r>
              <a:rPr lang="en-GB" dirty="0" err="1" smtClean="0"/>
              <a:t>η×φ</a:t>
            </a:r>
            <a:r>
              <a:rPr lang="en-GB" dirty="0" smtClean="0"/>
              <a:t>)</a:t>
            </a:r>
          </a:p>
          <a:p>
            <a:r>
              <a:rPr lang="en-GB" dirty="0" smtClean="0"/>
              <a:t>Slightly increase </a:t>
            </a:r>
            <a:r>
              <a:rPr lang="en-GB" dirty="0"/>
              <a:t>environment </a:t>
            </a:r>
            <a:r>
              <a:rPr lang="en-GB" dirty="0" smtClean="0"/>
              <a:t>(0.9 </a:t>
            </a:r>
            <a:r>
              <a:rPr lang="en-GB" dirty="0"/>
              <a:t>× </a:t>
            </a:r>
            <a:r>
              <a:rPr lang="en-GB" dirty="0" smtClean="0"/>
              <a:t>0.9 baseline)</a:t>
            </a:r>
            <a:endParaRPr lang="en-GB" dirty="0"/>
          </a:p>
          <a:p>
            <a:r>
              <a:rPr lang="en-GB" dirty="0" smtClean="0"/>
              <a:t>Allow for flexibility in jet definition (non-square jet shape, Gaussian filter, …)</a:t>
            </a:r>
          </a:p>
          <a:p>
            <a:r>
              <a:rPr lang="en-GB" dirty="0" smtClean="0"/>
              <a:t>Fat jets to be calculated from high granularity small jets</a:t>
            </a:r>
          </a:p>
          <a:p>
            <a:r>
              <a:rPr lang="en-GB" dirty="0" smtClean="0"/>
              <a:t>Optionally increase jet environment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6</a:t>
            </a:fld>
            <a:endParaRPr lang="en-GB" dirty="0"/>
          </a:p>
        </p:txBody>
      </p:sp>
      <p:cxnSp>
        <p:nvCxnSpPr>
          <p:cNvPr id="323" name="Gerader Verbinder 322"/>
          <p:cNvCxnSpPr/>
          <p:nvPr/>
        </p:nvCxnSpPr>
        <p:spPr>
          <a:xfrm>
            <a:off x="1259632" y="4950109"/>
            <a:ext cx="0" cy="15618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5" name="Textfeld 324"/>
          <p:cNvSpPr txBox="1"/>
          <p:nvPr/>
        </p:nvSpPr>
        <p:spPr>
          <a:xfrm>
            <a:off x="142332" y="6174757"/>
            <a:ext cx="4247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Phase 0         Phase 1</a:t>
            </a:r>
            <a:endParaRPr lang="de-DE" dirty="0"/>
          </a:p>
        </p:txBody>
      </p:sp>
      <p:sp>
        <p:nvSpPr>
          <p:cNvPr id="139" name="Rechteck 138"/>
          <p:cNvSpPr>
            <a:spLocks noChangeAspect="1"/>
          </p:cNvSpPr>
          <p:nvPr/>
        </p:nvSpPr>
        <p:spPr>
          <a:xfrm>
            <a:off x="1443163" y="5179884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0" name="Rechteck 139"/>
          <p:cNvSpPr>
            <a:spLocks noChangeAspect="1"/>
          </p:cNvSpPr>
          <p:nvPr/>
        </p:nvSpPr>
        <p:spPr>
          <a:xfrm>
            <a:off x="1443163" y="5287884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1" name="Rechteck 140"/>
          <p:cNvSpPr>
            <a:spLocks noChangeAspect="1"/>
          </p:cNvSpPr>
          <p:nvPr/>
        </p:nvSpPr>
        <p:spPr>
          <a:xfrm>
            <a:off x="1551163" y="5179884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2" name="Rechteck 141"/>
          <p:cNvSpPr>
            <a:spLocks noChangeAspect="1"/>
          </p:cNvSpPr>
          <p:nvPr/>
        </p:nvSpPr>
        <p:spPr>
          <a:xfrm>
            <a:off x="1551163" y="5287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3" name="Rechteck 142"/>
          <p:cNvSpPr>
            <a:spLocks noChangeAspect="1"/>
          </p:cNvSpPr>
          <p:nvPr/>
        </p:nvSpPr>
        <p:spPr>
          <a:xfrm>
            <a:off x="1659163" y="5179884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4" name="Rechteck 143"/>
          <p:cNvSpPr>
            <a:spLocks noChangeAspect="1"/>
          </p:cNvSpPr>
          <p:nvPr/>
        </p:nvSpPr>
        <p:spPr>
          <a:xfrm>
            <a:off x="1659163" y="5287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5" name="Rechteck 144"/>
          <p:cNvSpPr>
            <a:spLocks noChangeAspect="1"/>
          </p:cNvSpPr>
          <p:nvPr/>
        </p:nvSpPr>
        <p:spPr>
          <a:xfrm>
            <a:off x="1767163" y="5179884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6" name="Rechteck 145"/>
          <p:cNvSpPr>
            <a:spLocks noChangeAspect="1"/>
          </p:cNvSpPr>
          <p:nvPr/>
        </p:nvSpPr>
        <p:spPr>
          <a:xfrm>
            <a:off x="1767163" y="5287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7" name="Rechteck 146"/>
          <p:cNvSpPr>
            <a:spLocks noChangeAspect="1"/>
          </p:cNvSpPr>
          <p:nvPr/>
        </p:nvSpPr>
        <p:spPr>
          <a:xfrm>
            <a:off x="1443163" y="5395884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8" name="Rechteck 147"/>
          <p:cNvSpPr>
            <a:spLocks noChangeAspect="1"/>
          </p:cNvSpPr>
          <p:nvPr/>
        </p:nvSpPr>
        <p:spPr>
          <a:xfrm>
            <a:off x="1443163" y="5503884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9" name="Rechteck 148"/>
          <p:cNvSpPr>
            <a:spLocks noChangeAspect="1"/>
          </p:cNvSpPr>
          <p:nvPr/>
        </p:nvSpPr>
        <p:spPr>
          <a:xfrm>
            <a:off x="1551163" y="5395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0" name="Rechteck 149"/>
          <p:cNvSpPr>
            <a:spLocks noChangeAspect="1"/>
          </p:cNvSpPr>
          <p:nvPr/>
        </p:nvSpPr>
        <p:spPr>
          <a:xfrm>
            <a:off x="1551163" y="5503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1" name="Rechteck 150"/>
          <p:cNvSpPr>
            <a:spLocks noChangeAspect="1"/>
          </p:cNvSpPr>
          <p:nvPr/>
        </p:nvSpPr>
        <p:spPr>
          <a:xfrm>
            <a:off x="1659163" y="5395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2" name="Rechteck 151"/>
          <p:cNvSpPr>
            <a:spLocks noChangeAspect="1"/>
          </p:cNvSpPr>
          <p:nvPr/>
        </p:nvSpPr>
        <p:spPr>
          <a:xfrm>
            <a:off x="1659163" y="5503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3" name="Rechteck 152"/>
          <p:cNvSpPr>
            <a:spLocks noChangeAspect="1"/>
          </p:cNvSpPr>
          <p:nvPr/>
        </p:nvSpPr>
        <p:spPr>
          <a:xfrm>
            <a:off x="1767163" y="5395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4" name="Rechteck 153"/>
          <p:cNvSpPr>
            <a:spLocks noChangeAspect="1"/>
          </p:cNvSpPr>
          <p:nvPr/>
        </p:nvSpPr>
        <p:spPr>
          <a:xfrm>
            <a:off x="1767163" y="5503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5" name="Rechteck 154"/>
          <p:cNvSpPr>
            <a:spLocks noChangeAspect="1"/>
          </p:cNvSpPr>
          <p:nvPr/>
        </p:nvSpPr>
        <p:spPr>
          <a:xfrm>
            <a:off x="1875211" y="5179884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8" name="Rechteck 157"/>
          <p:cNvSpPr>
            <a:spLocks noChangeAspect="1"/>
          </p:cNvSpPr>
          <p:nvPr/>
        </p:nvSpPr>
        <p:spPr>
          <a:xfrm>
            <a:off x="1875211" y="5287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9" name="Rechteck 158"/>
          <p:cNvSpPr>
            <a:spLocks noChangeAspect="1"/>
          </p:cNvSpPr>
          <p:nvPr/>
        </p:nvSpPr>
        <p:spPr>
          <a:xfrm>
            <a:off x="1983211" y="5179884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0" name="Rechteck 159"/>
          <p:cNvSpPr>
            <a:spLocks noChangeAspect="1"/>
          </p:cNvSpPr>
          <p:nvPr/>
        </p:nvSpPr>
        <p:spPr>
          <a:xfrm>
            <a:off x="1983211" y="5287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1" name="Rechteck 160"/>
          <p:cNvSpPr>
            <a:spLocks noChangeAspect="1"/>
          </p:cNvSpPr>
          <p:nvPr/>
        </p:nvSpPr>
        <p:spPr>
          <a:xfrm>
            <a:off x="2091211" y="5179884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2" name="Rechteck 161"/>
          <p:cNvSpPr>
            <a:spLocks noChangeAspect="1"/>
          </p:cNvSpPr>
          <p:nvPr/>
        </p:nvSpPr>
        <p:spPr>
          <a:xfrm>
            <a:off x="2091211" y="5287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3" name="Rechteck 162"/>
          <p:cNvSpPr>
            <a:spLocks noChangeAspect="1"/>
          </p:cNvSpPr>
          <p:nvPr/>
        </p:nvSpPr>
        <p:spPr>
          <a:xfrm>
            <a:off x="2199211" y="5179884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6" name="Rechteck 165"/>
          <p:cNvSpPr>
            <a:spLocks noChangeAspect="1"/>
          </p:cNvSpPr>
          <p:nvPr/>
        </p:nvSpPr>
        <p:spPr>
          <a:xfrm>
            <a:off x="2199211" y="5287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7" name="Rechteck 166"/>
          <p:cNvSpPr>
            <a:spLocks noChangeAspect="1"/>
          </p:cNvSpPr>
          <p:nvPr/>
        </p:nvSpPr>
        <p:spPr>
          <a:xfrm>
            <a:off x="1875211" y="5395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8" name="Rechteck 167"/>
          <p:cNvSpPr>
            <a:spLocks noChangeAspect="1"/>
          </p:cNvSpPr>
          <p:nvPr/>
        </p:nvSpPr>
        <p:spPr>
          <a:xfrm>
            <a:off x="1875211" y="5503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9" name="Rechteck 168"/>
          <p:cNvSpPr>
            <a:spLocks noChangeAspect="1"/>
          </p:cNvSpPr>
          <p:nvPr/>
        </p:nvSpPr>
        <p:spPr>
          <a:xfrm>
            <a:off x="1983211" y="5395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0" name="Rechteck 169"/>
          <p:cNvSpPr>
            <a:spLocks noChangeAspect="1"/>
          </p:cNvSpPr>
          <p:nvPr/>
        </p:nvSpPr>
        <p:spPr>
          <a:xfrm>
            <a:off x="1983211" y="5503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1" name="Rechteck 170"/>
          <p:cNvSpPr>
            <a:spLocks noChangeAspect="1"/>
          </p:cNvSpPr>
          <p:nvPr/>
        </p:nvSpPr>
        <p:spPr>
          <a:xfrm>
            <a:off x="2091211" y="5395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2" name="Rechteck 171"/>
          <p:cNvSpPr>
            <a:spLocks noChangeAspect="1"/>
          </p:cNvSpPr>
          <p:nvPr/>
        </p:nvSpPr>
        <p:spPr>
          <a:xfrm>
            <a:off x="2091211" y="5503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3" name="Rechteck 172"/>
          <p:cNvSpPr>
            <a:spLocks noChangeAspect="1"/>
          </p:cNvSpPr>
          <p:nvPr/>
        </p:nvSpPr>
        <p:spPr>
          <a:xfrm>
            <a:off x="2199211" y="5395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4" name="Rechteck 173"/>
          <p:cNvSpPr>
            <a:spLocks noChangeAspect="1"/>
          </p:cNvSpPr>
          <p:nvPr/>
        </p:nvSpPr>
        <p:spPr>
          <a:xfrm>
            <a:off x="2199211" y="5503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5" name="Rechteck 174"/>
          <p:cNvSpPr>
            <a:spLocks noChangeAspect="1"/>
          </p:cNvSpPr>
          <p:nvPr/>
        </p:nvSpPr>
        <p:spPr>
          <a:xfrm>
            <a:off x="1443163" y="5611884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6" name="Rechteck 175"/>
          <p:cNvSpPr>
            <a:spLocks noChangeAspect="1"/>
          </p:cNvSpPr>
          <p:nvPr/>
        </p:nvSpPr>
        <p:spPr>
          <a:xfrm>
            <a:off x="1443163" y="5719884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7" name="Rechteck 176"/>
          <p:cNvSpPr>
            <a:spLocks noChangeAspect="1"/>
          </p:cNvSpPr>
          <p:nvPr/>
        </p:nvSpPr>
        <p:spPr>
          <a:xfrm>
            <a:off x="1551163" y="5611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8" name="Rechteck 177"/>
          <p:cNvSpPr>
            <a:spLocks noChangeAspect="1"/>
          </p:cNvSpPr>
          <p:nvPr/>
        </p:nvSpPr>
        <p:spPr>
          <a:xfrm>
            <a:off x="1551163" y="5719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9" name="Rechteck 178"/>
          <p:cNvSpPr>
            <a:spLocks noChangeAspect="1"/>
          </p:cNvSpPr>
          <p:nvPr/>
        </p:nvSpPr>
        <p:spPr>
          <a:xfrm>
            <a:off x="1659163" y="5611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0" name="Rechteck 179"/>
          <p:cNvSpPr>
            <a:spLocks noChangeAspect="1"/>
          </p:cNvSpPr>
          <p:nvPr/>
        </p:nvSpPr>
        <p:spPr>
          <a:xfrm>
            <a:off x="1659163" y="5719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1" name="Rechteck 180"/>
          <p:cNvSpPr>
            <a:spLocks noChangeAspect="1"/>
          </p:cNvSpPr>
          <p:nvPr/>
        </p:nvSpPr>
        <p:spPr>
          <a:xfrm>
            <a:off x="1767163" y="5611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2" name="Rechteck 181"/>
          <p:cNvSpPr>
            <a:spLocks noChangeAspect="1"/>
          </p:cNvSpPr>
          <p:nvPr/>
        </p:nvSpPr>
        <p:spPr>
          <a:xfrm>
            <a:off x="1767163" y="5719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3" name="Rechteck 182"/>
          <p:cNvSpPr>
            <a:spLocks noChangeAspect="1"/>
          </p:cNvSpPr>
          <p:nvPr/>
        </p:nvSpPr>
        <p:spPr>
          <a:xfrm>
            <a:off x="1443163" y="5827884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4" name="Rechteck 183"/>
          <p:cNvSpPr>
            <a:spLocks noChangeAspect="1"/>
          </p:cNvSpPr>
          <p:nvPr/>
        </p:nvSpPr>
        <p:spPr>
          <a:xfrm>
            <a:off x="1443163" y="5935884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5" name="Rechteck 184"/>
          <p:cNvSpPr>
            <a:spLocks noChangeAspect="1"/>
          </p:cNvSpPr>
          <p:nvPr/>
        </p:nvSpPr>
        <p:spPr>
          <a:xfrm>
            <a:off x="1551163" y="5827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6" name="Rechteck 185"/>
          <p:cNvSpPr>
            <a:spLocks noChangeAspect="1"/>
          </p:cNvSpPr>
          <p:nvPr/>
        </p:nvSpPr>
        <p:spPr>
          <a:xfrm>
            <a:off x="1551163" y="5935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7" name="Rechteck 186"/>
          <p:cNvSpPr>
            <a:spLocks noChangeAspect="1"/>
          </p:cNvSpPr>
          <p:nvPr/>
        </p:nvSpPr>
        <p:spPr>
          <a:xfrm>
            <a:off x="1659163" y="5827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9" name="Rechteck 188"/>
          <p:cNvSpPr>
            <a:spLocks noChangeAspect="1"/>
          </p:cNvSpPr>
          <p:nvPr/>
        </p:nvSpPr>
        <p:spPr>
          <a:xfrm>
            <a:off x="1659163" y="5935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1" name="Rechteck 190"/>
          <p:cNvSpPr>
            <a:spLocks noChangeAspect="1"/>
          </p:cNvSpPr>
          <p:nvPr/>
        </p:nvSpPr>
        <p:spPr>
          <a:xfrm>
            <a:off x="1767163" y="5827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3" name="Rechteck 192"/>
          <p:cNvSpPr>
            <a:spLocks noChangeAspect="1"/>
          </p:cNvSpPr>
          <p:nvPr/>
        </p:nvSpPr>
        <p:spPr>
          <a:xfrm>
            <a:off x="1767163" y="5935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5" name="Rechteck 194"/>
          <p:cNvSpPr>
            <a:spLocks noChangeAspect="1"/>
          </p:cNvSpPr>
          <p:nvPr/>
        </p:nvSpPr>
        <p:spPr>
          <a:xfrm>
            <a:off x="1875211" y="5611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6" name="Rechteck 195"/>
          <p:cNvSpPr>
            <a:spLocks noChangeAspect="1"/>
          </p:cNvSpPr>
          <p:nvPr/>
        </p:nvSpPr>
        <p:spPr>
          <a:xfrm>
            <a:off x="1875211" y="5719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7" name="Rechteck 196"/>
          <p:cNvSpPr>
            <a:spLocks noChangeAspect="1"/>
          </p:cNvSpPr>
          <p:nvPr/>
        </p:nvSpPr>
        <p:spPr>
          <a:xfrm>
            <a:off x="1983211" y="5611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8" name="Rechteck 197"/>
          <p:cNvSpPr>
            <a:spLocks noChangeAspect="1"/>
          </p:cNvSpPr>
          <p:nvPr/>
        </p:nvSpPr>
        <p:spPr>
          <a:xfrm>
            <a:off x="1983211" y="5719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9" name="Rechteck 198"/>
          <p:cNvSpPr>
            <a:spLocks noChangeAspect="1"/>
          </p:cNvSpPr>
          <p:nvPr/>
        </p:nvSpPr>
        <p:spPr>
          <a:xfrm>
            <a:off x="2091211" y="5611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0" name="Rechteck 199"/>
          <p:cNvSpPr>
            <a:spLocks noChangeAspect="1"/>
          </p:cNvSpPr>
          <p:nvPr/>
        </p:nvSpPr>
        <p:spPr>
          <a:xfrm>
            <a:off x="2091211" y="5719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1" name="Rechteck 200"/>
          <p:cNvSpPr>
            <a:spLocks noChangeAspect="1"/>
          </p:cNvSpPr>
          <p:nvPr/>
        </p:nvSpPr>
        <p:spPr>
          <a:xfrm>
            <a:off x="2199211" y="5611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2" name="Rechteck 201"/>
          <p:cNvSpPr>
            <a:spLocks noChangeAspect="1"/>
          </p:cNvSpPr>
          <p:nvPr/>
        </p:nvSpPr>
        <p:spPr>
          <a:xfrm>
            <a:off x="2199211" y="5719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3" name="Rechteck 202"/>
          <p:cNvSpPr>
            <a:spLocks noChangeAspect="1"/>
          </p:cNvSpPr>
          <p:nvPr/>
        </p:nvSpPr>
        <p:spPr>
          <a:xfrm>
            <a:off x="1875211" y="5827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5" name="Rechteck 204"/>
          <p:cNvSpPr>
            <a:spLocks noChangeAspect="1"/>
          </p:cNvSpPr>
          <p:nvPr/>
        </p:nvSpPr>
        <p:spPr>
          <a:xfrm>
            <a:off x="1875211" y="5935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7" name="Rechteck 206"/>
          <p:cNvSpPr>
            <a:spLocks noChangeAspect="1"/>
          </p:cNvSpPr>
          <p:nvPr/>
        </p:nvSpPr>
        <p:spPr>
          <a:xfrm>
            <a:off x="1983211" y="5827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9" name="Rechteck 208"/>
          <p:cNvSpPr>
            <a:spLocks noChangeAspect="1"/>
          </p:cNvSpPr>
          <p:nvPr/>
        </p:nvSpPr>
        <p:spPr>
          <a:xfrm>
            <a:off x="1983211" y="5935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1" name="Rechteck 210"/>
          <p:cNvSpPr>
            <a:spLocks noChangeAspect="1"/>
          </p:cNvSpPr>
          <p:nvPr/>
        </p:nvSpPr>
        <p:spPr>
          <a:xfrm>
            <a:off x="2091211" y="5827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2" name="Rechteck 211"/>
          <p:cNvSpPr>
            <a:spLocks noChangeAspect="1"/>
          </p:cNvSpPr>
          <p:nvPr/>
        </p:nvSpPr>
        <p:spPr>
          <a:xfrm>
            <a:off x="2091211" y="5935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3" name="Rechteck 212"/>
          <p:cNvSpPr>
            <a:spLocks noChangeAspect="1"/>
          </p:cNvSpPr>
          <p:nvPr/>
        </p:nvSpPr>
        <p:spPr>
          <a:xfrm>
            <a:off x="2199211" y="5827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4" name="Rechteck 213"/>
          <p:cNvSpPr>
            <a:spLocks noChangeAspect="1"/>
          </p:cNvSpPr>
          <p:nvPr/>
        </p:nvSpPr>
        <p:spPr>
          <a:xfrm>
            <a:off x="2199211" y="5935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5" name="Rechteck 214"/>
          <p:cNvSpPr>
            <a:spLocks noChangeAspect="1"/>
          </p:cNvSpPr>
          <p:nvPr/>
        </p:nvSpPr>
        <p:spPr>
          <a:xfrm>
            <a:off x="2307211" y="5179884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6" name="Rechteck 215"/>
          <p:cNvSpPr>
            <a:spLocks noChangeAspect="1"/>
          </p:cNvSpPr>
          <p:nvPr/>
        </p:nvSpPr>
        <p:spPr>
          <a:xfrm>
            <a:off x="2307211" y="5287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7" name="Rechteck 216"/>
          <p:cNvSpPr>
            <a:spLocks noChangeAspect="1"/>
          </p:cNvSpPr>
          <p:nvPr/>
        </p:nvSpPr>
        <p:spPr>
          <a:xfrm>
            <a:off x="2307211" y="5395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8" name="Rechteck 217"/>
          <p:cNvSpPr>
            <a:spLocks noChangeAspect="1"/>
          </p:cNvSpPr>
          <p:nvPr/>
        </p:nvSpPr>
        <p:spPr>
          <a:xfrm>
            <a:off x="2307211" y="5503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9" name="Rechteck 218"/>
          <p:cNvSpPr>
            <a:spLocks noChangeAspect="1"/>
          </p:cNvSpPr>
          <p:nvPr/>
        </p:nvSpPr>
        <p:spPr>
          <a:xfrm>
            <a:off x="2307211" y="5611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0" name="Rechteck 219"/>
          <p:cNvSpPr>
            <a:spLocks noChangeAspect="1"/>
          </p:cNvSpPr>
          <p:nvPr/>
        </p:nvSpPr>
        <p:spPr>
          <a:xfrm>
            <a:off x="2307211" y="5719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1" name="Rechteck 220"/>
          <p:cNvSpPr>
            <a:spLocks noChangeAspect="1"/>
          </p:cNvSpPr>
          <p:nvPr/>
        </p:nvSpPr>
        <p:spPr>
          <a:xfrm>
            <a:off x="2307211" y="5827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2" name="Rechteck 221"/>
          <p:cNvSpPr>
            <a:spLocks noChangeAspect="1"/>
          </p:cNvSpPr>
          <p:nvPr/>
        </p:nvSpPr>
        <p:spPr>
          <a:xfrm>
            <a:off x="2307211" y="5935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3" name="Rechteck 222"/>
          <p:cNvSpPr>
            <a:spLocks noChangeAspect="1"/>
          </p:cNvSpPr>
          <p:nvPr/>
        </p:nvSpPr>
        <p:spPr>
          <a:xfrm>
            <a:off x="1443163" y="6043884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6" name="Rechteck 225"/>
          <p:cNvSpPr>
            <a:spLocks noChangeAspect="1"/>
          </p:cNvSpPr>
          <p:nvPr/>
        </p:nvSpPr>
        <p:spPr>
          <a:xfrm>
            <a:off x="1551163" y="6043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7" name="Rechteck 226"/>
          <p:cNvSpPr>
            <a:spLocks noChangeAspect="1"/>
          </p:cNvSpPr>
          <p:nvPr/>
        </p:nvSpPr>
        <p:spPr>
          <a:xfrm>
            <a:off x="1659163" y="6043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8" name="Rechteck 227"/>
          <p:cNvSpPr>
            <a:spLocks noChangeAspect="1"/>
          </p:cNvSpPr>
          <p:nvPr/>
        </p:nvSpPr>
        <p:spPr>
          <a:xfrm>
            <a:off x="1767163" y="6043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9" name="Rechteck 228"/>
          <p:cNvSpPr>
            <a:spLocks noChangeAspect="1"/>
          </p:cNvSpPr>
          <p:nvPr/>
        </p:nvSpPr>
        <p:spPr>
          <a:xfrm>
            <a:off x="1875211" y="6043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30" name="Rechteck 229"/>
          <p:cNvSpPr>
            <a:spLocks noChangeAspect="1"/>
          </p:cNvSpPr>
          <p:nvPr/>
        </p:nvSpPr>
        <p:spPr>
          <a:xfrm>
            <a:off x="1983211" y="6043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31" name="Rechteck 230"/>
          <p:cNvSpPr>
            <a:spLocks noChangeAspect="1"/>
          </p:cNvSpPr>
          <p:nvPr/>
        </p:nvSpPr>
        <p:spPr>
          <a:xfrm>
            <a:off x="2091211" y="6043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32" name="Rechteck 231"/>
          <p:cNvSpPr>
            <a:spLocks noChangeAspect="1"/>
          </p:cNvSpPr>
          <p:nvPr/>
        </p:nvSpPr>
        <p:spPr>
          <a:xfrm>
            <a:off x="2199211" y="6043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33" name="Rechteck 232"/>
          <p:cNvSpPr>
            <a:spLocks noChangeAspect="1"/>
          </p:cNvSpPr>
          <p:nvPr/>
        </p:nvSpPr>
        <p:spPr>
          <a:xfrm>
            <a:off x="2307211" y="6043884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239" name="Gruppieren 238"/>
          <p:cNvGrpSpPr/>
          <p:nvPr/>
        </p:nvGrpSpPr>
        <p:grpSpPr>
          <a:xfrm>
            <a:off x="2772222" y="5179884"/>
            <a:ext cx="972048" cy="972000"/>
            <a:chOff x="4932040" y="2212237"/>
            <a:chExt cx="972048" cy="972000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240" name="Rechteck 239"/>
            <p:cNvSpPr>
              <a:spLocks noChangeAspect="1"/>
            </p:cNvSpPr>
            <p:nvPr/>
          </p:nvSpPr>
          <p:spPr>
            <a:xfrm>
              <a:off x="4932040" y="221223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1" name="Rechteck 240"/>
            <p:cNvSpPr>
              <a:spLocks noChangeAspect="1"/>
            </p:cNvSpPr>
            <p:nvPr/>
          </p:nvSpPr>
          <p:spPr>
            <a:xfrm>
              <a:off x="4932040" y="232023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2" name="Rechteck 241"/>
            <p:cNvSpPr>
              <a:spLocks noChangeAspect="1"/>
            </p:cNvSpPr>
            <p:nvPr/>
          </p:nvSpPr>
          <p:spPr>
            <a:xfrm>
              <a:off x="5040040" y="221223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3" name="Rechteck 242"/>
            <p:cNvSpPr>
              <a:spLocks noChangeAspect="1"/>
            </p:cNvSpPr>
            <p:nvPr/>
          </p:nvSpPr>
          <p:spPr>
            <a:xfrm>
              <a:off x="5040040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4" name="Rechteck 243"/>
            <p:cNvSpPr>
              <a:spLocks noChangeAspect="1"/>
            </p:cNvSpPr>
            <p:nvPr/>
          </p:nvSpPr>
          <p:spPr>
            <a:xfrm>
              <a:off x="5148040" y="221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5" name="Rechteck 244"/>
            <p:cNvSpPr>
              <a:spLocks noChangeAspect="1"/>
            </p:cNvSpPr>
            <p:nvPr/>
          </p:nvSpPr>
          <p:spPr>
            <a:xfrm>
              <a:off x="5148040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6" name="Rechteck 245"/>
            <p:cNvSpPr>
              <a:spLocks noChangeAspect="1"/>
            </p:cNvSpPr>
            <p:nvPr/>
          </p:nvSpPr>
          <p:spPr>
            <a:xfrm>
              <a:off x="5256040" y="221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9" name="Rechteck 248"/>
            <p:cNvSpPr>
              <a:spLocks noChangeAspect="1"/>
            </p:cNvSpPr>
            <p:nvPr/>
          </p:nvSpPr>
          <p:spPr>
            <a:xfrm>
              <a:off x="5256040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0" name="Rechteck 249"/>
            <p:cNvSpPr>
              <a:spLocks noChangeAspect="1"/>
            </p:cNvSpPr>
            <p:nvPr/>
          </p:nvSpPr>
          <p:spPr>
            <a:xfrm>
              <a:off x="4932040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1" name="Rechteck 250"/>
            <p:cNvSpPr>
              <a:spLocks noChangeAspect="1"/>
            </p:cNvSpPr>
            <p:nvPr/>
          </p:nvSpPr>
          <p:spPr>
            <a:xfrm>
              <a:off x="4932040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3" name="Rechteck 252"/>
            <p:cNvSpPr>
              <a:spLocks noChangeAspect="1"/>
            </p:cNvSpPr>
            <p:nvPr/>
          </p:nvSpPr>
          <p:spPr>
            <a:xfrm>
              <a:off x="5040040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4" name="Rechteck 253"/>
            <p:cNvSpPr>
              <a:spLocks noChangeAspect="1"/>
            </p:cNvSpPr>
            <p:nvPr/>
          </p:nvSpPr>
          <p:spPr>
            <a:xfrm>
              <a:off x="5040040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5" name="Rechteck 254"/>
            <p:cNvSpPr>
              <a:spLocks noChangeAspect="1"/>
            </p:cNvSpPr>
            <p:nvPr/>
          </p:nvSpPr>
          <p:spPr>
            <a:xfrm>
              <a:off x="5148040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6" name="Rechteck 255"/>
            <p:cNvSpPr>
              <a:spLocks noChangeAspect="1"/>
            </p:cNvSpPr>
            <p:nvPr/>
          </p:nvSpPr>
          <p:spPr>
            <a:xfrm>
              <a:off x="5148040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7" name="Rechteck 256"/>
            <p:cNvSpPr>
              <a:spLocks noChangeAspect="1"/>
            </p:cNvSpPr>
            <p:nvPr/>
          </p:nvSpPr>
          <p:spPr>
            <a:xfrm>
              <a:off x="5256040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8" name="Rechteck 257"/>
            <p:cNvSpPr>
              <a:spLocks noChangeAspect="1"/>
            </p:cNvSpPr>
            <p:nvPr/>
          </p:nvSpPr>
          <p:spPr>
            <a:xfrm>
              <a:off x="5256040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9" name="Rechteck 258"/>
            <p:cNvSpPr>
              <a:spLocks noChangeAspect="1"/>
            </p:cNvSpPr>
            <p:nvPr/>
          </p:nvSpPr>
          <p:spPr>
            <a:xfrm>
              <a:off x="5364088" y="221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0" name="Rechteck 259"/>
            <p:cNvSpPr>
              <a:spLocks noChangeAspect="1"/>
            </p:cNvSpPr>
            <p:nvPr/>
          </p:nvSpPr>
          <p:spPr>
            <a:xfrm>
              <a:off x="5364088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1" name="Rechteck 260"/>
            <p:cNvSpPr>
              <a:spLocks noChangeAspect="1"/>
            </p:cNvSpPr>
            <p:nvPr/>
          </p:nvSpPr>
          <p:spPr>
            <a:xfrm>
              <a:off x="5472088" y="221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2" name="Rechteck 261"/>
            <p:cNvSpPr>
              <a:spLocks noChangeAspect="1"/>
            </p:cNvSpPr>
            <p:nvPr/>
          </p:nvSpPr>
          <p:spPr>
            <a:xfrm>
              <a:off x="5472088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3" name="Rechteck 262"/>
            <p:cNvSpPr>
              <a:spLocks noChangeAspect="1"/>
            </p:cNvSpPr>
            <p:nvPr/>
          </p:nvSpPr>
          <p:spPr>
            <a:xfrm>
              <a:off x="5580088" y="221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4" name="Rechteck 263"/>
            <p:cNvSpPr>
              <a:spLocks noChangeAspect="1"/>
            </p:cNvSpPr>
            <p:nvPr/>
          </p:nvSpPr>
          <p:spPr>
            <a:xfrm>
              <a:off x="5580088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5" name="Rechteck 264"/>
            <p:cNvSpPr>
              <a:spLocks noChangeAspect="1"/>
            </p:cNvSpPr>
            <p:nvPr/>
          </p:nvSpPr>
          <p:spPr>
            <a:xfrm>
              <a:off x="5688088" y="221223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6" name="Rechteck 265"/>
            <p:cNvSpPr>
              <a:spLocks noChangeAspect="1"/>
            </p:cNvSpPr>
            <p:nvPr/>
          </p:nvSpPr>
          <p:spPr>
            <a:xfrm>
              <a:off x="5688088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7" name="Rechteck 266"/>
            <p:cNvSpPr>
              <a:spLocks noChangeAspect="1"/>
            </p:cNvSpPr>
            <p:nvPr/>
          </p:nvSpPr>
          <p:spPr>
            <a:xfrm>
              <a:off x="5364088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8" name="Rechteck 267"/>
            <p:cNvSpPr>
              <a:spLocks noChangeAspect="1"/>
            </p:cNvSpPr>
            <p:nvPr/>
          </p:nvSpPr>
          <p:spPr>
            <a:xfrm>
              <a:off x="5364088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9" name="Rechteck 268"/>
            <p:cNvSpPr>
              <a:spLocks noChangeAspect="1"/>
            </p:cNvSpPr>
            <p:nvPr/>
          </p:nvSpPr>
          <p:spPr>
            <a:xfrm>
              <a:off x="5472088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0" name="Rechteck 269"/>
            <p:cNvSpPr>
              <a:spLocks noChangeAspect="1"/>
            </p:cNvSpPr>
            <p:nvPr/>
          </p:nvSpPr>
          <p:spPr>
            <a:xfrm>
              <a:off x="5472088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1" name="Rechteck 270"/>
            <p:cNvSpPr>
              <a:spLocks noChangeAspect="1"/>
            </p:cNvSpPr>
            <p:nvPr/>
          </p:nvSpPr>
          <p:spPr>
            <a:xfrm>
              <a:off x="5580088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2" name="Rechteck 271"/>
            <p:cNvSpPr>
              <a:spLocks noChangeAspect="1"/>
            </p:cNvSpPr>
            <p:nvPr/>
          </p:nvSpPr>
          <p:spPr>
            <a:xfrm>
              <a:off x="5580088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3" name="Rechteck 272"/>
            <p:cNvSpPr>
              <a:spLocks noChangeAspect="1"/>
            </p:cNvSpPr>
            <p:nvPr/>
          </p:nvSpPr>
          <p:spPr>
            <a:xfrm>
              <a:off x="5688088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4" name="Rechteck 273"/>
            <p:cNvSpPr>
              <a:spLocks noChangeAspect="1"/>
            </p:cNvSpPr>
            <p:nvPr/>
          </p:nvSpPr>
          <p:spPr>
            <a:xfrm>
              <a:off x="5688088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5" name="Rechteck 274"/>
            <p:cNvSpPr>
              <a:spLocks noChangeAspect="1"/>
            </p:cNvSpPr>
            <p:nvPr/>
          </p:nvSpPr>
          <p:spPr>
            <a:xfrm>
              <a:off x="4932040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6" name="Rechteck 275"/>
            <p:cNvSpPr>
              <a:spLocks noChangeAspect="1"/>
            </p:cNvSpPr>
            <p:nvPr/>
          </p:nvSpPr>
          <p:spPr>
            <a:xfrm>
              <a:off x="4932040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7" name="Rechteck 276"/>
            <p:cNvSpPr>
              <a:spLocks noChangeAspect="1"/>
            </p:cNvSpPr>
            <p:nvPr/>
          </p:nvSpPr>
          <p:spPr>
            <a:xfrm>
              <a:off x="5040040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8" name="Rechteck 277"/>
            <p:cNvSpPr>
              <a:spLocks noChangeAspect="1"/>
            </p:cNvSpPr>
            <p:nvPr/>
          </p:nvSpPr>
          <p:spPr>
            <a:xfrm>
              <a:off x="5040040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9" name="Rechteck 278"/>
            <p:cNvSpPr>
              <a:spLocks noChangeAspect="1"/>
            </p:cNvSpPr>
            <p:nvPr/>
          </p:nvSpPr>
          <p:spPr>
            <a:xfrm>
              <a:off x="5148040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0" name="Rechteck 279"/>
            <p:cNvSpPr>
              <a:spLocks noChangeAspect="1"/>
            </p:cNvSpPr>
            <p:nvPr/>
          </p:nvSpPr>
          <p:spPr>
            <a:xfrm>
              <a:off x="5148040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1" name="Rechteck 280"/>
            <p:cNvSpPr>
              <a:spLocks noChangeAspect="1"/>
            </p:cNvSpPr>
            <p:nvPr/>
          </p:nvSpPr>
          <p:spPr>
            <a:xfrm>
              <a:off x="5256040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2" name="Rechteck 281"/>
            <p:cNvSpPr>
              <a:spLocks noChangeAspect="1"/>
            </p:cNvSpPr>
            <p:nvPr/>
          </p:nvSpPr>
          <p:spPr>
            <a:xfrm>
              <a:off x="5256040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3" name="Rechteck 282"/>
            <p:cNvSpPr>
              <a:spLocks noChangeAspect="1"/>
            </p:cNvSpPr>
            <p:nvPr/>
          </p:nvSpPr>
          <p:spPr>
            <a:xfrm>
              <a:off x="4932040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4" name="Rechteck 283"/>
            <p:cNvSpPr>
              <a:spLocks noChangeAspect="1"/>
            </p:cNvSpPr>
            <p:nvPr/>
          </p:nvSpPr>
          <p:spPr>
            <a:xfrm>
              <a:off x="4932040" y="296823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5" name="Rechteck 284"/>
            <p:cNvSpPr>
              <a:spLocks noChangeAspect="1"/>
            </p:cNvSpPr>
            <p:nvPr/>
          </p:nvSpPr>
          <p:spPr>
            <a:xfrm>
              <a:off x="5040040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6" name="Rechteck 285"/>
            <p:cNvSpPr>
              <a:spLocks noChangeAspect="1"/>
            </p:cNvSpPr>
            <p:nvPr/>
          </p:nvSpPr>
          <p:spPr>
            <a:xfrm>
              <a:off x="5040040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7" name="Rechteck 286"/>
            <p:cNvSpPr>
              <a:spLocks noChangeAspect="1"/>
            </p:cNvSpPr>
            <p:nvPr/>
          </p:nvSpPr>
          <p:spPr>
            <a:xfrm>
              <a:off x="5148040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8" name="Rechteck 287"/>
            <p:cNvSpPr>
              <a:spLocks noChangeAspect="1"/>
            </p:cNvSpPr>
            <p:nvPr/>
          </p:nvSpPr>
          <p:spPr>
            <a:xfrm>
              <a:off x="5148040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9" name="Rechteck 288"/>
            <p:cNvSpPr>
              <a:spLocks noChangeAspect="1"/>
            </p:cNvSpPr>
            <p:nvPr/>
          </p:nvSpPr>
          <p:spPr>
            <a:xfrm>
              <a:off x="5256040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0" name="Rechteck 289"/>
            <p:cNvSpPr>
              <a:spLocks noChangeAspect="1"/>
            </p:cNvSpPr>
            <p:nvPr/>
          </p:nvSpPr>
          <p:spPr>
            <a:xfrm>
              <a:off x="5256040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1" name="Rechteck 290"/>
            <p:cNvSpPr>
              <a:spLocks noChangeAspect="1"/>
            </p:cNvSpPr>
            <p:nvPr/>
          </p:nvSpPr>
          <p:spPr>
            <a:xfrm>
              <a:off x="5364088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2" name="Rechteck 291"/>
            <p:cNvSpPr>
              <a:spLocks noChangeAspect="1"/>
            </p:cNvSpPr>
            <p:nvPr/>
          </p:nvSpPr>
          <p:spPr>
            <a:xfrm>
              <a:off x="5364088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3" name="Rechteck 292"/>
            <p:cNvSpPr>
              <a:spLocks noChangeAspect="1"/>
            </p:cNvSpPr>
            <p:nvPr/>
          </p:nvSpPr>
          <p:spPr>
            <a:xfrm>
              <a:off x="5472088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4" name="Rechteck 293"/>
            <p:cNvSpPr>
              <a:spLocks noChangeAspect="1"/>
            </p:cNvSpPr>
            <p:nvPr/>
          </p:nvSpPr>
          <p:spPr>
            <a:xfrm>
              <a:off x="5472088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5" name="Rechteck 294"/>
            <p:cNvSpPr>
              <a:spLocks noChangeAspect="1"/>
            </p:cNvSpPr>
            <p:nvPr/>
          </p:nvSpPr>
          <p:spPr>
            <a:xfrm>
              <a:off x="5580088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6" name="Rechteck 295"/>
            <p:cNvSpPr>
              <a:spLocks noChangeAspect="1"/>
            </p:cNvSpPr>
            <p:nvPr/>
          </p:nvSpPr>
          <p:spPr>
            <a:xfrm>
              <a:off x="5580088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7" name="Rechteck 296"/>
            <p:cNvSpPr>
              <a:spLocks noChangeAspect="1"/>
            </p:cNvSpPr>
            <p:nvPr/>
          </p:nvSpPr>
          <p:spPr>
            <a:xfrm>
              <a:off x="5688088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8" name="Rechteck 297"/>
            <p:cNvSpPr>
              <a:spLocks noChangeAspect="1"/>
            </p:cNvSpPr>
            <p:nvPr/>
          </p:nvSpPr>
          <p:spPr>
            <a:xfrm>
              <a:off x="5688088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9" name="Rechteck 298"/>
            <p:cNvSpPr>
              <a:spLocks noChangeAspect="1"/>
            </p:cNvSpPr>
            <p:nvPr/>
          </p:nvSpPr>
          <p:spPr>
            <a:xfrm>
              <a:off x="5364088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0" name="Rechteck 299"/>
            <p:cNvSpPr>
              <a:spLocks noChangeAspect="1"/>
            </p:cNvSpPr>
            <p:nvPr/>
          </p:nvSpPr>
          <p:spPr>
            <a:xfrm>
              <a:off x="5364088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1" name="Rechteck 300"/>
            <p:cNvSpPr>
              <a:spLocks noChangeAspect="1"/>
            </p:cNvSpPr>
            <p:nvPr/>
          </p:nvSpPr>
          <p:spPr>
            <a:xfrm>
              <a:off x="5472088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2" name="Rechteck 301"/>
            <p:cNvSpPr>
              <a:spLocks noChangeAspect="1"/>
            </p:cNvSpPr>
            <p:nvPr/>
          </p:nvSpPr>
          <p:spPr>
            <a:xfrm>
              <a:off x="5472088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3" name="Rechteck 302"/>
            <p:cNvSpPr>
              <a:spLocks noChangeAspect="1"/>
            </p:cNvSpPr>
            <p:nvPr/>
          </p:nvSpPr>
          <p:spPr>
            <a:xfrm>
              <a:off x="5580088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4" name="Rechteck 303"/>
            <p:cNvSpPr>
              <a:spLocks noChangeAspect="1"/>
            </p:cNvSpPr>
            <p:nvPr/>
          </p:nvSpPr>
          <p:spPr>
            <a:xfrm>
              <a:off x="5580088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5" name="Rechteck 304"/>
            <p:cNvSpPr>
              <a:spLocks noChangeAspect="1"/>
            </p:cNvSpPr>
            <p:nvPr/>
          </p:nvSpPr>
          <p:spPr>
            <a:xfrm>
              <a:off x="5688088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6" name="Rechteck 305"/>
            <p:cNvSpPr>
              <a:spLocks noChangeAspect="1"/>
            </p:cNvSpPr>
            <p:nvPr/>
          </p:nvSpPr>
          <p:spPr>
            <a:xfrm>
              <a:off x="5688088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7" name="Rechteck 306"/>
            <p:cNvSpPr>
              <a:spLocks noChangeAspect="1"/>
            </p:cNvSpPr>
            <p:nvPr/>
          </p:nvSpPr>
          <p:spPr>
            <a:xfrm>
              <a:off x="5796088" y="221223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8" name="Rechteck 307"/>
            <p:cNvSpPr>
              <a:spLocks noChangeAspect="1"/>
            </p:cNvSpPr>
            <p:nvPr/>
          </p:nvSpPr>
          <p:spPr>
            <a:xfrm>
              <a:off x="5796088" y="232023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9" name="Rechteck 308"/>
            <p:cNvSpPr>
              <a:spLocks noChangeAspect="1"/>
            </p:cNvSpPr>
            <p:nvPr/>
          </p:nvSpPr>
          <p:spPr>
            <a:xfrm>
              <a:off x="5796088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0" name="Rechteck 309"/>
            <p:cNvSpPr>
              <a:spLocks noChangeAspect="1"/>
            </p:cNvSpPr>
            <p:nvPr/>
          </p:nvSpPr>
          <p:spPr>
            <a:xfrm>
              <a:off x="5796088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1" name="Rechteck 310"/>
            <p:cNvSpPr>
              <a:spLocks noChangeAspect="1"/>
            </p:cNvSpPr>
            <p:nvPr/>
          </p:nvSpPr>
          <p:spPr>
            <a:xfrm>
              <a:off x="5796088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2" name="Rechteck 311"/>
            <p:cNvSpPr>
              <a:spLocks noChangeAspect="1"/>
            </p:cNvSpPr>
            <p:nvPr/>
          </p:nvSpPr>
          <p:spPr>
            <a:xfrm>
              <a:off x="5796088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3" name="Rechteck 312"/>
            <p:cNvSpPr>
              <a:spLocks noChangeAspect="1"/>
            </p:cNvSpPr>
            <p:nvPr/>
          </p:nvSpPr>
          <p:spPr>
            <a:xfrm>
              <a:off x="5796088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4" name="Rechteck 313"/>
            <p:cNvSpPr>
              <a:spLocks noChangeAspect="1"/>
            </p:cNvSpPr>
            <p:nvPr/>
          </p:nvSpPr>
          <p:spPr>
            <a:xfrm>
              <a:off x="5796088" y="296823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5" name="Rechteck 314"/>
            <p:cNvSpPr>
              <a:spLocks noChangeAspect="1"/>
            </p:cNvSpPr>
            <p:nvPr/>
          </p:nvSpPr>
          <p:spPr>
            <a:xfrm>
              <a:off x="4932040" y="307623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0" name="Rechteck 319"/>
            <p:cNvSpPr>
              <a:spLocks noChangeAspect="1"/>
            </p:cNvSpPr>
            <p:nvPr/>
          </p:nvSpPr>
          <p:spPr>
            <a:xfrm>
              <a:off x="5040040" y="307623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2" name="Rechteck 321"/>
            <p:cNvSpPr>
              <a:spLocks noChangeAspect="1"/>
            </p:cNvSpPr>
            <p:nvPr/>
          </p:nvSpPr>
          <p:spPr>
            <a:xfrm>
              <a:off x="5148040" y="307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8" name="Rechteck 327"/>
            <p:cNvSpPr>
              <a:spLocks noChangeAspect="1"/>
            </p:cNvSpPr>
            <p:nvPr/>
          </p:nvSpPr>
          <p:spPr>
            <a:xfrm>
              <a:off x="5256040" y="307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0" name="Rechteck 329"/>
            <p:cNvSpPr>
              <a:spLocks noChangeAspect="1"/>
            </p:cNvSpPr>
            <p:nvPr/>
          </p:nvSpPr>
          <p:spPr>
            <a:xfrm>
              <a:off x="5364088" y="307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2" name="Rechteck 331"/>
            <p:cNvSpPr>
              <a:spLocks noChangeAspect="1"/>
            </p:cNvSpPr>
            <p:nvPr/>
          </p:nvSpPr>
          <p:spPr>
            <a:xfrm>
              <a:off x="5472088" y="307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3" name="Rechteck 332"/>
            <p:cNvSpPr>
              <a:spLocks noChangeAspect="1"/>
            </p:cNvSpPr>
            <p:nvPr/>
          </p:nvSpPr>
          <p:spPr>
            <a:xfrm>
              <a:off x="5580088" y="307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4" name="Rechteck 333"/>
            <p:cNvSpPr>
              <a:spLocks noChangeAspect="1"/>
            </p:cNvSpPr>
            <p:nvPr/>
          </p:nvSpPr>
          <p:spPr>
            <a:xfrm>
              <a:off x="5688088" y="307623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5" name="Rechteck 334"/>
            <p:cNvSpPr>
              <a:spLocks noChangeAspect="1"/>
            </p:cNvSpPr>
            <p:nvPr/>
          </p:nvSpPr>
          <p:spPr>
            <a:xfrm>
              <a:off x="5796088" y="307623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337" name="Rechteck 336"/>
          <p:cNvSpPr>
            <a:spLocks noChangeAspect="1"/>
          </p:cNvSpPr>
          <p:nvPr/>
        </p:nvSpPr>
        <p:spPr>
          <a:xfrm>
            <a:off x="4085976" y="5173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38" name="Rechteck 337"/>
          <p:cNvSpPr>
            <a:spLocks noChangeAspect="1"/>
          </p:cNvSpPr>
          <p:nvPr/>
        </p:nvSpPr>
        <p:spPr>
          <a:xfrm>
            <a:off x="4085976" y="5281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39" name="Rechteck 338"/>
          <p:cNvSpPr>
            <a:spLocks noChangeAspect="1"/>
          </p:cNvSpPr>
          <p:nvPr/>
        </p:nvSpPr>
        <p:spPr>
          <a:xfrm>
            <a:off x="4193976" y="5173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40" name="Rechteck 339"/>
          <p:cNvSpPr>
            <a:spLocks noChangeAspect="1"/>
          </p:cNvSpPr>
          <p:nvPr/>
        </p:nvSpPr>
        <p:spPr>
          <a:xfrm>
            <a:off x="4193976" y="5281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41" name="Rechteck 340"/>
          <p:cNvSpPr>
            <a:spLocks noChangeAspect="1"/>
          </p:cNvSpPr>
          <p:nvPr/>
        </p:nvSpPr>
        <p:spPr>
          <a:xfrm>
            <a:off x="4301976" y="5173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42" name="Rechteck 341"/>
          <p:cNvSpPr>
            <a:spLocks noChangeAspect="1"/>
          </p:cNvSpPr>
          <p:nvPr/>
        </p:nvSpPr>
        <p:spPr>
          <a:xfrm>
            <a:off x="4301976" y="5281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43" name="Rechteck 342"/>
          <p:cNvSpPr>
            <a:spLocks noChangeAspect="1"/>
          </p:cNvSpPr>
          <p:nvPr/>
        </p:nvSpPr>
        <p:spPr>
          <a:xfrm>
            <a:off x="4409976" y="5173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44" name="Rechteck 343"/>
          <p:cNvSpPr>
            <a:spLocks noChangeAspect="1"/>
          </p:cNvSpPr>
          <p:nvPr/>
        </p:nvSpPr>
        <p:spPr>
          <a:xfrm>
            <a:off x="4409976" y="5281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45" name="Rechteck 344"/>
          <p:cNvSpPr>
            <a:spLocks noChangeAspect="1"/>
          </p:cNvSpPr>
          <p:nvPr/>
        </p:nvSpPr>
        <p:spPr>
          <a:xfrm>
            <a:off x="4085976" y="5389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46" name="Rechteck 345"/>
          <p:cNvSpPr>
            <a:spLocks noChangeAspect="1"/>
          </p:cNvSpPr>
          <p:nvPr/>
        </p:nvSpPr>
        <p:spPr>
          <a:xfrm>
            <a:off x="4085976" y="5497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47" name="Rechteck 346"/>
          <p:cNvSpPr>
            <a:spLocks noChangeAspect="1"/>
          </p:cNvSpPr>
          <p:nvPr/>
        </p:nvSpPr>
        <p:spPr>
          <a:xfrm>
            <a:off x="4193976" y="5389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48" name="Rechteck 347"/>
          <p:cNvSpPr>
            <a:spLocks noChangeAspect="1"/>
          </p:cNvSpPr>
          <p:nvPr/>
        </p:nvSpPr>
        <p:spPr>
          <a:xfrm>
            <a:off x="4193976" y="5497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49" name="Rechteck 348"/>
          <p:cNvSpPr>
            <a:spLocks noChangeAspect="1"/>
          </p:cNvSpPr>
          <p:nvPr/>
        </p:nvSpPr>
        <p:spPr>
          <a:xfrm>
            <a:off x="4301976" y="5389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50" name="Rechteck 349"/>
          <p:cNvSpPr>
            <a:spLocks noChangeAspect="1"/>
          </p:cNvSpPr>
          <p:nvPr/>
        </p:nvSpPr>
        <p:spPr>
          <a:xfrm>
            <a:off x="4301976" y="5497697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51" name="Rechteck 350"/>
          <p:cNvSpPr>
            <a:spLocks noChangeAspect="1"/>
          </p:cNvSpPr>
          <p:nvPr/>
        </p:nvSpPr>
        <p:spPr>
          <a:xfrm>
            <a:off x="4409976" y="5389697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52" name="Rechteck 351"/>
          <p:cNvSpPr>
            <a:spLocks noChangeAspect="1"/>
          </p:cNvSpPr>
          <p:nvPr/>
        </p:nvSpPr>
        <p:spPr>
          <a:xfrm>
            <a:off x="4409976" y="5497697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53" name="Rechteck 352"/>
          <p:cNvSpPr>
            <a:spLocks noChangeAspect="1"/>
          </p:cNvSpPr>
          <p:nvPr/>
        </p:nvSpPr>
        <p:spPr>
          <a:xfrm>
            <a:off x="4518024" y="5173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54" name="Rechteck 353"/>
          <p:cNvSpPr>
            <a:spLocks noChangeAspect="1"/>
          </p:cNvSpPr>
          <p:nvPr/>
        </p:nvSpPr>
        <p:spPr>
          <a:xfrm>
            <a:off x="4518024" y="5281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55" name="Rechteck 354"/>
          <p:cNvSpPr>
            <a:spLocks noChangeAspect="1"/>
          </p:cNvSpPr>
          <p:nvPr/>
        </p:nvSpPr>
        <p:spPr>
          <a:xfrm>
            <a:off x="4626024" y="5173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56" name="Rechteck 355"/>
          <p:cNvSpPr>
            <a:spLocks noChangeAspect="1"/>
          </p:cNvSpPr>
          <p:nvPr/>
        </p:nvSpPr>
        <p:spPr>
          <a:xfrm>
            <a:off x="4626024" y="5281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57" name="Rechteck 356"/>
          <p:cNvSpPr>
            <a:spLocks noChangeAspect="1"/>
          </p:cNvSpPr>
          <p:nvPr/>
        </p:nvSpPr>
        <p:spPr>
          <a:xfrm>
            <a:off x="4734024" y="5173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58" name="Rechteck 357"/>
          <p:cNvSpPr>
            <a:spLocks noChangeAspect="1"/>
          </p:cNvSpPr>
          <p:nvPr/>
        </p:nvSpPr>
        <p:spPr>
          <a:xfrm>
            <a:off x="4734024" y="5281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59" name="Rechteck 358"/>
          <p:cNvSpPr>
            <a:spLocks noChangeAspect="1"/>
          </p:cNvSpPr>
          <p:nvPr/>
        </p:nvSpPr>
        <p:spPr>
          <a:xfrm>
            <a:off x="4842024" y="5173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60" name="Rechteck 359"/>
          <p:cNvSpPr>
            <a:spLocks noChangeAspect="1"/>
          </p:cNvSpPr>
          <p:nvPr/>
        </p:nvSpPr>
        <p:spPr>
          <a:xfrm>
            <a:off x="4842024" y="5281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61" name="Rechteck 360"/>
          <p:cNvSpPr>
            <a:spLocks noChangeAspect="1"/>
          </p:cNvSpPr>
          <p:nvPr/>
        </p:nvSpPr>
        <p:spPr>
          <a:xfrm>
            <a:off x="4518024" y="5389697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62" name="Rechteck 361"/>
          <p:cNvSpPr>
            <a:spLocks noChangeAspect="1"/>
          </p:cNvSpPr>
          <p:nvPr/>
        </p:nvSpPr>
        <p:spPr>
          <a:xfrm>
            <a:off x="4518024" y="5497697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63" name="Rechteck 362"/>
          <p:cNvSpPr>
            <a:spLocks noChangeAspect="1"/>
          </p:cNvSpPr>
          <p:nvPr/>
        </p:nvSpPr>
        <p:spPr>
          <a:xfrm>
            <a:off x="4626024" y="5389697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64" name="Rechteck 363"/>
          <p:cNvSpPr>
            <a:spLocks noChangeAspect="1"/>
          </p:cNvSpPr>
          <p:nvPr/>
        </p:nvSpPr>
        <p:spPr>
          <a:xfrm>
            <a:off x="4626024" y="5497697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65" name="Rechteck 364"/>
          <p:cNvSpPr>
            <a:spLocks noChangeAspect="1"/>
          </p:cNvSpPr>
          <p:nvPr/>
        </p:nvSpPr>
        <p:spPr>
          <a:xfrm>
            <a:off x="4734024" y="5389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66" name="Rechteck 365"/>
          <p:cNvSpPr>
            <a:spLocks noChangeAspect="1"/>
          </p:cNvSpPr>
          <p:nvPr/>
        </p:nvSpPr>
        <p:spPr>
          <a:xfrm>
            <a:off x="4734024" y="5497697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67" name="Rechteck 366"/>
          <p:cNvSpPr>
            <a:spLocks noChangeAspect="1"/>
          </p:cNvSpPr>
          <p:nvPr/>
        </p:nvSpPr>
        <p:spPr>
          <a:xfrm>
            <a:off x="4842024" y="5389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68" name="Rechteck 367"/>
          <p:cNvSpPr>
            <a:spLocks noChangeAspect="1"/>
          </p:cNvSpPr>
          <p:nvPr/>
        </p:nvSpPr>
        <p:spPr>
          <a:xfrm>
            <a:off x="4842024" y="5497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69" name="Rechteck 368"/>
          <p:cNvSpPr>
            <a:spLocks noChangeAspect="1"/>
          </p:cNvSpPr>
          <p:nvPr/>
        </p:nvSpPr>
        <p:spPr>
          <a:xfrm>
            <a:off x="4085976" y="5605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70" name="Rechteck 369"/>
          <p:cNvSpPr>
            <a:spLocks noChangeAspect="1"/>
          </p:cNvSpPr>
          <p:nvPr/>
        </p:nvSpPr>
        <p:spPr>
          <a:xfrm>
            <a:off x="4085976" y="5713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71" name="Rechteck 370"/>
          <p:cNvSpPr>
            <a:spLocks noChangeAspect="1"/>
          </p:cNvSpPr>
          <p:nvPr/>
        </p:nvSpPr>
        <p:spPr>
          <a:xfrm>
            <a:off x="4193976" y="5605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72" name="Rechteck 371"/>
          <p:cNvSpPr>
            <a:spLocks noChangeAspect="1"/>
          </p:cNvSpPr>
          <p:nvPr/>
        </p:nvSpPr>
        <p:spPr>
          <a:xfrm>
            <a:off x="4193976" y="5713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73" name="Rechteck 372"/>
          <p:cNvSpPr>
            <a:spLocks noChangeAspect="1"/>
          </p:cNvSpPr>
          <p:nvPr/>
        </p:nvSpPr>
        <p:spPr>
          <a:xfrm>
            <a:off x="4301976" y="5605697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74" name="Rechteck 373"/>
          <p:cNvSpPr>
            <a:spLocks noChangeAspect="1"/>
          </p:cNvSpPr>
          <p:nvPr/>
        </p:nvSpPr>
        <p:spPr>
          <a:xfrm>
            <a:off x="4301976" y="5713697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75" name="Rechteck 374"/>
          <p:cNvSpPr>
            <a:spLocks noChangeAspect="1"/>
          </p:cNvSpPr>
          <p:nvPr/>
        </p:nvSpPr>
        <p:spPr>
          <a:xfrm>
            <a:off x="4409976" y="5605697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76" name="Rechteck 375"/>
          <p:cNvSpPr>
            <a:spLocks noChangeAspect="1"/>
          </p:cNvSpPr>
          <p:nvPr/>
        </p:nvSpPr>
        <p:spPr>
          <a:xfrm>
            <a:off x="4409976" y="5713697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77" name="Rechteck 376"/>
          <p:cNvSpPr>
            <a:spLocks noChangeAspect="1"/>
          </p:cNvSpPr>
          <p:nvPr/>
        </p:nvSpPr>
        <p:spPr>
          <a:xfrm>
            <a:off x="4085976" y="5821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78" name="Rechteck 377"/>
          <p:cNvSpPr>
            <a:spLocks noChangeAspect="1"/>
          </p:cNvSpPr>
          <p:nvPr/>
        </p:nvSpPr>
        <p:spPr>
          <a:xfrm>
            <a:off x="4085976" y="5929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79" name="Rechteck 378"/>
          <p:cNvSpPr>
            <a:spLocks noChangeAspect="1"/>
          </p:cNvSpPr>
          <p:nvPr/>
        </p:nvSpPr>
        <p:spPr>
          <a:xfrm>
            <a:off x="4193976" y="5821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80" name="Rechteck 379"/>
          <p:cNvSpPr>
            <a:spLocks noChangeAspect="1"/>
          </p:cNvSpPr>
          <p:nvPr/>
        </p:nvSpPr>
        <p:spPr>
          <a:xfrm>
            <a:off x="4193976" y="5929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81" name="Rechteck 380"/>
          <p:cNvSpPr>
            <a:spLocks noChangeAspect="1"/>
          </p:cNvSpPr>
          <p:nvPr/>
        </p:nvSpPr>
        <p:spPr>
          <a:xfrm>
            <a:off x="4301976" y="5821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82" name="Rechteck 381"/>
          <p:cNvSpPr>
            <a:spLocks noChangeAspect="1"/>
          </p:cNvSpPr>
          <p:nvPr/>
        </p:nvSpPr>
        <p:spPr>
          <a:xfrm>
            <a:off x="4301976" y="5929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83" name="Rechteck 382"/>
          <p:cNvSpPr>
            <a:spLocks noChangeAspect="1"/>
          </p:cNvSpPr>
          <p:nvPr/>
        </p:nvSpPr>
        <p:spPr>
          <a:xfrm>
            <a:off x="4409976" y="5821697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84" name="Rechteck 383"/>
          <p:cNvSpPr>
            <a:spLocks noChangeAspect="1"/>
          </p:cNvSpPr>
          <p:nvPr/>
        </p:nvSpPr>
        <p:spPr>
          <a:xfrm>
            <a:off x="4409976" y="5929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85" name="Rechteck 384"/>
          <p:cNvSpPr>
            <a:spLocks noChangeAspect="1"/>
          </p:cNvSpPr>
          <p:nvPr/>
        </p:nvSpPr>
        <p:spPr>
          <a:xfrm>
            <a:off x="4518024" y="5605697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86" name="Rechteck 385"/>
          <p:cNvSpPr>
            <a:spLocks noChangeAspect="1"/>
          </p:cNvSpPr>
          <p:nvPr/>
        </p:nvSpPr>
        <p:spPr>
          <a:xfrm>
            <a:off x="4518024" y="5713697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87" name="Rechteck 386"/>
          <p:cNvSpPr>
            <a:spLocks noChangeAspect="1"/>
          </p:cNvSpPr>
          <p:nvPr/>
        </p:nvSpPr>
        <p:spPr>
          <a:xfrm>
            <a:off x="4626024" y="5605697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88" name="Rechteck 387"/>
          <p:cNvSpPr>
            <a:spLocks noChangeAspect="1"/>
          </p:cNvSpPr>
          <p:nvPr/>
        </p:nvSpPr>
        <p:spPr>
          <a:xfrm>
            <a:off x="4626024" y="5713697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89" name="Rechteck 388"/>
          <p:cNvSpPr>
            <a:spLocks noChangeAspect="1"/>
          </p:cNvSpPr>
          <p:nvPr/>
        </p:nvSpPr>
        <p:spPr>
          <a:xfrm>
            <a:off x="4734024" y="5605697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90" name="Rechteck 389"/>
          <p:cNvSpPr>
            <a:spLocks noChangeAspect="1"/>
          </p:cNvSpPr>
          <p:nvPr/>
        </p:nvSpPr>
        <p:spPr>
          <a:xfrm>
            <a:off x="4734024" y="5713697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91" name="Rechteck 390"/>
          <p:cNvSpPr>
            <a:spLocks noChangeAspect="1"/>
          </p:cNvSpPr>
          <p:nvPr/>
        </p:nvSpPr>
        <p:spPr>
          <a:xfrm>
            <a:off x="4842024" y="5605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92" name="Rechteck 391"/>
          <p:cNvSpPr>
            <a:spLocks noChangeAspect="1"/>
          </p:cNvSpPr>
          <p:nvPr/>
        </p:nvSpPr>
        <p:spPr>
          <a:xfrm>
            <a:off x="4842024" y="5713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93" name="Rechteck 392"/>
          <p:cNvSpPr>
            <a:spLocks noChangeAspect="1"/>
          </p:cNvSpPr>
          <p:nvPr/>
        </p:nvSpPr>
        <p:spPr>
          <a:xfrm>
            <a:off x="4518024" y="5821697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94" name="Rechteck 393"/>
          <p:cNvSpPr>
            <a:spLocks noChangeAspect="1"/>
          </p:cNvSpPr>
          <p:nvPr/>
        </p:nvSpPr>
        <p:spPr>
          <a:xfrm>
            <a:off x="4518024" y="5929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95" name="Rechteck 394"/>
          <p:cNvSpPr>
            <a:spLocks noChangeAspect="1"/>
          </p:cNvSpPr>
          <p:nvPr/>
        </p:nvSpPr>
        <p:spPr>
          <a:xfrm>
            <a:off x="4626024" y="5821697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96" name="Rechteck 395"/>
          <p:cNvSpPr>
            <a:spLocks noChangeAspect="1"/>
          </p:cNvSpPr>
          <p:nvPr/>
        </p:nvSpPr>
        <p:spPr>
          <a:xfrm>
            <a:off x="4626024" y="5929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97" name="Rechteck 396"/>
          <p:cNvSpPr>
            <a:spLocks noChangeAspect="1"/>
          </p:cNvSpPr>
          <p:nvPr/>
        </p:nvSpPr>
        <p:spPr>
          <a:xfrm>
            <a:off x="4734024" y="5821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98" name="Rechteck 397"/>
          <p:cNvSpPr>
            <a:spLocks noChangeAspect="1"/>
          </p:cNvSpPr>
          <p:nvPr/>
        </p:nvSpPr>
        <p:spPr>
          <a:xfrm>
            <a:off x="4734024" y="5929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99" name="Rechteck 398"/>
          <p:cNvSpPr>
            <a:spLocks noChangeAspect="1"/>
          </p:cNvSpPr>
          <p:nvPr/>
        </p:nvSpPr>
        <p:spPr>
          <a:xfrm>
            <a:off x="4842024" y="5821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00" name="Rechteck 399"/>
          <p:cNvSpPr>
            <a:spLocks noChangeAspect="1"/>
          </p:cNvSpPr>
          <p:nvPr/>
        </p:nvSpPr>
        <p:spPr>
          <a:xfrm>
            <a:off x="4842024" y="5929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01" name="Rechteck 400"/>
          <p:cNvSpPr>
            <a:spLocks noChangeAspect="1"/>
          </p:cNvSpPr>
          <p:nvPr/>
        </p:nvSpPr>
        <p:spPr>
          <a:xfrm>
            <a:off x="4950024" y="5173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02" name="Rechteck 401"/>
          <p:cNvSpPr>
            <a:spLocks noChangeAspect="1"/>
          </p:cNvSpPr>
          <p:nvPr/>
        </p:nvSpPr>
        <p:spPr>
          <a:xfrm>
            <a:off x="4950024" y="5281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03" name="Rechteck 402"/>
          <p:cNvSpPr>
            <a:spLocks noChangeAspect="1"/>
          </p:cNvSpPr>
          <p:nvPr/>
        </p:nvSpPr>
        <p:spPr>
          <a:xfrm>
            <a:off x="4950024" y="5389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04" name="Rechteck 403"/>
          <p:cNvSpPr>
            <a:spLocks noChangeAspect="1"/>
          </p:cNvSpPr>
          <p:nvPr/>
        </p:nvSpPr>
        <p:spPr>
          <a:xfrm>
            <a:off x="4950024" y="5497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05" name="Rechteck 404"/>
          <p:cNvSpPr>
            <a:spLocks noChangeAspect="1"/>
          </p:cNvSpPr>
          <p:nvPr/>
        </p:nvSpPr>
        <p:spPr>
          <a:xfrm>
            <a:off x="4950024" y="5605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06" name="Rechteck 405"/>
          <p:cNvSpPr>
            <a:spLocks noChangeAspect="1"/>
          </p:cNvSpPr>
          <p:nvPr/>
        </p:nvSpPr>
        <p:spPr>
          <a:xfrm>
            <a:off x="4950024" y="5713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07" name="Rechteck 406"/>
          <p:cNvSpPr>
            <a:spLocks noChangeAspect="1"/>
          </p:cNvSpPr>
          <p:nvPr/>
        </p:nvSpPr>
        <p:spPr>
          <a:xfrm>
            <a:off x="4950024" y="5821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08" name="Rechteck 407"/>
          <p:cNvSpPr>
            <a:spLocks noChangeAspect="1"/>
          </p:cNvSpPr>
          <p:nvPr/>
        </p:nvSpPr>
        <p:spPr>
          <a:xfrm>
            <a:off x="4950024" y="5929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09" name="Rechteck 408"/>
          <p:cNvSpPr>
            <a:spLocks noChangeAspect="1"/>
          </p:cNvSpPr>
          <p:nvPr/>
        </p:nvSpPr>
        <p:spPr>
          <a:xfrm>
            <a:off x="4085976" y="6037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10" name="Rechteck 409"/>
          <p:cNvSpPr>
            <a:spLocks noChangeAspect="1"/>
          </p:cNvSpPr>
          <p:nvPr/>
        </p:nvSpPr>
        <p:spPr>
          <a:xfrm>
            <a:off x="4193976" y="6037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11" name="Rechteck 410"/>
          <p:cNvSpPr>
            <a:spLocks noChangeAspect="1"/>
          </p:cNvSpPr>
          <p:nvPr/>
        </p:nvSpPr>
        <p:spPr>
          <a:xfrm>
            <a:off x="4301976" y="6037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12" name="Rechteck 411"/>
          <p:cNvSpPr>
            <a:spLocks noChangeAspect="1"/>
          </p:cNvSpPr>
          <p:nvPr/>
        </p:nvSpPr>
        <p:spPr>
          <a:xfrm>
            <a:off x="4409976" y="6037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13" name="Rechteck 412"/>
          <p:cNvSpPr>
            <a:spLocks noChangeAspect="1"/>
          </p:cNvSpPr>
          <p:nvPr/>
        </p:nvSpPr>
        <p:spPr>
          <a:xfrm>
            <a:off x="4518024" y="6037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14" name="Rechteck 413"/>
          <p:cNvSpPr>
            <a:spLocks noChangeAspect="1"/>
          </p:cNvSpPr>
          <p:nvPr/>
        </p:nvSpPr>
        <p:spPr>
          <a:xfrm>
            <a:off x="4626024" y="6037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15" name="Rechteck 414"/>
          <p:cNvSpPr>
            <a:spLocks noChangeAspect="1"/>
          </p:cNvSpPr>
          <p:nvPr/>
        </p:nvSpPr>
        <p:spPr>
          <a:xfrm>
            <a:off x="4734024" y="6037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16" name="Rechteck 415"/>
          <p:cNvSpPr>
            <a:spLocks noChangeAspect="1"/>
          </p:cNvSpPr>
          <p:nvPr/>
        </p:nvSpPr>
        <p:spPr>
          <a:xfrm>
            <a:off x="4842024" y="6037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17" name="Rechteck 416"/>
          <p:cNvSpPr>
            <a:spLocks noChangeAspect="1"/>
          </p:cNvSpPr>
          <p:nvPr/>
        </p:nvSpPr>
        <p:spPr>
          <a:xfrm>
            <a:off x="4950024" y="6037697"/>
            <a:ext cx="108000" cy="108000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418" name="Gruppieren 417"/>
          <p:cNvGrpSpPr/>
          <p:nvPr/>
        </p:nvGrpSpPr>
        <p:grpSpPr>
          <a:xfrm>
            <a:off x="5439642" y="5179884"/>
            <a:ext cx="972048" cy="972000"/>
            <a:chOff x="4932040" y="2212237"/>
            <a:chExt cx="972048" cy="972000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419" name="Rechteck 418"/>
            <p:cNvSpPr>
              <a:spLocks noChangeAspect="1"/>
            </p:cNvSpPr>
            <p:nvPr/>
          </p:nvSpPr>
          <p:spPr>
            <a:xfrm>
              <a:off x="4932040" y="221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0" name="Rechteck 419"/>
            <p:cNvSpPr>
              <a:spLocks noChangeAspect="1"/>
            </p:cNvSpPr>
            <p:nvPr/>
          </p:nvSpPr>
          <p:spPr>
            <a:xfrm>
              <a:off x="4932040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1" name="Rechteck 420"/>
            <p:cNvSpPr>
              <a:spLocks noChangeAspect="1"/>
            </p:cNvSpPr>
            <p:nvPr/>
          </p:nvSpPr>
          <p:spPr>
            <a:xfrm>
              <a:off x="5040040" y="221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2" name="Rechteck 421"/>
            <p:cNvSpPr>
              <a:spLocks noChangeAspect="1"/>
            </p:cNvSpPr>
            <p:nvPr/>
          </p:nvSpPr>
          <p:spPr>
            <a:xfrm>
              <a:off x="5040040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3" name="Rechteck 422"/>
            <p:cNvSpPr>
              <a:spLocks noChangeAspect="1"/>
            </p:cNvSpPr>
            <p:nvPr/>
          </p:nvSpPr>
          <p:spPr>
            <a:xfrm>
              <a:off x="5148040" y="221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4" name="Rechteck 423"/>
            <p:cNvSpPr>
              <a:spLocks noChangeAspect="1"/>
            </p:cNvSpPr>
            <p:nvPr/>
          </p:nvSpPr>
          <p:spPr>
            <a:xfrm>
              <a:off x="5148040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5" name="Rechteck 424"/>
            <p:cNvSpPr>
              <a:spLocks noChangeAspect="1"/>
            </p:cNvSpPr>
            <p:nvPr/>
          </p:nvSpPr>
          <p:spPr>
            <a:xfrm>
              <a:off x="5256040" y="221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6" name="Rechteck 425"/>
            <p:cNvSpPr>
              <a:spLocks noChangeAspect="1"/>
            </p:cNvSpPr>
            <p:nvPr/>
          </p:nvSpPr>
          <p:spPr>
            <a:xfrm>
              <a:off x="5256040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7" name="Rechteck 426"/>
            <p:cNvSpPr>
              <a:spLocks noChangeAspect="1"/>
            </p:cNvSpPr>
            <p:nvPr/>
          </p:nvSpPr>
          <p:spPr>
            <a:xfrm>
              <a:off x="4932040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8" name="Rechteck 427"/>
            <p:cNvSpPr>
              <a:spLocks noChangeAspect="1"/>
            </p:cNvSpPr>
            <p:nvPr/>
          </p:nvSpPr>
          <p:spPr>
            <a:xfrm>
              <a:off x="4932040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9" name="Rechteck 428"/>
            <p:cNvSpPr>
              <a:spLocks noChangeAspect="1"/>
            </p:cNvSpPr>
            <p:nvPr/>
          </p:nvSpPr>
          <p:spPr>
            <a:xfrm>
              <a:off x="5040040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0" name="Rechteck 429"/>
            <p:cNvSpPr>
              <a:spLocks noChangeAspect="1"/>
            </p:cNvSpPr>
            <p:nvPr/>
          </p:nvSpPr>
          <p:spPr>
            <a:xfrm>
              <a:off x="5040040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1" name="Rechteck 430"/>
            <p:cNvSpPr>
              <a:spLocks noChangeAspect="1"/>
            </p:cNvSpPr>
            <p:nvPr/>
          </p:nvSpPr>
          <p:spPr>
            <a:xfrm>
              <a:off x="5148040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2" name="Rechteck 431"/>
            <p:cNvSpPr>
              <a:spLocks noChangeAspect="1"/>
            </p:cNvSpPr>
            <p:nvPr/>
          </p:nvSpPr>
          <p:spPr>
            <a:xfrm>
              <a:off x="5148040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3" name="Rechteck 432"/>
            <p:cNvSpPr>
              <a:spLocks noChangeAspect="1"/>
            </p:cNvSpPr>
            <p:nvPr/>
          </p:nvSpPr>
          <p:spPr>
            <a:xfrm>
              <a:off x="5256040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4" name="Rechteck 433"/>
            <p:cNvSpPr>
              <a:spLocks noChangeAspect="1"/>
            </p:cNvSpPr>
            <p:nvPr/>
          </p:nvSpPr>
          <p:spPr>
            <a:xfrm>
              <a:off x="5256040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5" name="Rechteck 434"/>
            <p:cNvSpPr>
              <a:spLocks noChangeAspect="1"/>
            </p:cNvSpPr>
            <p:nvPr/>
          </p:nvSpPr>
          <p:spPr>
            <a:xfrm>
              <a:off x="5364088" y="221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6" name="Rechteck 435"/>
            <p:cNvSpPr>
              <a:spLocks noChangeAspect="1"/>
            </p:cNvSpPr>
            <p:nvPr/>
          </p:nvSpPr>
          <p:spPr>
            <a:xfrm>
              <a:off x="5364088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7" name="Rechteck 436"/>
            <p:cNvSpPr>
              <a:spLocks noChangeAspect="1"/>
            </p:cNvSpPr>
            <p:nvPr/>
          </p:nvSpPr>
          <p:spPr>
            <a:xfrm>
              <a:off x="5472088" y="221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8" name="Rechteck 437"/>
            <p:cNvSpPr>
              <a:spLocks noChangeAspect="1"/>
            </p:cNvSpPr>
            <p:nvPr/>
          </p:nvSpPr>
          <p:spPr>
            <a:xfrm>
              <a:off x="5472088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9" name="Rechteck 438"/>
            <p:cNvSpPr>
              <a:spLocks noChangeAspect="1"/>
            </p:cNvSpPr>
            <p:nvPr/>
          </p:nvSpPr>
          <p:spPr>
            <a:xfrm>
              <a:off x="5580088" y="221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0" name="Rechteck 439"/>
            <p:cNvSpPr>
              <a:spLocks noChangeAspect="1"/>
            </p:cNvSpPr>
            <p:nvPr/>
          </p:nvSpPr>
          <p:spPr>
            <a:xfrm>
              <a:off x="5580088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1" name="Rechteck 440"/>
            <p:cNvSpPr>
              <a:spLocks noChangeAspect="1"/>
            </p:cNvSpPr>
            <p:nvPr/>
          </p:nvSpPr>
          <p:spPr>
            <a:xfrm>
              <a:off x="5688088" y="221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2" name="Rechteck 441"/>
            <p:cNvSpPr>
              <a:spLocks noChangeAspect="1"/>
            </p:cNvSpPr>
            <p:nvPr/>
          </p:nvSpPr>
          <p:spPr>
            <a:xfrm>
              <a:off x="5688088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3" name="Rechteck 442"/>
            <p:cNvSpPr>
              <a:spLocks noChangeAspect="1"/>
            </p:cNvSpPr>
            <p:nvPr/>
          </p:nvSpPr>
          <p:spPr>
            <a:xfrm>
              <a:off x="5364088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4" name="Rechteck 443"/>
            <p:cNvSpPr>
              <a:spLocks noChangeAspect="1"/>
            </p:cNvSpPr>
            <p:nvPr/>
          </p:nvSpPr>
          <p:spPr>
            <a:xfrm>
              <a:off x="5364088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5" name="Rechteck 444"/>
            <p:cNvSpPr>
              <a:spLocks noChangeAspect="1"/>
            </p:cNvSpPr>
            <p:nvPr/>
          </p:nvSpPr>
          <p:spPr>
            <a:xfrm>
              <a:off x="5472088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6" name="Rechteck 445"/>
            <p:cNvSpPr>
              <a:spLocks noChangeAspect="1"/>
            </p:cNvSpPr>
            <p:nvPr/>
          </p:nvSpPr>
          <p:spPr>
            <a:xfrm>
              <a:off x="5472088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7" name="Rechteck 446"/>
            <p:cNvSpPr>
              <a:spLocks noChangeAspect="1"/>
            </p:cNvSpPr>
            <p:nvPr/>
          </p:nvSpPr>
          <p:spPr>
            <a:xfrm>
              <a:off x="5580088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8" name="Rechteck 447"/>
            <p:cNvSpPr>
              <a:spLocks noChangeAspect="1"/>
            </p:cNvSpPr>
            <p:nvPr/>
          </p:nvSpPr>
          <p:spPr>
            <a:xfrm>
              <a:off x="5580088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9" name="Rechteck 448"/>
            <p:cNvSpPr>
              <a:spLocks noChangeAspect="1"/>
            </p:cNvSpPr>
            <p:nvPr/>
          </p:nvSpPr>
          <p:spPr>
            <a:xfrm>
              <a:off x="5688088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0" name="Rechteck 449"/>
            <p:cNvSpPr>
              <a:spLocks noChangeAspect="1"/>
            </p:cNvSpPr>
            <p:nvPr/>
          </p:nvSpPr>
          <p:spPr>
            <a:xfrm>
              <a:off x="5688088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1" name="Rechteck 450"/>
            <p:cNvSpPr>
              <a:spLocks noChangeAspect="1"/>
            </p:cNvSpPr>
            <p:nvPr/>
          </p:nvSpPr>
          <p:spPr>
            <a:xfrm>
              <a:off x="4932040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2" name="Rechteck 451"/>
            <p:cNvSpPr>
              <a:spLocks noChangeAspect="1"/>
            </p:cNvSpPr>
            <p:nvPr/>
          </p:nvSpPr>
          <p:spPr>
            <a:xfrm>
              <a:off x="4932040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3" name="Rechteck 452"/>
            <p:cNvSpPr>
              <a:spLocks noChangeAspect="1"/>
            </p:cNvSpPr>
            <p:nvPr/>
          </p:nvSpPr>
          <p:spPr>
            <a:xfrm>
              <a:off x="5040040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4" name="Rechteck 453"/>
            <p:cNvSpPr>
              <a:spLocks noChangeAspect="1"/>
            </p:cNvSpPr>
            <p:nvPr/>
          </p:nvSpPr>
          <p:spPr>
            <a:xfrm>
              <a:off x="5040040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5" name="Rechteck 454"/>
            <p:cNvSpPr>
              <a:spLocks noChangeAspect="1"/>
            </p:cNvSpPr>
            <p:nvPr/>
          </p:nvSpPr>
          <p:spPr>
            <a:xfrm>
              <a:off x="5148040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6" name="Rechteck 455"/>
            <p:cNvSpPr>
              <a:spLocks noChangeAspect="1"/>
            </p:cNvSpPr>
            <p:nvPr/>
          </p:nvSpPr>
          <p:spPr>
            <a:xfrm>
              <a:off x="5148040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7" name="Rechteck 456"/>
            <p:cNvSpPr>
              <a:spLocks noChangeAspect="1"/>
            </p:cNvSpPr>
            <p:nvPr/>
          </p:nvSpPr>
          <p:spPr>
            <a:xfrm>
              <a:off x="5256040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8" name="Rechteck 457"/>
            <p:cNvSpPr>
              <a:spLocks noChangeAspect="1"/>
            </p:cNvSpPr>
            <p:nvPr/>
          </p:nvSpPr>
          <p:spPr>
            <a:xfrm>
              <a:off x="5256040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9" name="Rechteck 458"/>
            <p:cNvSpPr>
              <a:spLocks noChangeAspect="1"/>
            </p:cNvSpPr>
            <p:nvPr/>
          </p:nvSpPr>
          <p:spPr>
            <a:xfrm>
              <a:off x="4932040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0" name="Rechteck 459"/>
            <p:cNvSpPr>
              <a:spLocks noChangeAspect="1"/>
            </p:cNvSpPr>
            <p:nvPr/>
          </p:nvSpPr>
          <p:spPr>
            <a:xfrm>
              <a:off x="4932040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1" name="Rechteck 460"/>
            <p:cNvSpPr>
              <a:spLocks noChangeAspect="1"/>
            </p:cNvSpPr>
            <p:nvPr/>
          </p:nvSpPr>
          <p:spPr>
            <a:xfrm>
              <a:off x="5040040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2" name="Rechteck 461"/>
            <p:cNvSpPr>
              <a:spLocks noChangeAspect="1"/>
            </p:cNvSpPr>
            <p:nvPr/>
          </p:nvSpPr>
          <p:spPr>
            <a:xfrm>
              <a:off x="5040040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3" name="Rechteck 462"/>
            <p:cNvSpPr>
              <a:spLocks noChangeAspect="1"/>
            </p:cNvSpPr>
            <p:nvPr/>
          </p:nvSpPr>
          <p:spPr>
            <a:xfrm>
              <a:off x="5148040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4" name="Rechteck 463"/>
            <p:cNvSpPr>
              <a:spLocks noChangeAspect="1"/>
            </p:cNvSpPr>
            <p:nvPr/>
          </p:nvSpPr>
          <p:spPr>
            <a:xfrm>
              <a:off x="5148040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5" name="Rechteck 464"/>
            <p:cNvSpPr>
              <a:spLocks noChangeAspect="1"/>
            </p:cNvSpPr>
            <p:nvPr/>
          </p:nvSpPr>
          <p:spPr>
            <a:xfrm>
              <a:off x="5256040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6" name="Rechteck 465"/>
            <p:cNvSpPr>
              <a:spLocks noChangeAspect="1"/>
            </p:cNvSpPr>
            <p:nvPr/>
          </p:nvSpPr>
          <p:spPr>
            <a:xfrm>
              <a:off x="5256040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7" name="Rechteck 466"/>
            <p:cNvSpPr>
              <a:spLocks noChangeAspect="1"/>
            </p:cNvSpPr>
            <p:nvPr/>
          </p:nvSpPr>
          <p:spPr>
            <a:xfrm>
              <a:off x="5364088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8" name="Rechteck 467"/>
            <p:cNvSpPr>
              <a:spLocks noChangeAspect="1"/>
            </p:cNvSpPr>
            <p:nvPr/>
          </p:nvSpPr>
          <p:spPr>
            <a:xfrm>
              <a:off x="5364088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9" name="Rechteck 468"/>
            <p:cNvSpPr>
              <a:spLocks noChangeAspect="1"/>
            </p:cNvSpPr>
            <p:nvPr/>
          </p:nvSpPr>
          <p:spPr>
            <a:xfrm>
              <a:off x="5472088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0" name="Rechteck 469"/>
            <p:cNvSpPr>
              <a:spLocks noChangeAspect="1"/>
            </p:cNvSpPr>
            <p:nvPr/>
          </p:nvSpPr>
          <p:spPr>
            <a:xfrm>
              <a:off x="5472088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1" name="Rechteck 470"/>
            <p:cNvSpPr>
              <a:spLocks noChangeAspect="1"/>
            </p:cNvSpPr>
            <p:nvPr/>
          </p:nvSpPr>
          <p:spPr>
            <a:xfrm>
              <a:off x="5580088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2" name="Rechteck 471"/>
            <p:cNvSpPr>
              <a:spLocks noChangeAspect="1"/>
            </p:cNvSpPr>
            <p:nvPr/>
          </p:nvSpPr>
          <p:spPr>
            <a:xfrm>
              <a:off x="5580088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3" name="Rechteck 472"/>
            <p:cNvSpPr>
              <a:spLocks noChangeAspect="1"/>
            </p:cNvSpPr>
            <p:nvPr/>
          </p:nvSpPr>
          <p:spPr>
            <a:xfrm>
              <a:off x="5688088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4" name="Rechteck 473"/>
            <p:cNvSpPr>
              <a:spLocks noChangeAspect="1"/>
            </p:cNvSpPr>
            <p:nvPr/>
          </p:nvSpPr>
          <p:spPr>
            <a:xfrm>
              <a:off x="5688088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5" name="Rechteck 474"/>
            <p:cNvSpPr>
              <a:spLocks noChangeAspect="1"/>
            </p:cNvSpPr>
            <p:nvPr/>
          </p:nvSpPr>
          <p:spPr>
            <a:xfrm>
              <a:off x="5364088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6" name="Rechteck 475"/>
            <p:cNvSpPr>
              <a:spLocks noChangeAspect="1"/>
            </p:cNvSpPr>
            <p:nvPr/>
          </p:nvSpPr>
          <p:spPr>
            <a:xfrm>
              <a:off x="5364088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7" name="Rechteck 476"/>
            <p:cNvSpPr>
              <a:spLocks noChangeAspect="1"/>
            </p:cNvSpPr>
            <p:nvPr/>
          </p:nvSpPr>
          <p:spPr>
            <a:xfrm>
              <a:off x="5472088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8" name="Rechteck 477"/>
            <p:cNvSpPr>
              <a:spLocks noChangeAspect="1"/>
            </p:cNvSpPr>
            <p:nvPr/>
          </p:nvSpPr>
          <p:spPr>
            <a:xfrm>
              <a:off x="5472088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9" name="Rechteck 478"/>
            <p:cNvSpPr>
              <a:spLocks noChangeAspect="1"/>
            </p:cNvSpPr>
            <p:nvPr/>
          </p:nvSpPr>
          <p:spPr>
            <a:xfrm>
              <a:off x="5580088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0" name="Rechteck 479"/>
            <p:cNvSpPr>
              <a:spLocks noChangeAspect="1"/>
            </p:cNvSpPr>
            <p:nvPr/>
          </p:nvSpPr>
          <p:spPr>
            <a:xfrm>
              <a:off x="5580088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1" name="Rechteck 480"/>
            <p:cNvSpPr>
              <a:spLocks noChangeAspect="1"/>
            </p:cNvSpPr>
            <p:nvPr/>
          </p:nvSpPr>
          <p:spPr>
            <a:xfrm>
              <a:off x="5688088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2" name="Rechteck 481"/>
            <p:cNvSpPr>
              <a:spLocks noChangeAspect="1"/>
            </p:cNvSpPr>
            <p:nvPr/>
          </p:nvSpPr>
          <p:spPr>
            <a:xfrm>
              <a:off x="5688088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3" name="Rechteck 482"/>
            <p:cNvSpPr>
              <a:spLocks noChangeAspect="1"/>
            </p:cNvSpPr>
            <p:nvPr/>
          </p:nvSpPr>
          <p:spPr>
            <a:xfrm>
              <a:off x="5796088" y="221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4" name="Rechteck 483"/>
            <p:cNvSpPr>
              <a:spLocks noChangeAspect="1"/>
            </p:cNvSpPr>
            <p:nvPr/>
          </p:nvSpPr>
          <p:spPr>
            <a:xfrm>
              <a:off x="5796088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5" name="Rechteck 484"/>
            <p:cNvSpPr>
              <a:spLocks noChangeAspect="1"/>
            </p:cNvSpPr>
            <p:nvPr/>
          </p:nvSpPr>
          <p:spPr>
            <a:xfrm>
              <a:off x="5796088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6" name="Rechteck 485"/>
            <p:cNvSpPr>
              <a:spLocks noChangeAspect="1"/>
            </p:cNvSpPr>
            <p:nvPr/>
          </p:nvSpPr>
          <p:spPr>
            <a:xfrm>
              <a:off x="5796088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7" name="Rechteck 486"/>
            <p:cNvSpPr>
              <a:spLocks noChangeAspect="1"/>
            </p:cNvSpPr>
            <p:nvPr/>
          </p:nvSpPr>
          <p:spPr>
            <a:xfrm>
              <a:off x="5796088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8" name="Rechteck 487"/>
            <p:cNvSpPr>
              <a:spLocks noChangeAspect="1"/>
            </p:cNvSpPr>
            <p:nvPr/>
          </p:nvSpPr>
          <p:spPr>
            <a:xfrm>
              <a:off x="5796088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9" name="Rechteck 488"/>
            <p:cNvSpPr>
              <a:spLocks noChangeAspect="1"/>
            </p:cNvSpPr>
            <p:nvPr/>
          </p:nvSpPr>
          <p:spPr>
            <a:xfrm>
              <a:off x="5796088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0" name="Rechteck 489"/>
            <p:cNvSpPr>
              <a:spLocks noChangeAspect="1"/>
            </p:cNvSpPr>
            <p:nvPr/>
          </p:nvSpPr>
          <p:spPr>
            <a:xfrm>
              <a:off x="5796088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1" name="Rechteck 490"/>
            <p:cNvSpPr>
              <a:spLocks noChangeAspect="1"/>
            </p:cNvSpPr>
            <p:nvPr/>
          </p:nvSpPr>
          <p:spPr>
            <a:xfrm>
              <a:off x="4932040" y="307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2" name="Rechteck 491"/>
            <p:cNvSpPr>
              <a:spLocks noChangeAspect="1"/>
            </p:cNvSpPr>
            <p:nvPr/>
          </p:nvSpPr>
          <p:spPr>
            <a:xfrm>
              <a:off x="5040040" y="307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3" name="Rechteck 492"/>
            <p:cNvSpPr>
              <a:spLocks noChangeAspect="1"/>
            </p:cNvSpPr>
            <p:nvPr/>
          </p:nvSpPr>
          <p:spPr>
            <a:xfrm>
              <a:off x="5148040" y="307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4" name="Rechteck 493"/>
            <p:cNvSpPr>
              <a:spLocks noChangeAspect="1"/>
            </p:cNvSpPr>
            <p:nvPr/>
          </p:nvSpPr>
          <p:spPr>
            <a:xfrm>
              <a:off x="5256040" y="307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5" name="Rechteck 494"/>
            <p:cNvSpPr>
              <a:spLocks noChangeAspect="1"/>
            </p:cNvSpPr>
            <p:nvPr/>
          </p:nvSpPr>
          <p:spPr>
            <a:xfrm>
              <a:off x="5364088" y="307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6" name="Rechteck 495"/>
            <p:cNvSpPr>
              <a:spLocks noChangeAspect="1"/>
            </p:cNvSpPr>
            <p:nvPr/>
          </p:nvSpPr>
          <p:spPr>
            <a:xfrm>
              <a:off x="5472088" y="307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7" name="Rechteck 496"/>
            <p:cNvSpPr>
              <a:spLocks noChangeAspect="1"/>
            </p:cNvSpPr>
            <p:nvPr/>
          </p:nvSpPr>
          <p:spPr>
            <a:xfrm>
              <a:off x="5580088" y="307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8" name="Rechteck 497"/>
            <p:cNvSpPr>
              <a:spLocks noChangeAspect="1"/>
            </p:cNvSpPr>
            <p:nvPr/>
          </p:nvSpPr>
          <p:spPr>
            <a:xfrm>
              <a:off x="5688088" y="307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9" name="Rechteck 498"/>
            <p:cNvSpPr>
              <a:spLocks noChangeAspect="1"/>
            </p:cNvSpPr>
            <p:nvPr/>
          </p:nvSpPr>
          <p:spPr>
            <a:xfrm>
              <a:off x="5796088" y="307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500" name="Gruppieren 499"/>
          <p:cNvGrpSpPr/>
          <p:nvPr/>
        </p:nvGrpSpPr>
        <p:grpSpPr>
          <a:xfrm>
            <a:off x="6753770" y="5539996"/>
            <a:ext cx="972048" cy="972000"/>
            <a:chOff x="4932040" y="2212237"/>
            <a:chExt cx="972048" cy="972000"/>
          </a:xfrm>
          <a:solidFill>
            <a:schemeClr val="bg1"/>
          </a:solidFill>
        </p:grpSpPr>
        <p:sp>
          <p:nvSpPr>
            <p:cNvPr id="501" name="Rechteck 500"/>
            <p:cNvSpPr>
              <a:spLocks noChangeAspect="1"/>
            </p:cNvSpPr>
            <p:nvPr/>
          </p:nvSpPr>
          <p:spPr>
            <a:xfrm>
              <a:off x="4932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2" name="Rechteck 501"/>
            <p:cNvSpPr>
              <a:spLocks noChangeAspect="1"/>
            </p:cNvSpPr>
            <p:nvPr/>
          </p:nvSpPr>
          <p:spPr>
            <a:xfrm>
              <a:off x="4932040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3" name="Rechteck 502"/>
            <p:cNvSpPr>
              <a:spLocks noChangeAspect="1"/>
            </p:cNvSpPr>
            <p:nvPr/>
          </p:nvSpPr>
          <p:spPr>
            <a:xfrm>
              <a:off x="5040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4" name="Rechteck 503"/>
            <p:cNvSpPr>
              <a:spLocks noChangeAspect="1"/>
            </p:cNvSpPr>
            <p:nvPr/>
          </p:nvSpPr>
          <p:spPr>
            <a:xfrm>
              <a:off x="5040040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5" name="Rechteck 504"/>
            <p:cNvSpPr>
              <a:spLocks noChangeAspect="1"/>
            </p:cNvSpPr>
            <p:nvPr/>
          </p:nvSpPr>
          <p:spPr>
            <a:xfrm>
              <a:off x="5148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6" name="Rechteck 505"/>
            <p:cNvSpPr>
              <a:spLocks noChangeAspect="1"/>
            </p:cNvSpPr>
            <p:nvPr/>
          </p:nvSpPr>
          <p:spPr>
            <a:xfrm>
              <a:off x="5148040" y="2320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7" name="Rechteck 506"/>
            <p:cNvSpPr>
              <a:spLocks noChangeAspect="1"/>
            </p:cNvSpPr>
            <p:nvPr/>
          </p:nvSpPr>
          <p:spPr>
            <a:xfrm>
              <a:off x="5256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8" name="Rechteck 507"/>
            <p:cNvSpPr>
              <a:spLocks noChangeAspect="1"/>
            </p:cNvSpPr>
            <p:nvPr/>
          </p:nvSpPr>
          <p:spPr>
            <a:xfrm>
              <a:off x="5256040" y="2320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9" name="Rechteck 508"/>
            <p:cNvSpPr>
              <a:spLocks noChangeAspect="1"/>
            </p:cNvSpPr>
            <p:nvPr/>
          </p:nvSpPr>
          <p:spPr>
            <a:xfrm>
              <a:off x="4932040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0" name="Rechteck 509"/>
            <p:cNvSpPr>
              <a:spLocks noChangeAspect="1"/>
            </p:cNvSpPr>
            <p:nvPr/>
          </p:nvSpPr>
          <p:spPr>
            <a:xfrm>
              <a:off x="4932040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1" name="Rechteck 510"/>
            <p:cNvSpPr>
              <a:spLocks noChangeAspect="1"/>
            </p:cNvSpPr>
            <p:nvPr/>
          </p:nvSpPr>
          <p:spPr>
            <a:xfrm>
              <a:off x="5040040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2" name="Rechteck 511"/>
            <p:cNvSpPr>
              <a:spLocks noChangeAspect="1"/>
            </p:cNvSpPr>
            <p:nvPr/>
          </p:nvSpPr>
          <p:spPr>
            <a:xfrm>
              <a:off x="5040040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3" name="Rechteck 512"/>
            <p:cNvSpPr>
              <a:spLocks noChangeAspect="1"/>
            </p:cNvSpPr>
            <p:nvPr/>
          </p:nvSpPr>
          <p:spPr>
            <a:xfrm>
              <a:off x="5148040" y="2428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4" name="Rechteck 513"/>
            <p:cNvSpPr>
              <a:spLocks noChangeAspect="1"/>
            </p:cNvSpPr>
            <p:nvPr/>
          </p:nvSpPr>
          <p:spPr>
            <a:xfrm>
              <a:off x="5148040" y="2536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5" name="Rechteck 514"/>
            <p:cNvSpPr>
              <a:spLocks noChangeAspect="1"/>
            </p:cNvSpPr>
            <p:nvPr/>
          </p:nvSpPr>
          <p:spPr>
            <a:xfrm>
              <a:off x="5256040" y="2428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6" name="Rechteck 515"/>
            <p:cNvSpPr>
              <a:spLocks noChangeAspect="1"/>
            </p:cNvSpPr>
            <p:nvPr/>
          </p:nvSpPr>
          <p:spPr>
            <a:xfrm>
              <a:off x="5256040" y="2536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7" name="Rechteck 516"/>
            <p:cNvSpPr>
              <a:spLocks noChangeAspect="1"/>
            </p:cNvSpPr>
            <p:nvPr/>
          </p:nvSpPr>
          <p:spPr>
            <a:xfrm>
              <a:off x="5364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8" name="Rechteck 517"/>
            <p:cNvSpPr>
              <a:spLocks noChangeAspect="1"/>
            </p:cNvSpPr>
            <p:nvPr/>
          </p:nvSpPr>
          <p:spPr>
            <a:xfrm>
              <a:off x="5364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9" name="Rechteck 518"/>
            <p:cNvSpPr>
              <a:spLocks noChangeAspect="1"/>
            </p:cNvSpPr>
            <p:nvPr/>
          </p:nvSpPr>
          <p:spPr>
            <a:xfrm>
              <a:off x="5472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0" name="Rechteck 519"/>
            <p:cNvSpPr>
              <a:spLocks noChangeAspect="1"/>
            </p:cNvSpPr>
            <p:nvPr/>
          </p:nvSpPr>
          <p:spPr>
            <a:xfrm>
              <a:off x="5472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1" name="Rechteck 520"/>
            <p:cNvSpPr>
              <a:spLocks noChangeAspect="1"/>
            </p:cNvSpPr>
            <p:nvPr/>
          </p:nvSpPr>
          <p:spPr>
            <a:xfrm>
              <a:off x="5580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2" name="Rechteck 521"/>
            <p:cNvSpPr>
              <a:spLocks noChangeAspect="1"/>
            </p:cNvSpPr>
            <p:nvPr/>
          </p:nvSpPr>
          <p:spPr>
            <a:xfrm>
              <a:off x="5580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3" name="Rechteck 522"/>
            <p:cNvSpPr>
              <a:spLocks noChangeAspect="1"/>
            </p:cNvSpPr>
            <p:nvPr/>
          </p:nvSpPr>
          <p:spPr>
            <a:xfrm>
              <a:off x="5688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4" name="Rechteck 523"/>
            <p:cNvSpPr>
              <a:spLocks noChangeAspect="1"/>
            </p:cNvSpPr>
            <p:nvPr/>
          </p:nvSpPr>
          <p:spPr>
            <a:xfrm>
              <a:off x="5688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5" name="Rechteck 524"/>
            <p:cNvSpPr>
              <a:spLocks noChangeAspect="1"/>
            </p:cNvSpPr>
            <p:nvPr/>
          </p:nvSpPr>
          <p:spPr>
            <a:xfrm>
              <a:off x="5364088" y="2428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6" name="Rechteck 525"/>
            <p:cNvSpPr>
              <a:spLocks noChangeAspect="1"/>
            </p:cNvSpPr>
            <p:nvPr/>
          </p:nvSpPr>
          <p:spPr>
            <a:xfrm>
              <a:off x="5364088" y="2536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7" name="Rechteck 526"/>
            <p:cNvSpPr>
              <a:spLocks noChangeAspect="1"/>
            </p:cNvSpPr>
            <p:nvPr/>
          </p:nvSpPr>
          <p:spPr>
            <a:xfrm>
              <a:off x="5472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8" name="Rechteck 527"/>
            <p:cNvSpPr>
              <a:spLocks noChangeAspect="1"/>
            </p:cNvSpPr>
            <p:nvPr/>
          </p:nvSpPr>
          <p:spPr>
            <a:xfrm>
              <a:off x="5472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9" name="Rechteck 528"/>
            <p:cNvSpPr>
              <a:spLocks noChangeAspect="1"/>
            </p:cNvSpPr>
            <p:nvPr/>
          </p:nvSpPr>
          <p:spPr>
            <a:xfrm>
              <a:off x="5580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0" name="Rechteck 529"/>
            <p:cNvSpPr>
              <a:spLocks noChangeAspect="1"/>
            </p:cNvSpPr>
            <p:nvPr/>
          </p:nvSpPr>
          <p:spPr>
            <a:xfrm>
              <a:off x="5580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1" name="Rechteck 530"/>
            <p:cNvSpPr>
              <a:spLocks noChangeAspect="1"/>
            </p:cNvSpPr>
            <p:nvPr/>
          </p:nvSpPr>
          <p:spPr>
            <a:xfrm>
              <a:off x="5688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2" name="Rechteck 531"/>
            <p:cNvSpPr>
              <a:spLocks noChangeAspect="1"/>
            </p:cNvSpPr>
            <p:nvPr/>
          </p:nvSpPr>
          <p:spPr>
            <a:xfrm>
              <a:off x="5688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3" name="Rechteck 532"/>
            <p:cNvSpPr>
              <a:spLocks noChangeAspect="1"/>
            </p:cNvSpPr>
            <p:nvPr/>
          </p:nvSpPr>
          <p:spPr>
            <a:xfrm>
              <a:off x="4932040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4" name="Rechteck 533"/>
            <p:cNvSpPr>
              <a:spLocks noChangeAspect="1"/>
            </p:cNvSpPr>
            <p:nvPr/>
          </p:nvSpPr>
          <p:spPr>
            <a:xfrm>
              <a:off x="4932040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5" name="Rechteck 534"/>
            <p:cNvSpPr>
              <a:spLocks noChangeAspect="1"/>
            </p:cNvSpPr>
            <p:nvPr/>
          </p:nvSpPr>
          <p:spPr>
            <a:xfrm>
              <a:off x="5040040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6" name="Rechteck 535"/>
            <p:cNvSpPr>
              <a:spLocks noChangeAspect="1"/>
            </p:cNvSpPr>
            <p:nvPr/>
          </p:nvSpPr>
          <p:spPr>
            <a:xfrm>
              <a:off x="5040040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7" name="Rechteck 536"/>
            <p:cNvSpPr>
              <a:spLocks noChangeAspect="1"/>
            </p:cNvSpPr>
            <p:nvPr/>
          </p:nvSpPr>
          <p:spPr>
            <a:xfrm>
              <a:off x="5148040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8" name="Rechteck 537"/>
            <p:cNvSpPr>
              <a:spLocks noChangeAspect="1"/>
            </p:cNvSpPr>
            <p:nvPr/>
          </p:nvSpPr>
          <p:spPr>
            <a:xfrm>
              <a:off x="5148040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9" name="Rechteck 538"/>
            <p:cNvSpPr>
              <a:spLocks noChangeAspect="1"/>
            </p:cNvSpPr>
            <p:nvPr/>
          </p:nvSpPr>
          <p:spPr>
            <a:xfrm>
              <a:off x="5256040" y="2644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0" name="Rechteck 539"/>
            <p:cNvSpPr>
              <a:spLocks noChangeAspect="1"/>
            </p:cNvSpPr>
            <p:nvPr/>
          </p:nvSpPr>
          <p:spPr>
            <a:xfrm>
              <a:off x="5256040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1" name="Rechteck 540"/>
            <p:cNvSpPr>
              <a:spLocks noChangeAspect="1"/>
            </p:cNvSpPr>
            <p:nvPr/>
          </p:nvSpPr>
          <p:spPr>
            <a:xfrm>
              <a:off x="4932040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2" name="Rechteck 541"/>
            <p:cNvSpPr>
              <a:spLocks noChangeAspect="1"/>
            </p:cNvSpPr>
            <p:nvPr/>
          </p:nvSpPr>
          <p:spPr>
            <a:xfrm>
              <a:off x="4932040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3" name="Rechteck 542"/>
            <p:cNvSpPr>
              <a:spLocks noChangeAspect="1"/>
            </p:cNvSpPr>
            <p:nvPr/>
          </p:nvSpPr>
          <p:spPr>
            <a:xfrm>
              <a:off x="5040040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4" name="Rechteck 543"/>
            <p:cNvSpPr>
              <a:spLocks noChangeAspect="1"/>
            </p:cNvSpPr>
            <p:nvPr/>
          </p:nvSpPr>
          <p:spPr>
            <a:xfrm>
              <a:off x="5040040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5" name="Rechteck 544"/>
            <p:cNvSpPr>
              <a:spLocks noChangeAspect="1"/>
            </p:cNvSpPr>
            <p:nvPr/>
          </p:nvSpPr>
          <p:spPr>
            <a:xfrm>
              <a:off x="5148040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6" name="Rechteck 545"/>
            <p:cNvSpPr>
              <a:spLocks noChangeAspect="1"/>
            </p:cNvSpPr>
            <p:nvPr/>
          </p:nvSpPr>
          <p:spPr>
            <a:xfrm>
              <a:off x="5148040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7" name="Rechteck 546"/>
            <p:cNvSpPr>
              <a:spLocks noChangeAspect="1"/>
            </p:cNvSpPr>
            <p:nvPr/>
          </p:nvSpPr>
          <p:spPr>
            <a:xfrm>
              <a:off x="5256040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8" name="Rechteck 547"/>
            <p:cNvSpPr>
              <a:spLocks noChangeAspect="1"/>
            </p:cNvSpPr>
            <p:nvPr/>
          </p:nvSpPr>
          <p:spPr>
            <a:xfrm>
              <a:off x="5256040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9" name="Rechteck 548"/>
            <p:cNvSpPr>
              <a:spLocks noChangeAspect="1"/>
            </p:cNvSpPr>
            <p:nvPr/>
          </p:nvSpPr>
          <p:spPr>
            <a:xfrm>
              <a:off x="5364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0" name="Rechteck 549"/>
            <p:cNvSpPr>
              <a:spLocks noChangeAspect="1"/>
            </p:cNvSpPr>
            <p:nvPr/>
          </p:nvSpPr>
          <p:spPr>
            <a:xfrm>
              <a:off x="5364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1" name="Rechteck 550"/>
            <p:cNvSpPr>
              <a:spLocks noChangeAspect="1"/>
            </p:cNvSpPr>
            <p:nvPr/>
          </p:nvSpPr>
          <p:spPr>
            <a:xfrm>
              <a:off x="5472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2" name="Rechteck 551"/>
            <p:cNvSpPr>
              <a:spLocks noChangeAspect="1"/>
            </p:cNvSpPr>
            <p:nvPr/>
          </p:nvSpPr>
          <p:spPr>
            <a:xfrm>
              <a:off x="5472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3" name="Rechteck 552"/>
            <p:cNvSpPr>
              <a:spLocks noChangeAspect="1"/>
            </p:cNvSpPr>
            <p:nvPr/>
          </p:nvSpPr>
          <p:spPr>
            <a:xfrm>
              <a:off x="5580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4" name="Rechteck 553"/>
            <p:cNvSpPr>
              <a:spLocks noChangeAspect="1"/>
            </p:cNvSpPr>
            <p:nvPr/>
          </p:nvSpPr>
          <p:spPr>
            <a:xfrm>
              <a:off x="5580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5" name="Rechteck 554"/>
            <p:cNvSpPr>
              <a:spLocks noChangeAspect="1"/>
            </p:cNvSpPr>
            <p:nvPr/>
          </p:nvSpPr>
          <p:spPr>
            <a:xfrm>
              <a:off x="5688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6" name="Rechteck 555"/>
            <p:cNvSpPr>
              <a:spLocks noChangeAspect="1"/>
            </p:cNvSpPr>
            <p:nvPr/>
          </p:nvSpPr>
          <p:spPr>
            <a:xfrm>
              <a:off x="5688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7" name="Rechteck 556"/>
            <p:cNvSpPr>
              <a:spLocks noChangeAspect="1"/>
            </p:cNvSpPr>
            <p:nvPr/>
          </p:nvSpPr>
          <p:spPr>
            <a:xfrm>
              <a:off x="5364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8" name="Rechteck 557"/>
            <p:cNvSpPr>
              <a:spLocks noChangeAspect="1"/>
            </p:cNvSpPr>
            <p:nvPr/>
          </p:nvSpPr>
          <p:spPr>
            <a:xfrm>
              <a:off x="5364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9" name="Rechteck 558"/>
            <p:cNvSpPr>
              <a:spLocks noChangeAspect="1"/>
            </p:cNvSpPr>
            <p:nvPr/>
          </p:nvSpPr>
          <p:spPr>
            <a:xfrm>
              <a:off x="5472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0" name="Rechteck 559"/>
            <p:cNvSpPr>
              <a:spLocks noChangeAspect="1"/>
            </p:cNvSpPr>
            <p:nvPr/>
          </p:nvSpPr>
          <p:spPr>
            <a:xfrm>
              <a:off x="5472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1" name="Rechteck 560"/>
            <p:cNvSpPr>
              <a:spLocks noChangeAspect="1"/>
            </p:cNvSpPr>
            <p:nvPr/>
          </p:nvSpPr>
          <p:spPr>
            <a:xfrm>
              <a:off x="5580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2" name="Rechteck 561"/>
            <p:cNvSpPr>
              <a:spLocks noChangeAspect="1"/>
            </p:cNvSpPr>
            <p:nvPr/>
          </p:nvSpPr>
          <p:spPr>
            <a:xfrm>
              <a:off x="5580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3" name="Rechteck 562"/>
            <p:cNvSpPr>
              <a:spLocks noChangeAspect="1"/>
            </p:cNvSpPr>
            <p:nvPr/>
          </p:nvSpPr>
          <p:spPr>
            <a:xfrm>
              <a:off x="5688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4" name="Rechteck 563"/>
            <p:cNvSpPr>
              <a:spLocks noChangeAspect="1"/>
            </p:cNvSpPr>
            <p:nvPr/>
          </p:nvSpPr>
          <p:spPr>
            <a:xfrm>
              <a:off x="5688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5" name="Rechteck 564"/>
            <p:cNvSpPr>
              <a:spLocks noChangeAspect="1"/>
            </p:cNvSpPr>
            <p:nvPr/>
          </p:nvSpPr>
          <p:spPr>
            <a:xfrm>
              <a:off x="5796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6" name="Rechteck 565"/>
            <p:cNvSpPr>
              <a:spLocks noChangeAspect="1"/>
            </p:cNvSpPr>
            <p:nvPr/>
          </p:nvSpPr>
          <p:spPr>
            <a:xfrm>
              <a:off x="5796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7" name="Rechteck 566"/>
            <p:cNvSpPr>
              <a:spLocks noChangeAspect="1"/>
            </p:cNvSpPr>
            <p:nvPr/>
          </p:nvSpPr>
          <p:spPr>
            <a:xfrm>
              <a:off x="5796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8" name="Rechteck 567"/>
            <p:cNvSpPr>
              <a:spLocks noChangeAspect="1"/>
            </p:cNvSpPr>
            <p:nvPr/>
          </p:nvSpPr>
          <p:spPr>
            <a:xfrm>
              <a:off x="5796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9" name="Rechteck 568"/>
            <p:cNvSpPr>
              <a:spLocks noChangeAspect="1"/>
            </p:cNvSpPr>
            <p:nvPr/>
          </p:nvSpPr>
          <p:spPr>
            <a:xfrm>
              <a:off x="5796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0" name="Rechteck 569"/>
            <p:cNvSpPr>
              <a:spLocks noChangeAspect="1"/>
            </p:cNvSpPr>
            <p:nvPr/>
          </p:nvSpPr>
          <p:spPr>
            <a:xfrm>
              <a:off x="5796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1" name="Rechteck 570"/>
            <p:cNvSpPr>
              <a:spLocks noChangeAspect="1"/>
            </p:cNvSpPr>
            <p:nvPr/>
          </p:nvSpPr>
          <p:spPr>
            <a:xfrm>
              <a:off x="5796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2" name="Rechteck 571"/>
            <p:cNvSpPr>
              <a:spLocks noChangeAspect="1"/>
            </p:cNvSpPr>
            <p:nvPr/>
          </p:nvSpPr>
          <p:spPr>
            <a:xfrm>
              <a:off x="5796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3" name="Rechteck 572"/>
            <p:cNvSpPr>
              <a:spLocks noChangeAspect="1"/>
            </p:cNvSpPr>
            <p:nvPr/>
          </p:nvSpPr>
          <p:spPr>
            <a:xfrm>
              <a:off x="4932040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4" name="Rechteck 573"/>
            <p:cNvSpPr>
              <a:spLocks noChangeAspect="1"/>
            </p:cNvSpPr>
            <p:nvPr/>
          </p:nvSpPr>
          <p:spPr>
            <a:xfrm>
              <a:off x="5040040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5" name="Rechteck 574"/>
            <p:cNvSpPr>
              <a:spLocks noChangeAspect="1"/>
            </p:cNvSpPr>
            <p:nvPr/>
          </p:nvSpPr>
          <p:spPr>
            <a:xfrm>
              <a:off x="5148040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6" name="Rechteck 575"/>
            <p:cNvSpPr>
              <a:spLocks noChangeAspect="1"/>
            </p:cNvSpPr>
            <p:nvPr/>
          </p:nvSpPr>
          <p:spPr>
            <a:xfrm>
              <a:off x="5256040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7" name="Rechteck 576"/>
            <p:cNvSpPr>
              <a:spLocks noChangeAspect="1"/>
            </p:cNvSpPr>
            <p:nvPr/>
          </p:nvSpPr>
          <p:spPr>
            <a:xfrm>
              <a:off x="5364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8" name="Rechteck 577"/>
            <p:cNvSpPr>
              <a:spLocks noChangeAspect="1"/>
            </p:cNvSpPr>
            <p:nvPr/>
          </p:nvSpPr>
          <p:spPr>
            <a:xfrm>
              <a:off x="5472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9" name="Rechteck 578"/>
            <p:cNvSpPr>
              <a:spLocks noChangeAspect="1"/>
            </p:cNvSpPr>
            <p:nvPr/>
          </p:nvSpPr>
          <p:spPr>
            <a:xfrm>
              <a:off x="5580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0" name="Rechteck 579"/>
            <p:cNvSpPr>
              <a:spLocks noChangeAspect="1"/>
            </p:cNvSpPr>
            <p:nvPr/>
          </p:nvSpPr>
          <p:spPr>
            <a:xfrm>
              <a:off x="5688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1" name="Rechteck 580"/>
            <p:cNvSpPr>
              <a:spLocks noChangeAspect="1"/>
            </p:cNvSpPr>
            <p:nvPr/>
          </p:nvSpPr>
          <p:spPr>
            <a:xfrm>
              <a:off x="5796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954" name="Gruppieren 953"/>
          <p:cNvGrpSpPr/>
          <p:nvPr/>
        </p:nvGrpSpPr>
        <p:grpSpPr>
          <a:xfrm>
            <a:off x="169816" y="5291633"/>
            <a:ext cx="1377758" cy="871688"/>
            <a:chOff x="65405" y="5229943"/>
            <a:chExt cx="1377758" cy="871688"/>
          </a:xfrm>
        </p:grpSpPr>
        <p:cxnSp>
          <p:nvCxnSpPr>
            <p:cNvPr id="247" name="Gerader Verbinder 246"/>
            <p:cNvCxnSpPr/>
            <p:nvPr/>
          </p:nvCxnSpPr>
          <p:spPr>
            <a:xfrm flipH="1">
              <a:off x="401654" y="6100389"/>
              <a:ext cx="1041509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Gerader Verbinder 233"/>
            <p:cNvCxnSpPr/>
            <p:nvPr/>
          </p:nvCxnSpPr>
          <p:spPr>
            <a:xfrm flipH="1">
              <a:off x="385634" y="5229943"/>
              <a:ext cx="1057529" cy="635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8" name="Rechteck 597"/>
            <p:cNvSpPr>
              <a:spLocks noChangeAspect="1"/>
            </p:cNvSpPr>
            <p:nvPr/>
          </p:nvSpPr>
          <p:spPr>
            <a:xfrm>
              <a:off x="713477" y="5235052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9" name="Rechteck 598"/>
            <p:cNvSpPr>
              <a:spLocks noChangeAspect="1"/>
            </p:cNvSpPr>
            <p:nvPr/>
          </p:nvSpPr>
          <p:spPr>
            <a:xfrm>
              <a:off x="497453" y="5235052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0" name="Rechteck 599"/>
            <p:cNvSpPr>
              <a:spLocks noChangeAspect="1"/>
            </p:cNvSpPr>
            <p:nvPr/>
          </p:nvSpPr>
          <p:spPr>
            <a:xfrm>
              <a:off x="281429" y="5235052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1" name="Rechteck 600"/>
            <p:cNvSpPr>
              <a:spLocks noChangeAspect="1"/>
            </p:cNvSpPr>
            <p:nvPr/>
          </p:nvSpPr>
          <p:spPr>
            <a:xfrm>
              <a:off x="65405" y="5235052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2" name="Rechteck 601"/>
            <p:cNvSpPr>
              <a:spLocks noChangeAspect="1"/>
            </p:cNvSpPr>
            <p:nvPr/>
          </p:nvSpPr>
          <p:spPr>
            <a:xfrm>
              <a:off x="713477" y="5451076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3" name="Rechteck 602"/>
            <p:cNvSpPr>
              <a:spLocks noChangeAspect="1"/>
            </p:cNvSpPr>
            <p:nvPr/>
          </p:nvSpPr>
          <p:spPr>
            <a:xfrm>
              <a:off x="497453" y="5451076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4" name="Rechteck 603"/>
            <p:cNvSpPr>
              <a:spLocks noChangeAspect="1"/>
            </p:cNvSpPr>
            <p:nvPr/>
          </p:nvSpPr>
          <p:spPr>
            <a:xfrm>
              <a:off x="281429" y="5451076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5" name="Rechteck 604"/>
            <p:cNvSpPr>
              <a:spLocks noChangeAspect="1"/>
            </p:cNvSpPr>
            <p:nvPr/>
          </p:nvSpPr>
          <p:spPr>
            <a:xfrm>
              <a:off x="65405" y="5451076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6" name="Rechteck 605"/>
            <p:cNvSpPr>
              <a:spLocks noChangeAspect="1"/>
            </p:cNvSpPr>
            <p:nvPr/>
          </p:nvSpPr>
          <p:spPr>
            <a:xfrm>
              <a:off x="713477" y="5667100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7" name="Rechteck 606"/>
            <p:cNvSpPr>
              <a:spLocks noChangeAspect="1"/>
            </p:cNvSpPr>
            <p:nvPr/>
          </p:nvSpPr>
          <p:spPr>
            <a:xfrm>
              <a:off x="497453" y="5667100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8" name="Rechteck 607"/>
            <p:cNvSpPr>
              <a:spLocks noChangeAspect="1"/>
            </p:cNvSpPr>
            <p:nvPr/>
          </p:nvSpPr>
          <p:spPr>
            <a:xfrm>
              <a:off x="281429" y="5667100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9" name="Rechteck 608"/>
            <p:cNvSpPr>
              <a:spLocks noChangeAspect="1"/>
            </p:cNvSpPr>
            <p:nvPr/>
          </p:nvSpPr>
          <p:spPr>
            <a:xfrm>
              <a:off x="65405" y="5667100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0" name="Rechteck 609"/>
            <p:cNvSpPr>
              <a:spLocks noChangeAspect="1"/>
            </p:cNvSpPr>
            <p:nvPr/>
          </p:nvSpPr>
          <p:spPr>
            <a:xfrm>
              <a:off x="713477" y="5885607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1" name="Rechteck 610"/>
            <p:cNvSpPr>
              <a:spLocks noChangeAspect="1"/>
            </p:cNvSpPr>
            <p:nvPr/>
          </p:nvSpPr>
          <p:spPr>
            <a:xfrm>
              <a:off x="497453" y="5885607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2" name="Rechteck 611"/>
            <p:cNvSpPr>
              <a:spLocks noChangeAspect="1"/>
            </p:cNvSpPr>
            <p:nvPr/>
          </p:nvSpPr>
          <p:spPr>
            <a:xfrm>
              <a:off x="281429" y="5885607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3" name="Rechteck 612"/>
            <p:cNvSpPr>
              <a:spLocks noChangeAspect="1"/>
            </p:cNvSpPr>
            <p:nvPr/>
          </p:nvSpPr>
          <p:spPr>
            <a:xfrm>
              <a:off x="65405" y="5885607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614" name="Rechteck 613"/>
          <p:cNvSpPr>
            <a:spLocks noChangeAspect="1"/>
          </p:cNvSpPr>
          <p:nvPr/>
        </p:nvSpPr>
        <p:spPr>
          <a:xfrm>
            <a:off x="1765802" y="5512227"/>
            <a:ext cx="108000" cy="108000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15" name="Rechteck 614"/>
          <p:cNvSpPr>
            <a:spLocks noChangeAspect="1"/>
          </p:cNvSpPr>
          <p:nvPr/>
        </p:nvSpPr>
        <p:spPr>
          <a:xfrm>
            <a:off x="1873850" y="5512227"/>
            <a:ext cx="108000" cy="108000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16" name="Rechteck 615"/>
          <p:cNvSpPr>
            <a:spLocks noChangeAspect="1"/>
          </p:cNvSpPr>
          <p:nvPr/>
        </p:nvSpPr>
        <p:spPr>
          <a:xfrm>
            <a:off x="1981850" y="5512227"/>
            <a:ext cx="108000" cy="108000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17" name="Rechteck 616"/>
          <p:cNvSpPr>
            <a:spLocks noChangeAspect="1"/>
          </p:cNvSpPr>
          <p:nvPr/>
        </p:nvSpPr>
        <p:spPr>
          <a:xfrm>
            <a:off x="2089850" y="5512227"/>
            <a:ext cx="108000" cy="108000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18" name="Rechteck 617"/>
          <p:cNvSpPr>
            <a:spLocks noChangeAspect="1"/>
          </p:cNvSpPr>
          <p:nvPr/>
        </p:nvSpPr>
        <p:spPr>
          <a:xfrm>
            <a:off x="1765802" y="5620227"/>
            <a:ext cx="108000" cy="108000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19" name="Rechteck 618"/>
          <p:cNvSpPr>
            <a:spLocks noChangeAspect="1"/>
          </p:cNvSpPr>
          <p:nvPr/>
        </p:nvSpPr>
        <p:spPr>
          <a:xfrm>
            <a:off x="1765802" y="5728227"/>
            <a:ext cx="108000" cy="108000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20" name="Rechteck 619"/>
          <p:cNvSpPr>
            <a:spLocks noChangeAspect="1"/>
          </p:cNvSpPr>
          <p:nvPr/>
        </p:nvSpPr>
        <p:spPr>
          <a:xfrm>
            <a:off x="1765802" y="5836227"/>
            <a:ext cx="108000" cy="108000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21" name="Rechteck 620"/>
          <p:cNvSpPr>
            <a:spLocks noChangeAspect="1"/>
          </p:cNvSpPr>
          <p:nvPr/>
        </p:nvSpPr>
        <p:spPr>
          <a:xfrm>
            <a:off x="1873850" y="5620227"/>
            <a:ext cx="108000" cy="108000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22" name="Rechteck 621"/>
          <p:cNvSpPr>
            <a:spLocks noChangeAspect="1"/>
          </p:cNvSpPr>
          <p:nvPr/>
        </p:nvSpPr>
        <p:spPr>
          <a:xfrm>
            <a:off x="1873850" y="5728227"/>
            <a:ext cx="108000" cy="108000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23" name="Rechteck 622"/>
          <p:cNvSpPr>
            <a:spLocks noChangeAspect="1"/>
          </p:cNvSpPr>
          <p:nvPr/>
        </p:nvSpPr>
        <p:spPr>
          <a:xfrm>
            <a:off x="1981850" y="5620227"/>
            <a:ext cx="108000" cy="108000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24" name="Rechteck 623"/>
          <p:cNvSpPr>
            <a:spLocks noChangeAspect="1"/>
          </p:cNvSpPr>
          <p:nvPr/>
        </p:nvSpPr>
        <p:spPr>
          <a:xfrm>
            <a:off x="1981850" y="5728227"/>
            <a:ext cx="108000" cy="108000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25" name="Rechteck 624"/>
          <p:cNvSpPr>
            <a:spLocks noChangeAspect="1"/>
          </p:cNvSpPr>
          <p:nvPr/>
        </p:nvSpPr>
        <p:spPr>
          <a:xfrm>
            <a:off x="2089850" y="5620227"/>
            <a:ext cx="108000" cy="108000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26" name="Rechteck 625"/>
          <p:cNvSpPr>
            <a:spLocks noChangeAspect="1"/>
          </p:cNvSpPr>
          <p:nvPr/>
        </p:nvSpPr>
        <p:spPr>
          <a:xfrm>
            <a:off x="2089850" y="5728227"/>
            <a:ext cx="108000" cy="108000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27" name="Rechteck 626"/>
          <p:cNvSpPr>
            <a:spLocks noChangeAspect="1"/>
          </p:cNvSpPr>
          <p:nvPr/>
        </p:nvSpPr>
        <p:spPr>
          <a:xfrm>
            <a:off x="2197850" y="5620227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28" name="Rechteck 627"/>
          <p:cNvSpPr>
            <a:spLocks noChangeAspect="1"/>
          </p:cNvSpPr>
          <p:nvPr/>
        </p:nvSpPr>
        <p:spPr>
          <a:xfrm>
            <a:off x="1873850" y="5836227"/>
            <a:ext cx="108000" cy="108000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29" name="Rechteck 628"/>
          <p:cNvSpPr>
            <a:spLocks noChangeAspect="1"/>
          </p:cNvSpPr>
          <p:nvPr/>
        </p:nvSpPr>
        <p:spPr>
          <a:xfrm>
            <a:off x="1981850" y="5836227"/>
            <a:ext cx="108000" cy="108000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30" name="Rechteck 629"/>
          <p:cNvSpPr>
            <a:spLocks noChangeAspect="1"/>
          </p:cNvSpPr>
          <p:nvPr/>
        </p:nvSpPr>
        <p:spPr>
          <a:xfrm>
            <a:off x="2089850" y="5836227"/>
            <a:ext cx="108000" cy="108000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31" name="Rechteck 630"/>
          <p:cNvSpPr>
            <a:spLocks noChangeAspect="1"/>
          </p:cNvSpPr>
          <p:nvPr/>
        </p:nvSpPr>
        <p:spPr>
          <a:xfrm>
            <a:off x="2197850" y="5836227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32" name="Rechteck 631"/>
          <p:cNvSpPr>
            <a:spLocks noChangeAspect="1"/>
          </p:cNvSpPr>
          <p:nvPr/>
        </p:nvSpPr>
        <p:spPr>
          <a:xfrm>
            <a:off x="2305850" y="5620227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33" name="Rechteck 632"/>
          <p:cNvSpPr>
            <a:spLocks noChangeAspect="1"/>
          </p:cNvSpPr>
          <p:nvPr/>
        </p:nvSpPr>
        <p:spPr>
          <a:xfrm>
            <a:off x="2305850" y="5728227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34" name="Rechteck 633"/>
          <p:cNvSpPr>
            <a:spLocks noChangeAspect="1"/>
          </p:cNvSpPr>
          <p:nvPr/>
        </p:nvSpPr>
        <p:spPr>
          <a:xfrm>
            <a:off x="2305850" y="5836227"/>
            <a:ext cx="108000" cy="10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707" name="Gruppieren 706"/>
          <p:cNvGrpSpPr/>
          <p:nvPr/>
        </p:nvGrpSpPr>
        <p:grpSpPr>
          <a:xfrm>
            <a:off x="7725818" y="5539996"/>
            <a:ext cx="972048" cy="972000"/>
            <a:chOff x="4932040" y="2212237"/>
            <a:chExt cx="972048" cy="972000"/>
          </a:xfrm>
          <a:solidFill>
            <a:schemeClr val="bg1"/>
          </a:solidFill>
        </p:grpSpPr>
        <p:sp>
          <p:nvSpPr>
            <p:cNvPr id="708" name="Rechteck 707"/>
            <p:cNvSpPr>
              <a:spLocks noChangeAspect="1"/>
            </p:cNvSpPr>
            <p:nvPr/>
          </p:nvSpPr>
          <p:spPr>
            <a:xfrm>
              <a:off x="4932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9" name="Rechteck 708"/>
            <p:cNvSpPr>
              <a:spLocks noChangeAspect="1"/>
            </p:cNvSpPr>
            <p:nvPr/>
          </p:nvSpPr>
          <p:spPr>
            <a:xfrm>
              <a:off x="4932040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0" name="Rechteck 709"/>
            <p:cNvSpPr>
              <a:spLocks noChangeAspect="1"/>
            </p:cNvSpPr>
            <p:nvPr/>
          </p:nvSpPr>
          <p:spPr>
            <a:xfrm>
              <a:off x="5040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1" name="Rechteck 710"/>
            <p:cNvSpPr>
              <a:spLocks noChangeAspect="1"/>
            </p:cNvSpPr>
            <p:nvPr/>
          </p:nvSpPr>
          <p:spPr>
            <a:xfrm>
              <a:off x="5040040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2" name="Rechteck 711"/>
            <p:cNvSpPr>
              <a:spLocks noChangeAspect="1"/>
            </p:cNvSpPr>
            <p:nvPr/>
          </p:nvSpPr>
          <p:spPr>
            <a:xfrm>
              <a:off x="5148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3" name="Rechteck 712"/>
            <p:cNvSpPr>
              <a:spLocks noChangeAspect="1"/>
            </p:cNvSpPr>
            <p:nvPr/>
          </p:nvSpPr>
          <p:spPr>
            <a:xfrm>
              <a:off x="5148040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4" name="Rechteck 713"/>
            <p:cNvSpPr>
              <a:spLocks noChangeAspect="1"/>
            </p:cNvSpPr>
            <p:nvPr/>
          </p:nvSpPr>
          <p:spPr>
            <a:xfrm>
              <a:off x="5256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5" name="Rechteck 714"/>
            <p:cNvSpPr>
              <a:spLocks noChangeAspect="1"/>
            </p:cNvSpPr>
            <p:nvPr/>
          </p:nvSpPr>
          <p:spPr>
            <a:xfrm>
              <a:off x="5256040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6" name="Rechteck 715"/>
            <p:cNvSpPr>
              <a:spLocks noChangeAspect="1"/>
            </p:cNvSpPr>
            <p:nvPr/>
          </p:nvSpPr>
          <p:spPr>
            <a:xfrm>
              <a:off x="4932040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7" name="Rechteck 716"/>
            <p:cNvSpPr>
              <a:spLocks noChangeAspect="1"/>
            </p:cNvSpPr>
            <p:nvPr/>
          </p:nvSpPr>
          <p:spPr>
            <a:xfrm>
              <a:off x="4932040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8" name="Rechteck 717"/>
            <p:cNvSpPr>
              <a:spLocks noChangeAspect="1"/>
            </p:cNvSpPr>
            <p:nvPr/>
          </p:nvSpPr>
          <p:spPr>
            <a:xfrm>
              <a:off x="5040040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9" name="Rechteck 718"/>
            <p:cNvSpPr>
              <a:spLocks noChangeAspect="1"/>
            </p:cNvSpPr>
            <p:nvPr/>
          </p:nvSpPr>
          <p:spPr>
            <a:xfrm>
              <a:off x="5040040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0" name="Rechteck 719"/>
            <p:cNvSpPr>
              <a:spLocks noChangeAspect="1"/>
            </p:cNvSpPr>
            <p:nvPr/>
          </p:nvSpPr>
          <p:spPr>
            <a:xfrm>
              <a:off x="5148040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1" name="Rechteck 720"/>
            <p:cNvSpPr>
              <a:spLocks noChangeAspect="1"/>
            </p:cNvSpPr>
            <p:nvPr/>
          </p:nvSpPr>
          <p:spPr>
            <a:xfrm>
              <a:off x="5148040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2" name="Rechteck 721"/>
            <p:cNvSpPr>
              <a:spLocks noChangeAspect="1"/>
            </p:cNvSpPr>
            <p:nvPr/>
          </p:nvSpPr>
          <p:spPr>
            <a:xfrm>
              <a:off x="5256040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3" name="Rechteck 722"/>
            <p:cNvSpPr>
              <a:spLocks noChangeAspect="1"/>
            </p:cNvSpPr>
            <p:nvPr/>
          </p:nvSpPr>
          <p:spPr>
            <a:xfrm>
              <a:off x="5256040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4" name="Rechteck 723"/>
            <p:cNvSpPr>
              <a:spLocks noChangeAspect="1"/>
            </p:cNvSpPr>
            <p:nvPr/>
          </p:nvSpPr>
          <p:spPr>
            <a:xfrm>
              <a:off x="5364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5" name="Rechteck 724"/>
            <p:cNvSpPr>
              <a:spLocks noChangeAspect="1"/>
            </p:cNvSpPr>
            <p:nvPr/>
          </p:nvSpPr>
          <p:spPr>
            <a:xfrm>
              <a:off x="5364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6" name="Rechteck 725"/>
            <p:cNvSpPr>
              <a:spLocks noChangeAspect="1"/>
            </p:cNvSpPr>
            <p:nvPr/>
          </p:nvSpPr>
          <p:spPr>
            <a:xfrm>
              <a:off x="5472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7" name="Rechteck 726"/>
            <p:cNvSpPr>
              <a:spLocks noChangeAspect="1"/>
            </p:cNvSpPr>
            <p:nvPr/>
          </p:nvSpPr>
          <p:spPr>
            <a:xfrm>
              <a:off x="5472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8" name="Rechteck 727"/>
            <p:cNvSpPr>
              <a:spLocks noChangeAspect="1"/>
            </p:cNvSpPr>
            <p:nvPr/>
          </p:nvSpPr>
          <p:spPr>
            <a:xfrm>
              <a:off x="5580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9" name="Rechteck 728"/>
            <p:cNvSpPr>
              <a:spLocks noChangeAspect="1"/>
            </p:cNvSpPr>
            <p:nvPr/>
          </p:nvSpPr>
          <p:spPr>
            <a:xfrm>
              <a:off x="5580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0" name="Rechteck 729"/>
            <p:cNvSpPr>
              <a:spLocks noChangeAspect="1"/>
            </p:cNvSpPr>
            <p:nvPr/>
          </p:nvSpPr>
          <p:spPr>
            <a:xfrm>
              <a:off x="5688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1" name="Rechteck 730"/>
            <p:cNvSpPr>
              <a:spLocks noChangeAspect="1"/>
            </p:cNvSpPr>
            <p:nvPr/>
          </p:nvSpPr>
          <p:spPr>
            <a:xfrm>
              <a:off x="5688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2" name="Rechteck 731"/>
            <p:cNvSpPr>
              <a:spLocks noChangeAspect="1"/>
            </p:cNvSpPr>
            <p:nvPr/>
          </p:nvSpPr>
          <p:spPr>
            <a:xfrm>
              <a:off x="5364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3" name="Rechteck 732"/>
            <p:cNvSpPr>
              <a:spLocks noChangeAspect="1"/>
            </p:cNvSpPr>
            <p:nvPr/>
          </p:nvSpPr>
          <p:spPr>
            <a:xfrm>
              <a:off x="5364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4" name="Rechteck 733"/>
            <p:cNvSpPr>
              <a:spLocks noChangeAspect="1"/>
            </p:cNvSpPr>
            <p:nvPr/>
          </p:nvSpPr>
          <p:spPr>
            <a:xfrm>
              <a:off x="5472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5" name="Rechteck 734"/>
            <p:cNvSpPr>
              <a:spLocks noChangeAspect="1"/>
            </p:cNvSpPr>
            <p:nvPr/>
          </p:nvSpPr>
          <p:spPr>
            <a:xfrm>
              <a:off x="5472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6" name="Rechteck 735"/>
            <p:cNvSpPr>
              <a:spLocks noChangeAspect="1"/>
            </p:cNvSpPr>
            <p:nvPr/>
          </p:nvSpPr>
          <p:spPr>
            <a:xfrm>
              <a:off x="5580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7" name="Rechteck 736"/>
            <p:cNvSpPr>
              <a:spLocks noChangeAspect="1"/>
            </p:cNvSpPr>
            <p:nvPr/>
          </p:nvSpPr>
          <p:spPr>
            <a:xfrm>
              <a:off x="5580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8" name="Rechteck 737"/>
            <p:cNvSpPr>
              <a:spLocks noChangeAspect="1"/>
            </p:cNvSpPr>
            <p:nvPr/>
          </p:nvSpPr>
          <p:spPr>
            <a:xfrm>
              <a:off x="5688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9" name="Rechteck 738"/>
            <p:cNvSpPr>
              <a:spLocks noChangeAspect="1"/>
            </p:cNvSpPr>
            <p:nvPr/>
          </p:nvSpPr>
          <p:spPr>
            <a:xfrm>
              <a:off x="5688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0" name="Rechteck 739"/>
            <p:cNvSpPr>
              <a:spLocks noChangeAspect="1"/>
            </p:cNvSpPr>
            <p:nvPr/>
          </p:nvSpPr>
          <p:spPr>
            <a:xfrm>
              <a:off x="4932040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1" name="Rechteck 740"/>
            <p:cNvSpPr>
              <a:spLocks noChangeAspect="1"/>
            </p:cNvSpPr>
            <p:nvPr/>
          </p:nvSpPr>
          <p:spPr>
            <a:xfrm>
              <a:off x="4932040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2" name="Rechteck 741"/>
            <p:cNvSpPr>
              <a:spLocks noChangeAspect="1"/>
            </p:cNvSpPr>
            <p:nvPr/>
          </p:nvSpPr>
          <p:spPr>
            <a:xfrm>
              <a:off x="5040040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3" name="Rechteck 742"/>
            <p:cNvSpPr>
              <a:spLocks noChangeAspect="1"/>
            </p:cNvSpPr>
            <p:nvPr/>
          </p:nvSpPr>
          <p:spPr>
            <a:xfrm>
              <a:off x="5040040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4" name="Rechteck 743"/>
            <p:cNvSpPr>
              <a:spLocks noChangeAspect="1"/>
            </p:cNvSpPr>
            <p:nvPr/>
          </p:nvSpPr>
          <p:spPr>
            <a:xfrm>
              <a:off x="5148040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5" name="Rechteck 744"/>
            <p:cNvSpPr>
              <a:spLocks noChangeAspect="1"/>
            </p:cNvSpPr>
            <p:nvPr/>
          </p:nvSpPr>
          <p:spPr>
            <a:xfrm>
              <a:off x="5148040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6" name="Rechteck 745"/>
            <p:cNvSpPr>
              <a:spLocks noChangeAspect="1"/>
            </p:cNvSpPr>
            <p:nvPr/>
          </p:nvSpPr>
          <p:spPr>
            <a:xfrm>
              <a:off x="5256040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7" name="Rechteck 746"/>
            <p:cNvSpPr>
              <a:spLocks noChangeAspect="1"/>
            </p:cNvSpPr>
            <p:nvPr/>
          </p:nvSpPr>
          <p:spPr>
            <a:xfrm>
              <a:off x="5256040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8" name="Rechteck 747"/>
            <p:cNvSpPr>
              <a:spLocks noChangeAspect="1"/>
            </p:cNvSpPr>
            <p:nvPr/>
          </p:nvSpPr>
          <p:spPr>
            <a:xfrm>
              <a:off x="4932040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9" name="Rechteck 748"/>
            <p:cNvSpPr>
              <a:spLocks noChangeAspect="1"/>
            </p:cNvSpPr>
            <p:nvPr/>
          </p:nvSpPr>
          <p:spPr>
            <a:xfrm>
              <a:off x="4932040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0" name="Rechteck 749"/>
            <p:cNvSpPr>
              <a:spLocks noChangeAspect="1"/>
            </p:cNvSpPr>
            <p:nvPr/>
          </p:nvSpPr>
          <p:spPr>
            <a:xfrm>
              <a:off x="5040040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1" name="Rechteck 750"/>
            <p:cNvSpPr>
              <a:spLocks noChangeAspect="1"/>
            </p:cNvSpPr>
            <p:nvPr/>
          </p:nvSpPr>
          <p:spPr>
            <a:xfrm>
              <a:off x="5040040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2" name="Rechteck 751"/>
            <p:cNvSpPr>
              <a:spLocks noChangeAspect="1"/>
            </p:cNvSpPr>
            <p:nvPr/>
          </p:nvSpPr>
          <p:spPr>
            <a:xfrm>
              <a:off x="5148040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3" name="Rechteck 752"/>
            <p:cNvSpPr>
              <a:spLocks noChangeAspect="1"/>
            </p:cNvSpPr>
            <p:nvPr/>
          </p:nvSpPr>
          <p:spPr>
            <a:xfrm>
              <a:off x="5148040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4" name="Rechteck 753"/>
            <p:cNvSpPr>
              <a:spLocks noChangeAspect="1"/>
            </p:cNvSpPr>
            <p:nvPr/>
          </p:nvSpPr>
          <p:spPr>
            <a:xfrm>
              <a:off x="5256040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5" name="Rechteck 754"/>
            <p:cNvSpPr>
              <a:spLocks noChangeAspect="1"/>
            </p:cNvSpPr>
            <p:nvPr/>
          </p:nvSpPr>
          <p:spPr>
            <a:xfrm>
              <a:off x="5256040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6" name="Rechteck 755"/>
            <p:cNvSpPr>
              <a:spLocks noChangeAspect="1"/>
            </p:cNvSpPr>
            <p:nvPr/>
          </p:nvSpPr>
          <p:spPr>
            <a:xfrm>
              <a:off x="5364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7" name="Rechteck 756"/>
            <p:cNvSpPr>
              <a:spLocks noChangeAspect="1"/>
            </p:cNvSpPr>
            <p:nvPr/>
          </p:nvSpPr>
          <p:spPr>
            <a:xfrm>
              <a:off x="5364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8" name="Rechteck 757"/>
            <p:cNvSpPr>
              <a:spLocks noChangeAspect="1"/>
            </p:cNvSpPr>
            <p:nvPr/>
          </p:nvSpPr>
          <p:spPr>
            <a:xfrm>
              <a:off x="5472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9" name="Rechteck 758"/>
            <p:cNvSpPr>
              <a:spLocks noChangeAspect="1"/>
            </p:cNvSpPr>
            <p:nvPr/>
          </p:nvSpPr>
          <p:spPr>
            <a:xfrm>
              <a:off x="5472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0" name="Rechteck 759"/>
            <p:cNvSpPr>
              <a:spLocks noChangeAspect="1"/>
            </p:cNvSpPr>
            <p:nvPr/>
          </p:nvSpPr>
          <p:spPr>
            <a:xfrm>
              <a:off x="5580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1" name="Rechteck 760"/>
            <p:cNvSpPr>
              <a:spLocks noChangeAspect="1"/>
            </p:cNvSpPr>
            <p:nvPr/>
          </p:nvSpPr>
          <p:spPr>
            <a:xfrm>
              <a:off x="5580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2" name="Rechteck 761"/>
            <p:cNvSpPr>
              <a:spLocks noChangeAspect="1"/>
            </p:cNvSpPr>
            <p:nvPr/>
          </p:nvSpPr>
          <p:spPr>
            <a:xfrm>
              <a:off x="5688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3" name="Rechteck 762"/>
            <p:cNvSpPr>
              <a:spLocks noChangeAspect="1"/>
            </p:cNvSpPr>
            <p:nvPr/>
          </p:nvSpPr>
          <p:spPr>
            <a:xfrm>
              <a:off x="5688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4" name="Rechteck 763"/>
            <p:cNvSpPr>
              <a:spLocks noChangeAspect="1"/>
            </p:cNvSpPr>
            <p:nvPr/>
          </p:nvSpPr>
          <p:spPr>
            <a:xfrm>
              <a:off x="5364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5" name="Rechteck 764"/>
            <p:cNvSpPr>
              <a:spLocks noChangeAspect="1"/>
            </p:cNvSpPr>
            <p:nvPr/>
          </p:nvSpPr>
          <p:spPr>
            <a:xfrm>
              <a:off x="5364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6" name="Rechteck 765"/>
            <p:cNvSpPr>
              <a:spLocks noChangeAspect="1"/>
            </p:cNvSpPr>
            <p:nvPr/>
          </p:nvSpPr>
          <p:spPr>
            <a:xfrm>
              <a:off x="5472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7" name="Rechteck 766"/>
            <p:cNvSpPr>
              <a:spLocks noChangeAspect="1"/>
            </p:cNvSpPr>
            <p:nvPr/>
          </p:nvSpPr>
          <p:spPr>
            <a:xfrm>
              <a:off x="5472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8" name="Rechteck 767"/>
            <p:cNvSpPr>
              <a:spLocks noChangeAspect="1"/>
            </p:cNvSpPr>
            <p:nvPr/>
          </p:nvSpPr>
          <p:spPr>
            <a:xfrm>
              <a:off x="5580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9" name="Rechteck 768"/>
            <p:cNvSpPr>
              <a:spLocks noChangeAspect="1"/>
            </p:cNvSpPr>
            <p:nvPr/>
          </p:nvSpPr>
          <p:spPr>
            <a:xfrm>
              <a:off x="5580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0" name="Rechteck 769"/>
            <p:cNvSpPr>
              <a:spLocks noChangeAspect="1"/>
            </p:cNvSpPr>
            <p:nvPr/>
          </p:nvSpPr>
          <p:spPr>
            <a:xfrm>
              <a:off x="5688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1" name="Rechteck 770"/>
            <p:cNvSpPr>
              <a:spLocks noChangeAspect="1"/>
            </p:cNvSpPr>
            <p:nvPr/>
          </p:nvSpPr>
          <p:spPr>
            <a:xfrm>
              <a:off x="5688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2" name="Rechteck 771"/>
            <p:cNvSpPr>
              <a:spLocks noChangeAspect="1"/>
            </p:cNvSpPr>
            <p:nvPr/>
          </p:nvSpPr>
          <p:spPr>
            <a:xfrm>
              <a:off x="5796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3" name="Rechteck 772"/>
            <p:cNvSpPr>
              <a:spLocks noChangeAspect="1"/>
            </p:cNvSpPr>
            <p:nvPr/>
          </p:nvSpPr>
          <p:spPr>
            <a:xfrm>
              <a:off x="5796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4" name="Rechteck 773"/>
            <p:cNvSpPr>
              <a:spLocks noChangeAspect="1"/>
            </p:cNvSpPr>
            <p:nvPr/>
          </p:nvSpPr>
          <p:spPr>
            <a:xfrm>
              <a:off x="5796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5" name="Rechteck 774"/>
            <p:cNvSpPr>
              <a:spLocks noChangeAspect="1"/>
            </p:cNvSpPr>
            <p:nvPr/>
          </p:nvSpPr>
          <p:spPr>
            <a:xfrm>
              <a:off x="5796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6" name="Rechteck 775"/>
            <p:cNvSpPr>
              <a:spLocks noChangeAspect="1"/>
            </p:cNvSpPr>
            <p:nvPr/>
          </p:nvSpPr>
          <p:spPr>
            <a:xfrm>
              <a:off x="5796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7" name="Rechteck 776"/>
            <p:cNvSpPr>
              <a:spLocks noChangeAspect="1"/>
            </p:cNvSpPr>
            <p:nvPr/>
          </p:nvSpPr>
          <p:spPr>
            <a:xfrm>
              <a:off x="5796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8" name="Rechteck 777"/>
            <p:cNvSpPr>
              <a:spLocks noChangeAspect="1"/>
            </p:cNvSpPr>
            <p:nvPr/>
          </p:nvSpPr>
          <p:spPr>
            <a:xfrm>
              <a:off x="5796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9" name="Rechteck 778"/>
            <p:cNvSpPr>
              <a:spLocks noChangeAspect="1"/>
            </p:cNvSpPr>
            <p:nvPr/>
          </p:nvSpPr>
          <p:spPr>
            <a:xfrm>
              <a:off x="5796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0" name="Rechteck 779"/>
            <p:cNvSpPr>
              <a:spLocks noChangeAspect="1"/>
            </p:cNvSpPr>
            <p:nvPr/>
          </p:nvSpPr>
          <p:spPr>
            <a:xfrm>
              <a:off x="4932040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1" name="Rechteck 780"/>
            <p:cNvSpPr>
              <a:spLocks noChangeAspect="1"/>
            </p:cNvSpPr>
            <p:nvPr/>
          </p:nvSpPr>
          <p:spPr>
            <a:xfrm>
              <a:off x="5040040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2" name="Rechteck 781"/>
            <p:cNvSpPr>
              <a:spLocks noChangeAspect="1"/>
            </p:cNvSpPr>
            <p:nvPr/>
          </p:nvSpPr>
          <p:spPr>
            <a:xfrm>
              <a:off x="5148040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3" name="Rechteck 782"/>
            <p:cNvSpPr>
              <a:spLocks noChangeAspect="1"/>
            </p:cNvSpPr>
            <p:nvPr/>
          </p:nvSpPr>
          <p:spPr>
            <a:xfrm>
              <a:off x="5256040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4" name="Rechteck 783"/>
            <p:cNvSpPr>
              <a:spLocks noChangeAspect="1"/>
            </p:cNvSpPr>
            <p:nvPr/>
          </p:nvSpPr>
          <p:spPr>
            <a:xfrm>
              <a:off x="5364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5" name="Rechteck 784"/>
            <p:cNvSpPr>
              <a:spLocks noChangeAspect="1"/>
            </p:cNvSpPr>
            <p:nvPr/>
          </p:nvSpPr>
          <p:spPr>
            <a:xfrm>
              <a:off x="5472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6" name="Rechteck 785"/>
            <p:cNvSpPr>
              <a:spLocks noChangeAspect="1"/>
            </p:cNvSpPr>
            <p:nvPr/>
          </p:nvSpPr>
          <p:spPr>
            <a:xfrm>
              <a:off x="5580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7" name="Rechteck 786"/>
            <p:cNvSpPr>
              <a:spLocks noChangeAspect="1"/>
            </p:cNvSpPr>
            <p:nvPr/>
          </p:nvSpPr>
          <p:spPr>
            <a:xfrm>
              <a:off x="5688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8" name="Rechteck 787"/>
            <p:cNvSpPr>
              <a:spLocks noChangeAspect="1"/>
            </p:cNvSpPr>
            <p:nvPr/>
          </p:nvSpPr>
          <p:spPr>
            <a:xfrm>
              <a:off x="5796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789" name="Gruppieren 788"/>
          <p:cNvGrpSpPr/>
          <p:nvPr/>
        </p:nvGrpSpPr>
        <p:grpSpPr>
          <a:xfrm>
            <a:off x="6753722" y="4571808"/>
            <a:ext cx="972048" cy="972000"/>
            <a:chOff x="4932040" y="2212237"/>
            <a:chExt cx="972048" cy="972000"/>
          </a:xfrm>
          <a:solidFill>
            <a:schemeClr val="bg1"/>
          </a:solidFill>
        </p:grpSpPr>
        <p:sp>
          <p:nvSpPr>
            <p:cNvPr id="790" name="Rechteck 789"/>
            <p:cNvSpPr>
              <a:spLocks noChangeAspect="1"/>
            </p:cNvSpPr>
            <p:nvPr/>
          </p:nvSpPr>
          <p:spPr>
            <a:xfrm>
              <a:off x="4932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1" name="Rechteck 790"/>
            <p:cNvSpPr>
              <a:spLocks noChangeAspect="1"/>
            </p:cNvSpPr>
            <p:nvPr/>
          </p:nvSpPr>
          <p:spPr>
            <a:xfrm>
              <a:off x="4932040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2" name="Rechteck 791"/>
            <p:cNvSpPr>
              <a:spLocks noChangeAspect="1"/>
            </p:cNvSpPr>
            <p:nvPr/>
          </p:nvSpPr>
          <p:spPr>
            <a:xfrm>
              <a:off x="5040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3" name="Rechteck 792"/>
            <p:cNvSpPr>
              <a:spLocks noChangeAspect="1"/>
            </p:cNvSpPr>
            <p:nvPr/>
          </p:nvSpPr>
          <p:spPr>
            <a:xfrm>
              <a:off x="5040040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4" name="Rechteck 793"/>
            <p:cNvSpPr>
              <a:spLocks noChangeAspect="1"/>
            </p:cNvSpPr>
            <p:nvPr/>
          </p:nvSpPr>
          <p:spPr>
            <a:xfrm>
              <a:off x="5148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5" name="Rechteck 794"/>
            <p:cNvSpPr>
              <a:spLocks noChangeAspect="1"/>
            </p:cNvSpPr>
            <p:nvPr/>
          </p:nvSpPr>
          <p:spPr>
            <a:xfrm>
              <a:off x="5148040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6" name="Rechteck 795"/>
            <p:cNvSpPr>
              <a:spLocks noChangeAspect="1"/>
            </p:cNvSpPr>
            <p:nvPr/>
          </p:nvSpPr>
          <p:spPr>
            <a:xfrm>
              <a:off x="5256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7" name="Rechteck 796"/>
            <p:cNvSpPr>
              <a:spLocks noChangeAspect="1"/>
            </p:cNvSpPr>
            <p:nvPr/>
          </p:nvSpPr>
          <p:spPr>
            <a:xfrm>
              <a:off x="5256040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8" name="Rechteck 797"/>
            <p:cNvSpPr>
              <a:spLocks noChangeAspect="1"/>
            </p:cNvSpPr>
            <p:nvPr/>
          </p:nvSpPr>
          <p:spPr>
            <a:xfrm>
              <a:off x="4932040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9" name="Rechteck 798"/>
            <p:cNvSpPr>
              <a:spLocks noChangeAspect="1"/>
            </p:cNvSpPr>
            <p:nvPr/>
          </p:nvSpPr>
          <p:spPr>
            <a:xfrm>
              <a:off x="4932040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0" name="Rechteck 799"/>
            <p:cNvSpPr>
              <a:spLocks noChangeAspect="1"/>
            </p:cNvSpPr>
            <p:nvPr/>
          </p:nvSpPr>
          <p:spPr>
            <a:xfrm>
              <a:off x="5040040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1" name="Rechteck 800"/>
            <p:cNvSpPr>
              <a:spLocks noChangeAspect="1"/>
            </p:cNvSpPr>
            <p:nvPr/>
          </p:nvSpPr>
          <p:spPr>
            <a:xfrm>
              <a:off x="5040040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2" name="Rechteck 801"/>
            <p:cNvSpPr>
              <a:spLocks noChangeAspect="1"/>
            </p:cNvSpPr>
            <p:nvPr/>
          </p:nvSpPr>
          <p:spPr>
            <a:xfrm>
              <a:off x="5148040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3" name="Rechteck 802"/>
            <p:cNvSpPr>
              <a:spLocks noChangeAspect="1"/>
            </p:cNvSpPr>
            <p:nvPr/>
          </p:nvSpPr>
          <p:spPr>
            <a:xfrm>
              <a:off x="5148040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4" name="Rechteck 803"/>
            <p:cNvSpPr>
              <a:spLocks noChangeAspect="1"/>
            </p:cNvSpPr>
            <p:nvPr/>
          </p:nvSpPr>
          <p:spPr>
            <a:xfrm>
              <a:off x="5256040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5" name="Rechteck 804"/>
            <p:cNvSpPr>
              <a:spLocks noChangeAspect="1"/>
            </p:cNvSpPr>
            <p:nvPr/>
          </p:nvSpPr>
          <p:spPr>
            <a:xfrm>
              <a:off x="5256040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6" name="Rechteck 805"/>
            <p:cNvSpPr>
              <a:spLocks noChangeAspect="1"/>
            </p:cNvSpPr>
            <p:nvPr/>
          </p:nvSpPr>
          <p:spPr>
            <a:xfrm>
              <a:off x="5364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7" name="Rechteck 806"/>
            <p:cNvSpPr>
              <a:spLocks noChangeAspect="1"/>
            </p:cNvSpPr>
            <p:nvPr/>
          </p:nvSpPr>
          <p:spPr>
            <a:xfrm>
              <a:off x="5364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8" name="Rechteck 807"/>
            <p:cNvSpPr>
              <a:spLocks noChangeAspect="1"/>
            </p:cNvSpPr>
            <p:nvPr/>
          </p:nvSpPr>
          <p:spPr>
            <a:xfrm>
              <a:off x="5472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9" name="Rechteck 808"/>
            <p:cNvSpPr>
              <a:spLocks noChangeAspect="1"/>
            </p:cNvSpPr>
            <p:nvPr/>
          </p:nvSpPr>
          <p:spPr>
            <a:xfrm>
              <a:off x="5472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0" name="Rechteck 809"/>
            <p:cNvSpPr>
              <a:spLocks noChangeAspect="1"/>
            </p:cNvSpPr>
            <p:nvPr/>
          </p:nvSpPr>
          <p:spPr>
            <a:xfrm>
              <a:off x="5580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1" name="Rechteck 810"/>
            <p:cNvSpPr>
              <a:spLocks noChangeAspect="1"/>
            </p:cNvSpPr>
            <p:nvPr/>
          </p:nvSpPr>
          <p:spPr>
            <a:xfrm>
              <a:off x="5580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2" name="Rechteck 811"/>
            <p:cNvSpPr>
              <a:spLocks noChangeAspect="1"/>
            </p:cNvSpPr>
            <p:nvPr/>
          </p:nvSpPr>
          <p:spPr>
            <a:xfrm>
              <a:off x="5688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3" name="Rechteck 812"/>
            <p:cNvSpPr>
              <a:spLocks noChangeAspect="1"/>
            </p:cNvSpPr>
            <p:nvPr/>
          </p:nvSpPr>
          <p:spPr>
            <a:xfrm>
              <a:off x="5688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4" name="Rechteck 813"/>
            <p:cNvSpPr>
              <a:spLocks noChangeAspect="1"/>
            </p:cNvSpPr>
            <p:nvPr/>
          </p:nvSpPr>
          <p:spPr>
            <a:xfrm>
              <a:off x="5364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5" name="Rechteck 814"/>
            <p:cNvSpPr>
              <a:spLocks noChangeAspect="1"/>
            </p:cNvSpPr>
            <p:nvPr/>
          </p:nvSpPr>
          <p:spPr>
            <a:xfrm>
              <a:off x="5364088" y="2536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6" name="Rechteck 815"/>
            <p:cNvSpPr>
              <a:spLocks noChangeAspect="1"/>
            </p:cNvSpPr>
            <p:nvPr/>
          </p:nvSpPr>
          <p:spPr>
            <a:xfrm>
              <a:off x="5472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7" name="Rechteck 816"/>
            <p:cNvSpPr>
              <a:spLocks noChangeAspect="1"/>
            </p:cNvSpPr>
            <p:nvPr/>
          </p:nvSpPr>
          <p:spPr>
            <a:xfrm>
              <a:off x="5472088" y="2536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8" name="Rechteck 817"/>
            <p:cNvSpPr>
              <a:spLocks noChangeAspect="1"/>
            </p:cNvSpPr>
            <p:nvPr/>
          </p:nvSpPr>
          <p:spPr>
            <a:xfrm>
              <a:off x="5580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9" name="Rechteck 818"/>
            <p:cNvSpPr>
              <a:spLocks noChangeAspect="1"/>
            </p:cNvSpPr>
            <p:nvPr/>
          </p:nvSpPr>
          <p:spPr>
            <a:xfrm>
              <a:off x="5580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0" name="Rechteck 819"/>
            <p:cNvSpPr>
              <a:spLocks noChangeAspect="1"/>
            </p:cNvSpPr>
            <p:nvPr/>
          </p:nvSpPr>
          <p:spPr>
            <a:xfrm>
              <a:off x="5688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1" name="Rechteck 820"/>
            <p:cNvSpPr>
              <a:spLocks noChangeAspect="1"/>
            </p:cNvSpPr>
            <p:nvPr/>
          </p:nvSpPr>
          <p:spPr>
            <a:xfrm>
              <a:off x="5688088" y="2536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2" name="Rechteck 821"/>
            <p:cNvSpPr>
              <a:spLocks noChangeAspect="1"/>
            </p:cNvSpPr>
            <p:nvPr/>
          </p:nvSpPr>
          <p:spPr>
            <a:xfrm>
              <a:off x="4932040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3" name="Rechteck 822"/>
            <p:cNvSpPr>
              <a:spLocks noChangeAspect="1"/>
            </p:cNvSpPr>
            <p:nvPr/>
          </p:nvSpPr>
          <p:spPr>
            <a:xfrm>
              <a:off x="4932040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4" name="Rechteck 823"/>
            <p:cNvSpPr>
              <a:spLocks noChangeAspect="1"/>
            </p:cNvSpPr>
            <p:nvPr/>
          </p:nvSpPr>
          <p:spPr>
            <a:xfrm>
              <a:off x="5040040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5" name="Rechteck 824"/>
            <p:cNvSpPr>
              <a:spLocks noChangeAspect="1"/>
            </p:cNvSpPr>
            <p:nvPr/>
          </p:nvSpPr>
          <p:spPr>
            <a:xfrm>
              <a:off x="5040040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6" name="Rechteck 825"/>
            <p:cNvSpPr>
              <a:spLocks noChangeAspect="1"/>
            </p:cNvSpPr>
            <p:nvPr/>
          </p:nvSpPr>
          <p:spPr>
            <a:xfrm>
              <a:off x="5148040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7" name="Rechteck 826"/>
            <p:cNvSpPr>
              <a:spLocks noChangeAspect="1"/>
            </p:cNvSpPr>
            <p:nvPr/>
          </p:nvSpPr>
          <p:spPr>
            <a:xfrm>
              <a:off x="5148040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8" name="Rechteck 827"/>
            <p:cNvSpPr>
              <a:spLocks noChangeAspect="1"/>
            </p:cNvSpPr>
            <p:nvPr/>
          </p:nvSpPr>
          <p:spPr>
            <a:xfrm>
              <a:off x="5256040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9" name="Rechteck 828"/>
            <p:cNvSpPr>
              <a:spLocks noChangeAspect="1"/>
            </p:cNvSpPr>
            <p:nvPr/>
          </p:nvSpPr>
          <p:spPr>
            <a:xfrm>
              <a:off x="5256040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0" name="Rechteck 829"/>
            <p:cNvSpPr>
              <a:spLocks noChangeAspect="1"/>
            </p:cNvSpPr>
            <p:nvPr/>
          </p:nvSpPr>
          <p:spPr>
            <a:xfrm>
              <a:off x="4932040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1" name="Rechteck 830"/>
            <p:cNvSpPr>
              <a:spLocks noChangeAspect="1"/>
            </p:cNvSpPr>
            <p:nvPr/>
          </p:nvSpPr>
          <p:spPr>
            <a:xfrm>
              <a:off x="4932040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2" name="Rechteck 831"/>
            <p:cNvSpPr>
              <a:spLocks noChangeAspect="1"/>
            </p:cNvSpPr>
            <p:nvPr/>
          </p:nvSpPr>
          <p:spPr>
            <a:xfrm>
              <a:off x="5040040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3" name="Rechteck 832"/>
            <p:cNvSpPr>
              <a:spLocks noChangeAspect="1"/>
            </p:cNvSpPr>
            <p:nvPr/>
          </p:nvSpPr>
          <p:spPr>
            <a:xfrm>
              <a:off x="5040040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4" name="Rechteck 833"/>
            <p:cNvSpPr>
              <a:spLocks noChangeAspect="1"/>
            </p:cNvSpPr>
            <p:nvPr/>
          </p:nvSpPr>
          <p:spPr>
            <a:xfrm>
              <a:off x="5148040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5" name="Rechteck 834"/>
            <p:cNvSpPr>
              <a:spLocks noChangeAspect="1"/>
            </p:cNvSpPr>
            <p:nvPr/>
          </p:nvSpPr>
          <p:spPr>
            <a:xfrm>
              <a:off x="5148040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6" name="Rechteck 835"/>
            <p:cNvSpPr>
              <a:spLocks noChangeAspect="1"/>
            </p:cNvSpPr>
            <p:nvPr/>
          </p:nvSpPr>
          <p:spPr>
            <a:xfrm>
              <a:off x="5256040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7" name="Rechteck 836"/>
            <p:cNvSpPr>
              <a:spLocks noChangeAspect="1"/>
            </p:cNvSpPr>
            <p:nvPr/>
          </p:nvSpPr>
          <p:spPr>
            <a:xfrm>
              <a:off x="5256040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8" name="Rechteck 837"/>
            <p:cNvSpPr>
              <a:spLocks noChangeAspect="1"/>
            </p:cNvSpPr>
            <p:nvPr/>
          </p:nvSpPr>
          <p:spPr>
            <a:xfrm>
              <a:off x="5364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9" name="Rechteck 838"/>
            <p:cNvSpPr>
              <a:spLocks noChangeAspect="1"/>
            </p:cNvSpPr>
            <p:nvPr/>
          </p:nvSpPr>
          <p:spPr>
            <a:xfrm>
              <a:off x="5364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0" name="Rechteck 839"/>
            <p:cNvSpPr>
              <a:spLocks noChangeAspect="1"/>
            </p:cNvSpPr>
            <p:nvPr/>
          </p:nvSpPr>
          <p:spPr>
            <a:xfrm>
              <a:off x="5472088" y="2644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1" name="Rechteck 840"/>
            <p:cNvSpPr>
              <a:spLocks noChangeAspect="1"/>
            </p:cNvSpPr>
            <p:nvPr/>
          </p:nvSpPr>
          <p:spPr>
            <a:xfrm>
              <a:off x="5472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2" name="Rechteck 841"/>
            <p:cNvSpPr>
              <a:spLocks noChangeAspect="1"/>
            </p:cNvSpPr>
            <p:nvPr/>
          </p:nvSpPr>
          <p:spPr>
            <a:xfrm>
              <a:off x="5580088" y="2644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3" name="Rechteck 842"/>
            <p:cNvSpPr>
              <a:spLocks noChangeAspect="1"/>
            </p:cNvSpPr>
            <p:nvPr/>
          </p:nvSpPr>
          <p:spPr>
            <a:xfrm>
              <a:off x="5580088" y="2752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4" name="Rechteck 843"/>
            <p:cNvSpPr>
              <a:spLocks noChangeAspect="1"/>
            </p:cNvSpPr>
            <p:nvPr/>
          </p:nvSpPr>
          <p:spPr>
            <a:xfrm>
              <a:off x="5688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5" name="Rechteck 844"/>
            <p:cNvSpPr>
              <a:spLocks noChangeAspect="1"/>
            </p:cNvSpPr>
            <p:nvPr/>
          </p:nvSpPr>
          <p:spPr>
            <a:xfrm>
              <a:off x="5688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6" name="Rechteck 845"/>
            <p:cNvSpPr>
              <a:spLocks noChangeAspect="1"/>
            </p:cNvSpPr>
            <p:nvPr/>
          </p:nvSpPr>
          <p:spPr>
            <a:xfrm>
              <a:off x="5364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7" name="Rechteck 846"/>
            <p:cNvSpPr>
              <a:spLocks noChangeAspect="1"/>
            </p:cNvSpPr>
            <p:nvPr/>
          </p:nvSpPr>
          <p:spPr>
            <a:xfrm>
              <a:off x="5364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8" name="Rechteck 847"/>
            <p:cNvSpPr>
              <a:spLocks noChangeAspect="1"/>
            </p:cNvSpPr>
            <p:nvPr/>
          </p:nvSpPr>
          <p:spPr>
            <a:xfrm>
              <a:off x="5472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9" name="Rechteck 848"/>
            <p:cNvSpPr>
              <a:spLocks noChangeAspect="1"/>
            </p:cNvSpPr>
            <p:nvPr/>
          </p:nvSpPr>
          <p:spPr>
            <a:xfrm>
              <a:off x="5472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0" name="Rechteck 849"/>
            <p:cNvSpPr>
              <a:spLocks noChangeAspect="1"/>
            </p:cNvSpPr>
            <p:nvPr/>
          </p:nvSpPr>
          <p:spPr>
            <a:xfrm>
              <a:off x="5580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1" name="Rechteck 850"/>
            <p:cNvSpPr>
              <a:spLocks noChangeAspect="1"/>
            </p:cNvSpPr>
            <p:nvPr/>
          </p:nvSpPr>
          <p:spPr>
            <a:xfrm>
              <a:off x="5580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2" name="Rechteck 851"/>
            <p:cNvSpPr>
              <a:spLocks noChangeAspect="1"/>
            </p:cNvSpPr>
            <p:nvPr/>
          </p:nvSpPr>
          <p:spPr>
            <a:xfrm>
              <a:off x="5688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3" name="Rechteck 852"/>
            <p:cNvSpPr>
              <a:spLocks noChangeAspect="1"/>
            </p:cNvSpPr>
            <p:nvPr/>
          </p:nvSpPr>
          <p:spPr>
            <a:xfrm>
              <a:off x="5688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4" name="Rechteck 853"/>
            <p:cNvSpPr>
              <a:spLocks noChangeAspect="1"/>
            </p:cNvSpPr>
            <p:nvPr/>
          </p:nvSpPr>
          <p:spPr>
            <a:xfrm>
              <a:off x="5796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5" name="Rechteck 854"/>
            <p:cNvSpPr>
              <a:spLocks noChangeAspect="1"/>
            </p:cNvSpPr>
            <p:nvPr/>
          </p:nvSpPr>
          <p:spPr>
            <a:xfrm>
              <a:off x="5796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6" name="Rechteck 855"/>
            <p:cNvSpPr>
              <a:spLocks noChangeAspect="1"/>
            </p:cNvSpPr>
            <p:nvPr/>
          </p:nvSpPr>
          <p:spPr>
            <a:xfrm>
              <a:off x="5796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7" name="Rechteck 856"/>
            <p:cNvSpPr>
              <a:spLocks noChangeAspect="1"/>
            </p:cNvSpPr>
            <p:nvPr/>
          </p:nvSpPr>
          <p:spPr>
            <a:xfrm>
              <a:off x="5796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8" name="Rechteck 857"/>
            <p:cNvSpPr>
              <a:spLocks noChangeAspect="1"/>
            </p:cNvSpPr>
            <p:nvPr/>
          </p:nvSpPr>
          <p:spPr>
            <a:xfrm>
              <a:off x="5796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9" name="Rechteck 858"/>
            <p:cNvSpPr>
              <a:spLocks noChangeAspect="1"/>
            </p:cNvSpPr>
            <p:nvPr/>
          </p:nvSpPr>
          <p:spPr>
            <a:xfrm>
              <a:off x="5796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0" name="Rechteck 859"/>
            <p:cNvSpPr>
              <a:spLocks noChangeAspect="1"/>
            </p:cNvSpPr>
            <p:nvPr/>
          </p:nvSpPr>
          <p:spPr>
            <a:xfrm>
              <a:off x="5796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1" name="Rechteck 860"/>
            <p:cNvSpPr>
              <a:spLocks noChangeAspect="1"/>
            </p:cNvSpPr>
            <p:nvPr/>
          </p:nvSpPr>
          <p:spPr>
            <a:xfrm>
              <a:off x="5796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2" name="Rechteck 861"/>
            <p:cNvSpPr>
              <a:spLocks noChangeAspect="1"/>
            </p:cNvSpPr>
            <p:nvPr/>
          </p:nvSpPr>
          <p:spPr>
            <a:xfrm>
              <a:off x="4932040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3" name="Rechteck 862"/>
            <p:cNvSpPr>
              <a:spLocks noChangeAspect="1"/>
            </p:cNvSpPr>
            <p:nvPr/>
          </p:nvSpPr>
          <p:spPr>
            <a:xfrm>
              <a:off x="5040040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4" name="Rechteck 863"/>
            <p:cNvSpPr>
              <a:spLocks noChangeAspect="1"/>
            </p:cNvSpPr>
            <p:nvPr/>
          </p:nvSpPr>
          <p:spPr>
            <a:xfrm>
              <a:off x="5148040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5" name="Rechteck 864"/>
            <p:cNvSpPr>
              <a:spLocks noChangeAspect="1"/>
            </p:cNvSpPr>
            <p:nvPr/>
          </p:nvSpPr>
          <p:spPr>
            <a:xfrm>
              <a:off x="5256040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6" name="Rechteck 865"/>
            <p:cNvSpPr>
              <a:spLocks noChangeAspect="1"/>
            </p:cNvSpPr>
            <p:nvPr/>
          </p:nvSpPr>
          <p:spPr>
            <a:xfrm>
              <a:off x="5364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7" name="Rechteck 866"/>
            <p:cNvSpPr>
              <a:spLocks noChangeAspect="1"/>
            </p:cNvSpPr>
            <p:nvPr/>
          </p:nvSpPr>
          <p:spPr>
            <a:xfrm>
              <a:off x="5472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8" name="Rechteck 867"/>
            <p:cNvSpPr>
              <a:spLocks noChangeAspect="1"/>
            </p:cNvSpPr>
            <p:nvPr/>
          </p:nvSpPr>
          <p:spPr>
            <a:xfrm>
              <a:off x="5580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9" name="Rechteck 868"/>
            <p:cNvSpPr>
              <a:spLocks noChangeAspect="1"/>
            </p:cNvSpPr>
            <p:nvPr/>
          </p:nvSpPr>
          <p:spPr>
            <a:xfrm>
              <a:off x="5688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0" name="Rechteck 869"/>
            <p:cNvSpPr>
              <a:spLocks noChangeAspect="1"/>
            </p:cNvSpPr>
            <p:nvPr/>
          </p:nvSpPr>
          <p:spPr>
            <a:xfrm>
              <a:off x="5796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871" name="Gruppieren 870"/>
          <p:cNvGrpSpPr/>
          <p:nvPr/>
        </p:nvGrpSpPr>
        <p:grpSpPr>
          <a:xfrm>
            <a:off x="7725770" y="4571808"/>
            <a:ext cx="972048" cy="972000"/>
            <a:chOff x="4932040" y="2212237"/>
            <a:chExt cx="972048" cy="972000"/>
          </a:xfrm>
          <a:solidFill>
            <a:schemeClr val="bg1"/>
          </a:solidFill>
        </p:grpSpPr>
        <p:sp>
          <p:nvSpPr>
            <p:cNvPr id="872" name="Rechteck 871"/>
            <p:cNvSpPr>
              <a:spLocks noChangeAspect="1"/>
            </p:cNvSpPr>
            <p:nvPr/>
          </p:nvSpPr>
          <p:spPr>
            <a:xfrm>
              <a:off x="4932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3" name="Rechteck 872"/>
            <p:cNvSpPr>
              <a:spLocks noChangeAspect="1"/>
            </p:cNvSpPr>
            <p:nvPr/>
          </p:nvSpPr>
          <p:spPr>
            <a:xfrm>
              <a:off x="4932040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4" name="Rechteck 873"/>
            <p:cNvSpPr>
              <a:spLocks noChangeAspect="1"/>
            </p:cNvSpPr>
            <p:nvPr/>
          </p:nvSpPr>
          <p:spPr>
            <a:xfrm>
              <a:off x="5040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5" name="Rechteck 874"/>
            <p:cNvSpPr>
              <a:spLocks noChangeAspect="1"/>
            </p:cNvSpPr>
            <p:nvPr/>
          </p:nvSpPr>
          <p:spPr>
            <a:xfrm>
              <a:off x="5040040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6" name="Rechteck 875"/>
            <p:cNvSpPr>
              <a:spLocks noChangeAspect="1"/>
            </p:cNvSpPr>
            <p:nvPr/>
          </p:nvSpPr>
          <p:spPr>
            <a:xfrm>
              <a:off x="5148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7" name="Rechteck 876"/>
            <p:cNvSpPr>
              <a:spLocks noChangeAspect="1"/>
            </p:cNvSpPr>
            <p:nvPr/>
          </p:nvSpPr>
          <p:spPr>
            <a:xfrm>
              <a:off x="5148040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8" name="Rechteck 877"/>
            <p:cNvSpPr>
              <a:spLocks noChangeAspect="1"/>
            </p:cNvSpPr>
            <p:nvPr/>
          </p:nvSpPr>
          <p:spPr>
            <a:xfrm>
              <a:off x="5256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9" name="Rechteck 878"/>
            <p:cNvSpPr>
              <a:spLocks noChangeAspect="1"/>
            </p:cNvSpPr>
            <p:nvPr/>
          </p:nvSpPr>
          <p:spPr>
            <a:xfrm>
              <a:off x="5256040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0" name="Rechteck 879"/>
            <p:cNvSpPr>
              <a:spLocks noChangeAspect="1"/>
            </p:cNvSpPr>
            <p:nvPr/>
          </p:nvSpPr>
          <p:spPr>
            <a:xfrm>
              <a:off x="4932040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1" name="Rechteck 880"/>
            <p:cNvSpPr>
              <a:spLocks noChangeAspect="1"/>
            </p:cNvSpPr>
            <p:nvPr/>
          </p:nvSpPr>
          <p:spPr>
            <a:xfrm>
              <a:off x="4932040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2" name="Rechteck 881"/>
            <p:cNvSpPr>
              <a:spLocks noChangeAspect="1"/>
            </p:cNvSpPr>
            <p:nvPr/>
          </p:nvSpPr>
          <p:spPr>
            <a:xfrm>
              <a:off x="5040040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3" name="Rechteck 882"/>
            <p:cNvSpPr>
              <a:spLocks noChangeAspect="1"/>
            </p:cNvSpPr>
            <p:nvPr/>
          </p:nvSpPr>
          <p:spPr>
            <a:xfrm>
              <a:off x="5040040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4" name="Rechteck 883"/>
            <p:cNvSpPr>
              <a:spLocks noChangeAspect="1"/>
            </p:cNvSpPr>
            <p:nvPr/>
          </p:nvSpPr>
          <p:spPr>
            <a:xfrm>
              <a:off x="5148040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5" name="Rechteck 884"/>
            <p:cNvSpPr>
              <a:spLocks noChangeAspect="1"/>
            </p:cNvSpPr>
            <p:nvPr/>
          </p:nvSpPr>
          <p:spPr>
            <a:xfrm>
              <a:off x="5148040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6" name="Rechteck 885"/>
            <p:cNvSpPr>
              <a:spLocks noChangeAspect="1"/>
            </p:cNvSpPr>
            <p:nvPr/>
          </p:nvSpPr>
          <p:spPr>
            <a:xfrm>
              <a:off x="5256040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7" name="Rechteck 886"/>
            <p:cNvSpPr>
              <a:spLocks noChangeAspect="1"/>
            </p:cNvSpPr>
            <p:nvPr/>
          </p:nvSpPr>
          <p:spPr>
            <a:xfrm>
              <a:off x="5256040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8" name="Rechteck 887"/>
            <p:cNvSpPr>
              <a:spLocks noChangeAspect="1"/>
            </p:cNvSpPr>
            <p:nvPr/>
          </p:nvSpPr>
          <p:spPr>
            <a:xfrm>
              <a:off x="5364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9" name="Rechteck 888"/>
            <p:cNvSpPr>
              <a:spLocks noChangeAspect="1"/>
            </p:cNvSpPr>
            <p:nvPr/>
          </p:nvSpPr>
          <p:spPr>
            <a:xfrm>
              <a:off x="5364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0" name="Rechteck 889"/>
            <p:cNvSpPr>
              <a:spLocks noChangeAspect="1"/>
            </p:cNvSpPr>
            <p:nvPr/>
          </p:nvSpPr>
          <p:spPr>
            <a:xfrm>
              <a:off x="5472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1" name="Rechteck 890"/>
            <p:cNvSpPr>
              <a:spLocks noChangeAspect="1"/>
            </p:cNvSpPr>
            <p:nvPr/>
          </p:nvSpPr>
          <p:spPr>
            <a:xfrm>
              <a:off x="5472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2" name="Rechteck 891"/>
            <p:cNvSpPr>
              <a:spLocks noChangeAspect="1"/>
            </p:cNvSpPr>
            <p:nvPr/>
          </p:nvSpPr>
          <p:spPr>
            <a:xfrm>
              <a:off x="5580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3" name="Rechteck 892"/>
            <p:cNvSpPr>
              <a:spLocks noChangeAspect="1"/>
            </p:cNvSpPr>
            <p:nvPr/>
          </p:nvSpPr>
          <p:spPr>
            <a:xfrm>
              <a:off x="5580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4" name="Rechteck 893"/>
            <p:cNvSpPr>
              <a:spLocks noChangeAspect="1"/>
            </p:cNvSpPr>
            <p:nvPr/>
          </p:nvSpPr>
          <p:spPr>
            <a:xfrm>
              <a:off x="5688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5" name="Rechteck 894"/>
            <p:cNvSpPr>
              <a:spLocks noChangeAspect="1"/>
            </p:cNvSpPr>
            <p:nvPr/>
          </p:nvSpPr>
          <p:spPr>
            <a:xfrm>
              <a:off x="5688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6" name="Rechteck 895"/>
            <p:cNvSpPr>
              <a:spLocks noChangeAspect="1"/>
            </p:cNvSpPr>
            <p:nvPr/>
          </p:nvSpPr>
          <p:spPr>
            <a:xfrm>
              <a:off x="5364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7" name="Rechteck 896"/>
            <p:cNvSpPr>
              <a:spLocks noChangeAspect="1"/>
            </p:cNvSpPr>
            <p:nvPr/>
          </p:nvSpPr>
          <p:spPr>
            <a:xfrm>
              <a:off x="5364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8" name="Rechteck 897"/>
            <p:cNvSpPr>
              <a:spLocks noChangeAspect="1"/>
            </p:cNvSpPr>
            <p:nvPr/>
          </p:nvSpPr>
          <p:spPr>
            <a:xfrm>
              <a:off x="5472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9" name="Rechteck 898"/>
            <p:cNvSpPr>
              <a:spLocks noChangeAspect="1"/>
            </p:cNvSpPr>
            <p:nvPr/>
          </p:nvSpPr>
          <p:spPr>
            <a:xfrm>
              <a:off x="5472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0" name="Rechteck 899"/>
            <p:cNvSpPr>
              <a:spLocks noChangeAspect="1"/>
            </p:cNvSpPr>
            <p:nvPr/>
          </p:nvSpPr>
          <p:spPr>
            <a:xfrm>
              <a:off x="5580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1" name="Rechteck 900"/>
            <p:cNvSpPr>
              <a:spLocks noChangeAspect="1"/>
            </p:cNvSpPr>
            <p:nvPr/>
          </p:nvSpPr>
          <p:spPr>
            <a:xfrm>
              <a:off x="5580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2" name="Rechteck 901"/>
            <p:cNvSpPr>
              <a:spLocks noChangeAspect="1"/>
            </p:cNvSpPr>
            <p:nvPr/>
          </p:nvSpPr>
          <p:spPr>
            <a:xfrm>
              <a:off x="5688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3" name="Rechteck 902"/>
            <p:cNvSpPr>
              <a:spLocks noChangeAspect="1"/>
            </p:cNvSpPr>
            <p:nvPr/>
          </p:nvSpPr>
          <p:spPr>
            <a:xfrm>
              <a:off x="5688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4" name="Rechteck 903"/>
            <p:cNvSpPr>
              <a:spLocks noChangeAspect="1"/>
            </p:cNvSpPr>
            <p:nvPr/>
          </p:nvSpPr>
          <p:spPr>
            <a:xfrm>
              <a:off x="4932040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5" name="Rechteck 904"/>
            <p:cNvSpPr>
              <a:spLocks noChangeAspect="1"/>
            </p:cNvSpPr>
            <p:nvPr/>
          </p:nvSpPr>
          <p:spPr>
            <a:xfrm>
              <a:off x="4932040" y="2752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6" name="Rechteck 905"/>
            <p:cNvSpPr>
              <a:spLocks noChangeAspect="1"/>
            </p:cNvSpPr>
            <p:nvPr/>
          </p:nvSpPr>
          <p:spPr>
            <a:xfrm>
              <a:off x="5040040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7" name="Rechteck 906"/>
            <p:cNvSpPr>
              <a:spLocks noChangeAspect="1"/>
            </p:cNvSpPr>
            <p:nvPr/>
          </p:nvSpPr>
          <p:spPr>
            <a:xfrm>
              <a:off x="5040040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8" name="Rechteck 907"/>
            <p:cNvSpPr>
              <a:spLocks noChangeAspect="1"/>
            </p:cNvSpPr>
            <p:nvPr/>
          </p:nvSpPr>
          <p:spPr>
            <a:xfrm>
              <a:off x="5148040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9" name="Rechteck 908"/>
            <p:cNvSpPr>
              <a:spLocks noChangeAspect="1"/>
            </p:cNvSpPr>
            <p:nvPr/>
          </p:nvSpPr>
          <p:spPr>
            <a:xfrm>
              <a:off x="5148040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0" name="Rechteck 909"/>
            <p:cNvSpPr>
              <a:spLocks noChangeAspect="1"/>
            </p:cNvSpPr>
            <p:nvPr/>
          </p:nvSpPr>
          <p:spPr>
            <a:xfrm>
              <a:off x="5256040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1" name="Rechteck 910"/>
            <p:cNvSpPr>
              <a:spLocks noChangeAspect="1"/>
            </p:cNvSpPr>
            <p:nvPr/>
          </p:nvSpPr>
          <p:spPr>
            <a:xfrm>
              <a:off x="5256040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2" name="Rechteck 911"/>
            <p:cNvSpPr>
              <a:spLocks noChangeAspect="1"/>
            </p:cNvSpPr>
            <p:nvPr/>
          </p:nvSpPr>
          <p:spPr>
            <a:xfrm>
              <a:off x="4932040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3" name="Rechteck 912"/>
            <p:cNvSpPr>
              <a:spLocks noChangeAspect="1"/>
            </p:cNvSpPr>
            <p:nvPr/>
          </p:nvSpPr>
          <p:spPr>
            <a:xfrm>
              <a:off x="4932040" y="2968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4" name="Rechteck 913"/>
            <p:cNvSpPr>
              <a:spLocks noChangeAspect="1"/>
            </p:cNvSpPr>
            <p:nvPr/>
          </p:nvSpPr>
          <p:spPr>
            <a:xfrm>
              <a:off x="5040040" y="2860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5" name="Rechteck 914"/>
            <p:cNvSpPr>
              <a:spLocks noChangeAspect="1"/>
            </p:cNvSpPr>
            <p:nvPr/>
          </p:nvSpPr>
          <p:spPr>
            <a:xfrm>
              <a:off x="5040040" y="2968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6" name="Rechteck 915"/>
            <p:cNvSpPr>
              <a:spLocks noChangeAspect="1"/>
            </p:cNvSpPr>
            <p:nvPr/>
          </p:nvSpPr>
          <p:spPr>
            <a:xfrm>
              <a:off x="5148040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7" name="Rechteck 916"/>
            <p:cNvSpPr>
              <a:spLocks noChangeAspect="1"/>
            </p:cNvSpPr>
            <p:nvPr/>
          </p:nvSpPr>
          <p:spPr>
            <a:xfrm>
              <a:off x="5148040" y="2968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8" name="Rechteck 917"/>
            <p:cNvSpPr>
              <a:spLocks noChangeAspect="1"/>
            </p:cNvSpPr>
            <p:nvPr/>
          </p:nvSpPr>
          <p:spPr>
            <a:xfrm>
              <a:off x="5256040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9" name="Rechteck 918"/>
            <p:cNvSpPr>
              <a:spLocks noChangeAspect="1"/>
            </p:cNvSpPr>
            <p:nvPr/>
          </p:nvSpPr>
          <p:spPr>
            <a:xfrm>
              <a:off x="5256040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0" name="Rechteck 919"/>
            <p:cNvSpPr>
              <a:spLocks noChangeAspect="1"/>
            </p:cNvSpPr>
            <p:nvPr/>
          </p:nvSpPr>
          <p:spPr>
            <a:xfrm>
              <a:off x="5364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1" name="Rechteck 920"/>
            <p:cNvSpPr>
              <a:spLocks noChangeAspect="1"/>
            </p:cNvSpPr>
            <p:nvPr/>
          </p:nvSpPr>
          <p:spPr>
            <a:xfrm>
              <a:off x="5364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2" name="Rechteck 921"/>
            <p:cNvSpPr>
              <a:spLocks noChangeAspect="1"/>
            </p:cNvSpPr>
            <p:nvPr/>
          </p:nvSpPr>
          <p:spPr>
            <a:xfrm>
              <a:off x="5472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3" name="Rechteck 922"/>
            <p:cNvSpPr>
              <a:spLocks noChangeAspect="1"/>
            </p:cNvSpPr>
            <p:nvPr/>
          </p:nvSpPr>
          <p:spPr>
            <a:xfrm>
              <a:off x="5472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4" name="Rechteck 923"/>
            <p:cNvSpPr>
              <a:spLocks noChangeAspect="1"/>
            </p:cNvSpPr>
            <p:nvPr/>
          </p:nvSpPr>
          <p:spPr>
            <a:xfrm>
              <a:off x="5580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5" name="Rechteck 924"/>
            <p:cNvSpPr>
              <a:spLocks noChangeAspect="1"/>
            </p:cNvSpPr>
            <p:nvPr/>
          </p:nvSpPr>
          <p:spPr>
            <a:xfrm>
              <a:off x="5580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6" name="Rechteck 925"/>
            <p:cNvSpPr>
              <a:spLocks noChangeAspect="1"/>
            </p:cNvSpPr>
            <p:nvPr/>
          </p:nvSpPr>
          <p:spPr>
            <a:xfrm>
              <a:off x="5688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7" name="Rechteck 926"/>
            <p:cNvSpPr>
              <a:spLocks noChangeAspect="1"/>
            </p:cNvSpPr>
            <p:nvPr/>
          </p:nvSpPr>
          <p:spPr>
            <a:xfrm>
              <a:off x="5688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8" name="Rechteck 927"/>
            <p:cNvSpPr>
              <a:spLocks noChangeAspect="1"/>
            </p:cNvSpPr>
            <p:nvPr/>
          </p:nvSpPr>
          <p:spPr>
            <a:xfrm>
              <a:off x="5364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9" name="Rechteck 928"/>
            <p:cNvSpPr>
              <a:spLocks noChangeAspect="1"/>
            </p:cNvSpPr>
            <p:nvPr/>
          </p:nvSpPr>
          <p:spPr>
            <a:xfrm>
              <a:off x="5364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0" name="Rechteck 929"/>
            <p:cNvSpPr>
              <a:spLocks noChangeAspect="1"/>
            </p:cNvSpPr>
            <p:nvPr/>
          </p:nvSpPr>
          <p:spPr>
            <a:xfrm>
              <a:off x="5472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1" name="Rechteck 930"/>
            <p:cNvSpPr>
              <a:spLocks noChangeAspect="1"/>
            </p:cNvSpPr>
            <p:nvPr/>
          </p:nvSpPr>
          <p:spPr>
            <a:xfrm>
              <a:off x="5472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2" name="Rechteck 931"/>
            <p:cNvSpPr>
              <a:spLocks noChangeAspect="1"/>
            </p:cNvSpPr>
            <p:nvPr/>
          </p:nvSpPr>
          <p:spPr>
            <a:xfrm>
              <a:off x="5580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3" name="Rechteck 932"/>
            <p:cNvSpPr>
              <a:spLocks noChangeAspect="1"/>
            </p:cNvSpPr>
            <p:nvPr/>
          </p:nvSpPr>
          <p:spPr>
            <a:xfrm>
              <a:off x="5580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4" name="Rechteck 933"/>
            <p:cNvSpPr>
              <a:spLocks noChangeAspect="1"/>
            </p:cNvSpPr>
            <p:nvPr/>
          </p:nvSpPr>
          <p:spPr>
            <a:xfrm>
              <a:off x="5688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5" name="Rechteck 934"/>
            <p:cNvSpPr>
              <a:spLocks noChangeAspect="1"/>
            </p:cNvSpPr>
            <p:nvPr/>
          </p:nvSpPr>
          <p:spPr>
            <a:xfrm>
              <a:off x="5688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6" name="Rechteck 935"/>
            <p:cNvSpPr>
              <a:spLocks noChangeAspect="1"/>
            </p:cNvSpPr>
            <p:nvPr/>
          </p:nvSpPr>
          <p:spPr>
            <a:xfrm>
              <a:off x="5796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7" name="Rechteck 936"/>
            <p:cNvSpPr>
              <a:spLocks noChangeAspect="1"/>
            </p:cNvSpPr>
            <p:nvPr/>
          </p:nvSpPr>
          <p:spPr>
            <a:xfrm>
              <a:off x="5796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8" name="Rechteck 937"/>
            <p:cNvSpPr>
              <a:spLocks noChangeAspect="1"/>
            </p:cNvSpPr>
            <p:nvPr/>
          </p:nvSpPr>
          <p:spPr>
            <a:xfrm>
              <a:off x="5796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9" name="Rechteck 938"/>
            <p:cNvSpPr>
              <a:spLocks noChangeAspect="1"/>
            </p:cNvSpPr>
            <p:nvPr/>
          </p:nvSpPr>
          <p:spPr>
            <a:xfrm>
              <a:off x="5796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0" name="Rechteck 939"/>
            <p:cNvSpPr>
              <a:spLocks noChangeAspect="1"/>
            </p:cNvSpPr>
            <p:nvPr/>
          </p:nvSpPr>
          <p:spPr>
            <a:xfrm>
              <a:off x="5796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1" name="Rechteck 940"/>
            <p:cNvSpPr>
              <a:spLocks noChangeAspect="1"/>
            </p:cNvSpPr>
            <p:nvPr/>
          </p:nvSpPr>
          <p:spPr>
            <a:xfrm>
              <a:off x="5796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2" name="Rechteck 941"/>
            <p:cNvSpPr>
              <a:spLocks noChangeAspect="1"/>
            </p:cNvSpPr>
            <p:nvPr/>
          </p:nvSpPr>
          <p:spPr>
            <a:xfrm>
              <a:off x="5796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3" name="Rechteck 942"/>
            <p:cNvSpPr>
              <a:spLocks noChangeAspect="1"/>
            </p:cNvSpPr>
            <p:nvPr/>
          </p:nvSpPr>
          <p:spPr>
            <a:xfrm>
              <a:off x="5796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4" name="Rechteck 943"/>
            <p:cNvSpPr>
              <a:spLocks noChangeAspect="1"/>
            </p:cNvSpPr>
            <p:nvPr/>
          </p:nvSpPr>
          <p:spPr>
            <a:xfrm>
              <a:off x="4932040" y="3076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5" name="Rechteck 944"/>
            <p:cNvSpPr>
              <a:spLocks noChangeAspect="1"/>
            </p:cNvSpPr>
            <p:nvPr/>
          </p:nvSpPr>
          <p:spPr>
            <a:xfrm>
              <a:off x="5040040" y="3076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6" name="Rechteck 945"/>
            <p:cNvSpPr>
              <a:spLocks noChangeAspect="1"/>
            </p:cNvSpPr>
            <p:nvPr/>
          </p:nvSpPr>
          <p:spPr>
            <a:xfrm>
              <a:off x="5148040" y="3076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7" name="Rechteck 946"/>
            <p:cNvSpPr>
              <a:spLocks noChangeAspect="1"/>
            </p:cNvSpPr>
            <p:nvPr/>
          </p:nvSpPr>
          <p:spPr>
            <a:xfrm>
              <a:off x="5256040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8" name="Rechteck 947"/>
            <p:cNvSpPr>
              <a:spLocks noChangeAspect="1"/>
            </p:cNvSpPr>
            <p:nvPr/>
          </p:nvSpPr>
          <p:spPr>
            <a:xfrm>
              <a:off x="5364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9" name="Rechteck 948"/>
            <p:cNvSpPr>
              <a:spLocks noChangeAspect="1"/>
            </p:cNvSpPr>
            <p:nvPr/>
          </p:nvSpPr>
          <p:spPr>
            <a:xfrm>
              <a:off x="5472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0" name="Rechteck 949"/>
            <p:cNvSpPr>
              <a:spLocks noChangeAspect="1"/>
            </p:cNvSpPr>
            <p:nvPr/>
          </p:nvSpPr>
          <p:spPr>
            <a:xfrm>
              <a:off x="5580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1" name="Rechteck 950"/>
            <p:cNvSpPr>
              <a:spLocks noChangeAspect="1"/>
            </p:cNvSpPr>
            <p:nvPr/>
          </p:nvSpPr>
          <p:spPr>
            <a:xfrm>
              <a:off x="5688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2" name="Rechteck 951"/>
            <p:cNvSpPr>
              <a:spLocks noChangeAspect="1"/>
            </p:cNvSpPr>
            <p:nvPr/>
          </p:nvSpPr>
          <p:spPr>
            <a:xfrm>
              <a:off x="5796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953" name="Rechteck 952"/>
          <p:cNvSpPr/>
          <p:nvPr/>
        </p:nvSpPr>
        <p:spPr>
          <a:xfrm>
            <a:off x="6708692" y="4537303"/>
            <a:ext cx="2019676" cy="1916033"/>
          </a:xfrm>
          <a:prstGeom prst="rect">
            <a:avLst/>
          </a:prstGeom>
          <a:noFill/>
          <a:ln w="190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941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replication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 smtClean="0"/>
              <a:t>Sliding window algorithm requiring large scale replication of data</a:t>
            </a:r>
          </a:p>
          <a:p>
            <a:r>
              <a:rPr lang="en-GB" dirty="0" smtClean="0"/>
              <a:t>Forward </a:t>
            </a:r>
            <a:r>
              <a:rPr lang="en-GB" dirty="0"/>
              <a:t>duplication only (fan-out</a:t>
            </a:r>
            <a:r>
              <a:rPr lang="en-GB" dirty="0" smtClean="0"/>
              <a:t>), no re-transmission</a:t>
            </a:r>
            <a:endParaRPr lang="en-GB" dirty="0"/>
          </a:p>
          <a:p>
            <a:r>
              <a:rPr lang="en-GB" dirty="0" smtClean="0"/>
              <a:t>Baseline: no </a:t>
            </a:r>
            <a:r>
              <a:rPr lang="en-GB" dirty="0"/>
              <a:t>replication </a:t>
            </a:r>
            <a:r>
              <a:rPr lang="en-GB" dirty="0" smtClean="0"/>
              <a:t>of any source into </a:t>
            </a:r>
            <a:r>
              <a:rPr lang="en-GB" dirty="0"/>
              <a:t>more than two sinks</a:t>
            </a:r>
          </a:p>
          <a:p>
            <a:r>
              <a:rPr lang="en-GB" b="1" dirty="0" smtClean="0"/>
              <a:t>Fan-out in eta </a:t>
            </a:r>
            <a:r>
              <a:rPr lang="en-GB" dirty="0" smtClean="0"/>
              <a:t>handled at source only (DPS)</a:t>
            </a:r>
          </a:p>
          <a:p>
            <a:pPr lvl="1"/>
            <a:r>
              <a:rPr lang="en-GB" dirty="0" smtClean="0"/>
              <a:t>Transmit </a:t>
            </a:r>
            <a:r>
              <a:rPr lang="en-GB" b="1" dirty="0" smtClean="0">
                <a:solidFill>
                  <a:srgbClr val="07B97E"/>
                </a:solidFill>
              </a:rPr>
              <a:t>“core” </a:t>
            </a:r>
            <a:r>
              <a:rPr lang="en-GB" dirty="0" smtClean="0"/>
              <a:t>and </a:t>
            </a:r>
            <a:r>
              <a:rPr lang="en-GB" b="1" dirty="0" smtClean="0">
                <a:solidFill>
                  <a:srgbClr val="D703DC"/>
                </a:solidFill>
              </a:rPr>
              <a:t>“environment” </a:t>
            </a:r>
            <a:r>
              <a:rPr lang="en-GB" dirty="0" smtClean="0"/>
              <a:t>data</a:t>
            </a:r>
            <a:endParaRPr lang="en-GB" b="1" dirty="0" smtClean="0"/>
          </a:p>
          <a:p>
            <a:pPr lvl="1"/>
            <a:r>
              <a:rPr lang="en-GB" dirty="0" smtClean="0"/>
              <a:t>Duplication at the parallel end (on-FPGA), using additional Multi-Gigabit Transceivers</a:t>
            </a:r>
          </a:p>
          <a:p>
            <a:pPr lvl="1"/>
            <a:r>
              <a:rPr lang="en-GB" dirty="0" smtClean="0"/>
              <a:t>Allowing for differently composed </a:t>
            </a:r>
            <a:br>
              <a:rPr lang="en-GB" dirty="0" smtClean="0"/>
            </a:br>
            <a:r>
              <a:rPr lang="en-GB" dirty="0" smtClean="0"/>
              <a:t>streams</a:t>
            </a:r>
          </a:p>
          <a:p>
            <a:pPr lvl="1"/>
            <a:r>
              <a:rPr lang="en-GB" dirty="0" smtClean="0"/>
              <a:t>Minimizing latency</a:t>
            </a:r>
          </a:p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Fan-out in phi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smtClean="0"/>
              <a:t>handled at </a:t>
            </a:r>
            <a:br>
              <a:rPr lang="en-GB" dirty="0" smtClean="0"/>
            </a:br>
            <a:r>
              <a:rPr lang="en-GB" dirty="0" smtClean="0"/>
              <a:t>destination only</a:t>
            </a:r>
          </a:p>
          <a:p>
            <a:pPr lvl="1"/>
            <a:r>
              <a:rPr lang="en-GB" dirty="0" smtClean="0"/>
              <a:t>Baseline “far end PMA loopback” </a:t>
            </a:r>
          </a:p>
          <a:p>
            <a:pPr lvl="1"/>
            <a:r>
              <a:rPr lang="en-GB" dirty="0" smtClean="0"/>
              <a:t>Looking into details and alternatives</a:t>
            </a:r>
          </a:p>
          <a:p>
            <a:r>
              <a:rPr lang="en-GB" dirty="0" smtClean="0"/>
              <a:t>N.B. phi strip vs. eta strip organisation </a:t>
            </a:r>
            <a:r>
              <a:rPr lang="en-GB" dirty="0" err="1" smtClean="0"/>
              <a:t>tbd</a:t>
            </a:r>
            <a:r>
              <a:rPr lang="en-GB" dirty="0" smtClean="0"/>
              <a:t>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7</a:t>
            </a:fld>
            <a:endParaRPr lang="en-GB" dirty="0"/>
          </a:p>
        </p:txBody>
      </p:sp>
      <p:grpSp>
        <p:nvGrpSpPr>
          <p:cNvPr id="265" name="Gruppieren 264"/>
          <p:cNvGrpSpPr/>
          <p:nvPr/>
        </p:nvGrpSpPr>
        <p:grpSpPr>
          <a:xfrm>
            <a:off x="6876256" y="4365104"/>
            <a:ext cx="2027230" cy="2027991"/>
            <a:chOff x="6876256" y="4365104"/>
            <a:chExt cx="2027230" cy="2027991"/>
          </a:xfrm>
        </p:grpSpPr>
        <p:grpSp>
          <p:nvGrpSpPr>
            <p:cNvPr id="6" name="Gruppieren 5"/>
            <p:cNvGrpSpPr/>
            <p:nvPr/>
          </p:nvGrpSpPr>
          <p:grpSpPr>
            <a:xfrm>
              <a:off x="6876256" y="4365104"/>
              <a:ext cx="1728168" cy="1728000"/>
              <a:chOff x="3779912" y="4437112"/>
              <a:chExt cx="1728168" cy="1728000"/>
            </a:xfrm>
          </p:grpSpPr>
          <p:sp>
            <p:nvSpPr>
              <p:cNvPr id="7" name="Rechteck 6"/>
              <p:cNvSpPr>
                <a:spLocks noChangeAspect="1"/>
              </p:cNvSpPr>
              <p:nvPr/>
            </p:nvSpPr>
            <p:spPr>
              <a:xfrm>
                <a:off x="4751960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" name="Rechteck 7"/>
              <p:cNvSpPr>
                <a:spLocks noChangeAspect="1"/>
              </p:cNvSpPr>
              <p:nvPr/>
            </p:nvSpPr>
            <p:spPr>
              <a:xfrm>
                <a:off x="4751960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" name="Rechteck 8"/>
              <p:cNvSpPr>
                <a:spLocks noChangeAspect="1"/>
              </p:cNvSpPr>
              <p:nvPr/>
            </p:nvSpPr>
            <p:spPr>
              <a:xfrm>
                <a:off x="4859960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0" name="Rechteck 9"/>
              <p:cNvSpPr>
                <a:spLocks noChangeAspect="1"/>
              </p:cNvSpPr>
              <p:nvPr/>
            </p:nvSpPr>
            <p:spPr>
              <a:xfrm>
                <a:off x="4859960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" name="Rechteck 10"/>
              <p:cNvSpPr>
                <a:spLocks noChangeAspect="1"/>
              </p:cNvSpPr>
              <p:nvPr/>
            </p:nvSpPr>
            <p:spPr>
              <a:xfrm>
                <a:off x="4967960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" name="Rechteck 11"/>
              <p:cNvSpPr>
                <a:spLocks noChangeAspect="1"/>
              </p:cNvSpPr>
              <p:nvPr/>
            </p:nvSpPr>
            <p:spPr>
              <a:xfrm>
                <a:off x="4967960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" name="Rechteck 12"/>
              <p:cNvSpPr>
                <a:spLocks noChangeAspect="1"/>
              </p:cNvSpPr>
              <p:nvPr/>
            </p:nvSpPr>
            <p:spPr>
              <a:xfrm>
                <a:off x="5075960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" name="Rechteck 13"/>
              <p:cNvSpPr>
                <a:spLocks noChangeAspect="1"/>
              </p:cNvSpPr>
              <p:nvPr/>
            </p:nvSpPr>
            <p:spPr>
              <a:xfrm>
                <a:off x="5075960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" name="Rechteck 14"/>
              <p:cNvSpPr>
                <a:spLocks noChangeAspect="1"/>
              </p:cNvSpPr>
              <p:nvPr/>
            </p:nvSpPr>
            <p:spPr>
              <a:xfrm>
                <a:off x="4751960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" name="Rechteck 15"/>
              <p:cNvSpPr>
                <a:spLocks noChangeAspect="1"/>
              </p:cNvSpPr>
              <p:nvPr/>
            </p:nvSpPr>
            <p:spPr>
              <a:xfrm>
                <a:off x="4751960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" name="Rechteck 16"/>
              <p:cNvSpPr>
                <a:spLocks noChangeAspect="1"/>
              </p:cNvSpPr>
              <p:nvPr/>
            </p:nvSpPr>
            <p:spPr>
              <a:xfrm>
                <a:off x="4859960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" name="Rechteck 17"/>
              <p:cNvSpPr>
                <a:spLocks noChangeAspect="1"/>
              </p:cNvSpPr>
              <p:nvPr/>
            </p:nvSpPr>
            <p:spPr>
              <a:xfrm>
                <a:off x="4859960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" name="Rechteck 18"/>
              <p:cNvSpPr>
                <a:spLocks noChangeAspect="1"/>
              </p:cNvSpPr>
              <p:nvPr/>
            </p:nvSpPr>
            <p:spPr>
              <a:xfrm>
                <a:off x="4967960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0" name="Rechteck 19"/>
              <p:cNvSpPr>
                <a:spLocks noChangeAspect="1"/>
              </p:cNvSpPr>
              <p:nvPr/>
            </p:nvSpPr>
            <p:spPr>
              <a:xfrm>
                <a:off x="4967960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1" name="Rechteck 20"/>
              <p:cNvSpPr>
                <a:spLocks noChangeAspect="1"/>
              </p:cNvSpPr>
              <p:nvPr/>
            </p:nvSpPr>
            <p:spPr>
              <a:xfrm>
                <a:off x="5075960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2" name="Rechteck 21"/>
              <p:cNvSpPr>
                <a:spLocks noChangeAspect="1"/>
              </p:cNvSpPr>
              <p:nvPr/>
            </p:nvSpPr>
            <p:spPr>
              <a:xfrm>
                <a:off x="5075960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3" name="Rechteck 22"/>
              <p:cNvSpPr>
                <a:spLocks noChangeAspect="1"/>
              </p:cNvSpPr>
              <p:nvPr/>
            </p:nvSpPr>
            <p:spPr>
              <a:xfrm>
                <a:off x="5184008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" name="Rechteck 23"/>
              <p:cNvSpPr>
                <a:spLocks noChangeAspect="1"/>
              </p:cNvSpPr>
              <p:nvPr/>
            </p:nvSpPr>
            <p:spPr>
              <a:xfrm>
                <a:off x="5184008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" name="Rechteck 24"/>
              <p:cNvSpPr>
                <a:spLocks noChangeAspect="1"/>
              </p:cNvSpPr>
              <p:nvPr/>
            </p:nvSpPr>
            <p:spPr>
              <a:xfrm>
                <a:off x="5292008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" name="Rechteck 25"/>
              <p:cNvSpPr>
                <a:spLocks noChangeAspect="1"/>
              </p:cNvSpPr>
              <p:nvPr/>
            </p:nvSpPr>
            <p:spPr>
              <a:xfrm>
                <a:off x="5292008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" name="Rechteck 26"/>
              <p:cNvSpPr>
                <a:spLocks noChangeAspect="1"/>
              </p:cNvSpPr>
              <p:nvPr/>
            </p:nvSpPr>
            <p:spPr>
              <a:xfrm>
                <a:off x="5400008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" name="Rechteck 27"/>
              <p:cNvSpPr>
                <a:spLocks noChangeAspect="1"/>
              </p:cNvSpPr>
              <p:nvPr/>
            </p:nvSpPr>
            <p:spPr>
              <a:xfrm>
                <a:off x="5400008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9" name="Rechteck 28"/>
              <p:cNvSpPr>
                <a:spLocks noChangeAspect="1"/>
              </p:cNvSpPr>
              <p:nvPr/>
            </p:nvSpPr>
            <p:spPr>
              <a:xfrm>
                <a:off x="5184008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0" name="Rechteck 29"/>
              <p:cNvSpPr>
                <a:spLocks noChangeAspect="1"/>
              </p:cNvSpPr>
              <p:nvPr/>
            </p:nvSpPr>
            <p:spPr>
              <a:xfrm>
                <a:off x="5184008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1" name="Rechteck 30"/>
              <p:cNvSpPr>
                <a:spLocks noChangeAspect="1"/>
              </p:cNvSpPr>
              <p:nvPr/>
            </p:nvSpPr>
            <p:spPr>
              <a:xfrm>
                <a:off x="5292008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2" name="Rechteck 31"/>
              <p:cNvSpPr>
                <a:spLocks noChangeAspect="1"/>
              </p:cNvSpPr>
              <p:nvPr/>
            </p:nvSpPr>
            <p:spPr>
              <a:xfrm>
                <a:off x="5292008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3" name="Rechteck 32"/>
              <p:cNvSpPr>
                <a:spLocks noChangeAspect="1"/>
              </p:cNvSpPr>
              <p:nvPr/>
            </p:nvSpPr>
            <p:spPr>
              <a:xfrm>
                <a:off x="5400008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4" name="Rechteck 33"/>
              <p:cNvSpPr>
                <a:spLocks noChangeAspect="1"/>
              </p:cNvSpPr>
              <p:nvPr/>
            </p:nvSpPr>
            <p:spPr>
              <a:xfrm>
                <a:off x="5400008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5" name="Rechteck 34"/>
              <p:cNvSpPr>
                <a:spLocks noChangeAspect="1"/>
              </p:cNvSpPr>
              <p:nvPr/>
            </p:nvSpPr>
            <p:spPr>
              <a:xfrm>
                <a:off x="4751960" y="486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6" name="Rechteck 35"/>
              <p:cNvSpPr>
                <a:spLocks noChangeAspect="1"/>
              </p:cNvSpPr>
              <p:nvPr/>
            </p:nvSpPr>
            <p:spPr>
              <a:xfrm>
                <a:off x="4751960" y="497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" name="Rechteck 36"/>
              <p:cNvSpPr>
                <a:spLocks noChangeAspect="1"/>
              </p:cNvSpPr>
              <p:nvPr/>
            </p:nvSpPr>
            <p:spPr>
              <a:xfrm>
                <a:off x="4859960" y="486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8" name="Rechteck 37"/>
              <p:cNvSpPr>
                <a:spLocks noChangeAspect="1"/>
              </p:cNvSpPr>
              <p:nvPr/>
            </p:nvSpPr>
            <p:spPr>
              <a:xfrm>
                <a:off x="4859960" y="497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9" name="Rechteck 38"/>
              <p:cNvSpPr>
                <a:spLocks noChangeAspect="1"/>
              </p:cNvSpPr>
              <p:nvPr/>
            </p:nvSpPr>
            <p:spPr>
              <a:xfrm>
                <a:off x="4967960" y="486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0" name="Rechteck 39"/>
              <p:cNvSpPr>
                <a:spLocks noChangeAspect="1"/>
              </p:cNvSpPr>
              <p:nvPr/>
            </p:nvSpPr>
            <p:spPr>
              <a:xfrm>
                <a:off x="4967960" y="497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1" name="Rechteck 40"/>
              <p:cNvSpPr>
                <a:spLocks noChangeAspect="1"/>
              </p:cNvSpPr>
              <p:nvPr/>
            </p:nvSpPr>
            <p:spPr>
              <a:xfrm>
                <a:off x="5075960" y="486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" name="Rechteck 41"/>
              <p:cNvSpPr>
                <a:spLocks noChangeAspect="1"/>
              </p:cNvSpPr>
              <p:nvPr/>
            </p:nvSpPr>
            <p:spPr>
              <a:xfrm>
                <a:off x="5075960" y="497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" name="Rechteck 42"/>
              <p:cNvSpPr>
                <a:spLocks noChangeAspect="1"/>
              </p:cNvSpPr>
              <p:nvPr/>
            </p:nvSpPr>
            <p:spPr>
              <a:xfrm>
                <a:off x="4751960" y="508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" name="Rechteck 43"/>
              <p:cNvSpPr>
                <a:spLocks noChangeAspect="1"/>
              </p:cNvSpPr>
              <p:nvPr/>
            </p:nvSpPr>
            <p:spPr>
              <a:xfrm>
                <a:off x="4751960" y="5193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5" name="Rechteck 44"/>
              <p:cNvSpPr>
                <a:spLocks noChangeAspect="1"/>
              </p:cNvSpPr>
              <p:nvPr/>
            </p:nvSpPr>
            <p:spPr>
              <a:xfrm>
                <a:off x="4859960" y="508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" name="Rechteck 45"/>
              <p:cNvSpPr>
                <a:spLocks noChangeAspect="1"/>
              </p:cNvSpPr>
              <p:nvPr/>
            </p:nvSpPr>
            <p:spPr>
              <a:xfrm>
                <a:off x="4859960" y="5193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7" name="Rechteck 46"/>
              <p:cNvSpPr>
                <a:spLocks noChangeAspect="1"/>
              </p:cNvSpPr>
              <p:nvPr/>
            </p:nvSpPr>
            <p:spPr>
              <a:xfrm>
                <a:off x="4967960" y="508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8" name="Rechteck 47"/>
              <p:cNvSpPr>
                <a:spLocks noChangeAspect="1"/>
              </p:cNvSpPr>
              <p:nvPr/>
            </p:nvSpPr>
            <p:spPr>
              <a:xfrm>
                <a:off x="4967960" y="5193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9" name="Rechteck 48"/>
              <p:cNvSpPr>
                <a:spLocks noChangeAspect="1"/>
              </p:cNvSpPr>
              <p:nvPr/>
            </p:nvSpPr>
            <p:spPr>
              <a:xfrm>
                <a:off x="5075960" y="508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0" name="Rechteck 49"/>
              <p:cNvSpPr>
                <a:spLocks noChangeAspect="1"/>
              </p:cNvSpPr>
              <p:nvPr/>
            </p:nvSpPr>
            <p:spPr>
              <a:xfrm>
                <a:off x="5075960" y="5193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1" name="Rechteck 50"/>
              <p:cNvSpPr>
                <a:spLocks noChangeAspect="1"/>
              </p:cNvSpPr>
              <p:nvPr/>
            </p:nvSpPr>
            <p:spPr>
              <a:xfrm>
                <a:off x="5184008" y="486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2" name="Rechteck 51"/>
              <p:cNvSpPr>
                <a:spLocks noChangeAspect="1"/>
              </p:cNvSpPr>
              <p:nvPr/>
            </p:nvSpPr>
            <p:spPr>
              <a:xfrm>
                <a:off x="5184008" y="497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3" name="Rechteck 52"/>
              <p:cNvSpPr>
                <a:spLocks noChangeAspect="1"/>
              </p:cNvSpPr>
              <p:nvPr/>
            </p:nvSpPr>
            <p:spPr>
              <a:xfrm>
                <a:off x="5292008" y="486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" name="Rechteck 53"/>
              <p:cNvSpPr>
                <a:spLocks noChangeAspect="1"/>
              </p:cNvSpPr>
              <p:nvPr/>
            </p:nvSpPr>
            <p:spPr>
              <a:xfrm>
                <a:off x="5292008" y="497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5" name="Rechteck 54"/>
              <p:cNvSpPr>
                <a:spLocks noChangeAspect="1"/>
              </p:cNvSpPr>
              <p:nvPr/>
            </p:nvSpPr>
            <p:spPr>
              <a:xfrm>
                <a:off x="5400008" y="486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" name="Rechteck 55"/>
              <p:cNvSpPr>
                <a:spLocks noChangeAspect="1"/>
              </p:cNvSpPr>
              <p:nvPr/>
            </p:nvSpPr>
            <p:spPr>
              <a:xfrm>
                <a:off x="5400008" y="497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7" name="Rechteck 56"/>
              <p:cNvSpPr>
                <a:spLocks noChangeAspect="1"/>
              </p:cNvSpPr>
              <p:nvPr/>
            </p:nvSpPr>
            <p:spPr>
              <a:xfrm>
                <a:off x="5184008" y="508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" name="Rechteck 57"/>
              <p:cNvSpPr>
                <a:spLocks noChangeAspect="1"/>
              </p:cNvSpPr>
              <p:nvPr/>
            </p:nvSpPr>
            <p:spPr>
              <a:xfrm>
                <a:off x="5184008" y="5193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" name="Rechteck 58"/>
              <p:cNvSpPr>
                <a:spLocks noChangeAspect="1"/>
              </p:cNvSpPr>
              <p:nvPr/>
            </p:nvSpPr>
            <p:spPr>
              <a:xfrm>
                <a:off x="5292008" y="508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0" name="Rechteck 59"/>
              <p:cNvSpPr>
                <a:spLocks noChangeAspect="1"/>
              </p:cNvSpPr>
              <p:nvPr/>
            </p:nvSpPr>
            <p:spPr>
              <a:xfrm>
                <a:off x="5292008" y="5193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1" name="Rechteck 60"/>
              <p:cNvSpPr>
                <a:spLocks noChangeAspect="1"/>
              </p:cNvSpPr>
              <p:nvPr/>
            </p:nvSpPr>
            <p:spPr>
              <a:xfrm>
                <a:off x="5400008" y="508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2" name="Rechteck 61"/>
              <p:cNvSpPr>
                <a:spLocks noChangeAspect="1"/>
              </p:cNvSpPr>
              <p:nvPr/>
            </p:nvSpPr>
            <p:spPr>
              <a:xfrm>
                <a:off x="5400008" y="5193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3" name="Rechteck 62"/>
              <p:cNvSpPr>
                <a:spLocks noChangeAspect="1"/>
              </p:cNvSpPr>
              <p:nvPr/>
            </p:nvSpPr>
            <p:spPr>
              <a:xfrm>
                <a:off x="4751960" y="5301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4" name="Rechteck 63"/>
              <p:cNvSpPr>
                <a:spLocks noChangeAspect="1"/>
              </p:cNvSpPr>
              <p:nvPr/>
            </p:nvSpPr>
            <p:spPr>
              <a:xfrm>
                <a:off x="4859960" y="5301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5" name="Rechteck 64"/>
              <p:cNvSpPr>
                <a:spLocks noChangeAspect="1"/>
              </p:cNvSpPr>
              <p:nvPr/>
            </p:nvSpPr>
            <p:spPr>
              <a:xfrm>
                <a:off x="4967960" y="5301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6" name="Rechteck 65"/>
              <p:cNvSpPr>
                <a:spLocks noChangeAspect="1"/>
              </p:cNvSpPr>
              <p:nvPr/>
            </p:nvSpPr>
            <p:spPr>
              <a:xfrm>
                <a:off x="5075960" y="5301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7" name="Rechteck 66"/>
              <p:cNvSpPr>
                <a:spLocks noChangeAspect="1"/>
              </p:cNvSpPr>
              <p:nvPr/>
            </p:nvSpPr>
            <p:spPr>
              <a:xfrm>
                <a:off x="5184008" y="5301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8" name="Rechteck 67"/>
              <p:cNvSpPr>
                <a:spLocks noChangeAspect="1"/>
              </p:cNvSpPr>
              <p:nvPr/>
            </p:nvSpPr>
            <p:spPr>
              <a:xfrm>
                <a:off x="5292008" y="5301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9" name="Rechteck 68"/>
              <p:cNvSpPr>
                <a:spLocks noChangeAspect="1"/>
              </p:cNvSpPr>
              <p:nvPr/>
            </p:nvSpPr>
            <p:spPr>
              <a:xfrm>
                <a:off x="5400008" y="5301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0" name="Rechteck 69"/>
              <p:cNvSpPr>
                <a:spLocks noChangeAspect="1"/>
              </p:cNvSpPr>
              <p:nvPr/>
            </p:nvSpPr>
            <p:spPr>
              <a:xfrm>
                <a:off x="3779912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1" name="Rechteck 70"/>
              <p:cNvSpPr>
                <a:spLocks noChangeAspect="1"/>
              </p:cNvSpPr>
              <p:nvPr/>
            </p:nvSpPr>
            <p:spPr>
              <a:xfrm>
                <a:off x="3779912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2" name="Rechteck 71"/>
              <p:cNvSpPr>
                <a:spLocks noChangeAspect="1"/>
              </p:cNvSpPr>
              <p:nvPr/>
            </p:nvSpPr>
            <p:spPr>
              <a:xfrm>
                <a:off x="3887912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3" name="Rechteck 72"/>
              <p:cNvSpPr>
                <a:spLocks noChangeAspect="1"/>
              </p:cNvSpPr>
              <p:nvPr/>
            </p:nvSpPr>
            <p:spPr>
              <a:xfrm>
                <a:off x="3887912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4" name="Rechteck 73"/>
              <p:cNvSpPr>
                <a:spLocks noChangeAspect="1"/>
              </p:cNvSpPr>
              <p:nvPr/>
            </p:nvSpPr>
            <p:spPr>
              <a:xfrm>
                <a:off x="3995912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5" name="Rechteck 74"/>
              <p:cNvSpPr>
                <a:spLocks noChangeAspect="1"/>
              </p:cNvSpPr>
              <p:nvPr/>
            </p:nvSpPr>
            <p:spPr>
              <a:xfrm>
                <a:off x="3995912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6" name="Rechteck 75"/>
              <p:cNvSpPr>
                <a:spLocks noChangeAspect="1"/>
              </p:cNvSpPr>
              <p:nvPr/>
            </p:nvSpPr>
            <p:spPr>
              <a:xfrm>
                <a:off x="4103912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7" name="Rechteck 76"/>
              <p:cNvSpPr>
                <a:spLocks noChangeAspect="1"/>
              </p:cNvSpPr>
              <p:nvPr/>
            </p:nvSpPr>
            <p:spPr>
              <a:xfrm>
                <a:off x="4103912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8" name="Rechteck 77"/>
              <p:cNvSpPr>
                <a:spLocks noChangeAspect="1"/>
              </p:cNvSpPr>
              <p:nvPr/>
            </p:nvSpPr>
            <p:spPr>
              <a:xfrm>
                <a:off x="3779912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9" name="Rechteck 78"/>
              <p:cNvSpPr>
                <a:spLocks noChangeAspect="1"/>
              </p:cNvSpPr>
              <p:nvPr/>
            </p:nvSpPr>
            <p:spPr>
              <a:xfrm>
                <a:off x="3779912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0" name="Rechteck 79"/>
              <p:cNvSpPr>
                <a:spLocks noChangeAspect="1"/>
              </p:cNvSpPr>
              <p:nvPr/>
            </p:nvSpPr>
            <p:spPr>
              <a:xfrm>
                <a:off x="3887912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1" name="Rechteck 80"/>
              <p:cNvSpPr>
                <a:spLocks noChangeAspect="1"/>
              </p:cNvSpPr>
              <p:nvPr/>
            </p:nvSpPr>
            <p:spPr>
              <a:xfrm>
                <a:off x="3887912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2" name="Rechteck 81"/>
              <p:cNvSpPr>
                <a:spLocks noChangeAspect="1"/>
              </p:cNvSpPr>
              <p:nvPr/>
            </p:nvSpPr>
            <p:spPr>
              <a:xfrm>
                <a:off x="3995912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3" name="Rechteck 82"/>
              <p:cNvSpPr>
                <a:spLocks noChangeAspect="1"/>
              </p:cNvSpPr>
              <p:nvPr/>
            </p:nvSpPr>
            <p:spPr>
              <a:xfrm>
                <a:off x="3995912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4" name="Rechteck 83"/>
              <p:cNvSpPr>
                <a:spLocks noChangeAspect="1"/>
              </p:cNvSpPr>
              <p:nvPr/>
            </p:nvSpPr>
            <p:spPr>
              <a:xfrm>
                <a:off x="4103912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5" name="Rechteck 84"/>
              <p:cNvSpPr>
                <a:spLocks noChangeAspect="1"/>
              </p:cNvSpPr>
              <p:nvPr/>
            </p:nvSpPr>
            <p:spPr>
              <a:xfrm>
                <a:off x="4103912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6" name="Rechteck 85"/>
              <p:cNvSpPr>
                <a:spLocks noChangeAspect="1"/>
              </p:cNvSpPr>
              <p:nvPr/>
            </p:nvSpPr>
            <p:spPr>
              <a:xfrm>
                <a:off x="4211960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7" name="Rechteck 86"/>
              <p:cNvSpPr>
                <a:spLocks noChangeAspect="1"/>
              </p:cNvSpPr>
              <p:nvPr/>
            </p:nvSpPr>
            <p:spPr>
              <a:xfrm>
                <a:off x="4211960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8" name="Rechteck 87"/>
              <p:cNvSpPr>
                <a:spLocks noChangeAspect="1"/>
              </p:cNvSpPr>
              <p:nvPr/>
            </p:nvSpPr>
            <p:spPr>
              <a:xfrm>
                <a:off x="4319960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9" name="Rechteck 88"/>
              <p:cNvSpPr>
                <a:spLocks noChangeAspect="1"/>
              </p:cNvSpPr>
              <p:nvPr/>
            </p:nvSpPr>
            <p:spPr>
              <a:xfrm>
                <a:off x="4319960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0" name="Rechteck 89"/>
              <p:cNvSpPr>
                <a:spLocks noChangeAspect="1"/>
              </p:cNvSpPr>
              <p:nvPr/>
            </p:nvSpPr>
            <p:spPr>
              <a:xfrm>
                <a:off x="4427960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1" name="Rechteck 90"/>
              <p:cNvSpPr>
                <a:spLocks noChangeAspect="1"/>
              </p:cNvSpPr>
              <p:nvPr/>
            </p:nvSpPr>
            <p:spPr>
              <a:xfrm>
                <a:off x="4427960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2" name="Rechteck 91"/>
              <p:cNvSpPr>
                <a:spLocks noChangeAspect="1"/>
              </p:cNvSpPr>
              <p:nvPr/>
            </p:nvSpPr>
            <p:spPr>
              <a:xfrm>
                <a:off x="4535960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3" name="Rechteck 92"/>
              <p:cNvSpPr>
                <a:spLocks noChangeAspect="1"/>
              </p:cNvSpPr>
              <p:nvPr/>
            </p:nvSpPr>
            <p:spPr>
              <a:xfrm>
                <a:off x="4535960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4" name="Rechteck 93"/>
              <p:cNvSpPr>
                <a:spLocks noChangeAspect="1"/>
              </p:cNvSpPr>
              <p:nvPr/>
            </p:nvSpPr>
            <p:spPr>
              <a:xfrm>
                <a:off x="4211960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5" name="Rechteck 94"/>
              <p:cNvSpPr>
                <a:spLocks noChangeAspect="1"/>
              </p:cNvSpPr>
              <p:nvPr/>
            </p:nvSpPr>
            <p:spPr>
              <a:xfrm>
                <a:off x="4211960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6" name="Rechteck 95"/>
              <p:cNvSpPr>
                <a:spLocks noChangeAspect="1"/>
              </p:cNvSpPr>
              <p:nvPr/>
            </p:nvSpPr>
            <p:spPr>
              <a:xfrm>
                <a:off x="4319960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7" name="Rechteck 96"/>
              <p:cNvSpPr>
                <a:spLocks noChangeAspect="1"/>
              </p:cNvSpPr>
              <p:nvPr/>
            </p:nvSpPr>
            <p:spPr>
              <a:xfrm>
                <a:off x="4319960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8" name="Rechteck 97"/>
              <p:cNvSpPr>
                <a:spLocks noChangeAspect="1"/>
              </p:cNvSpPr>
              <p:nvPr/>
            </p:nvSpPr>
            <p:spPr>
              <a:xfrm>
                <a:off x="4427960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9" name="Rechteck 98"/>
              <p:cNvSpPr>
                <a:spLocks noChangeAspect="1"/>
              </p:cNvSpPr>
              <p:nvPr/>
            </p:nvSpPr>
            <p:spPr>
              <a:xfrm>
                <a:off x="4427960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00" name="Rechteck 99"/>
              <p:cNvSpPr>
                <a:spLocks noChangeAspect="1"/>
              </p:cNvSpPr>
              <p:nvPr/>
            </p:nvSpPr>
            <p:spPr>
              <a:xfrm>
                <a:off x="4535960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01" name="Rechteck 100"/>
              <p:cNvSpPr>
                <a:spLocks noChangeAspect="1"/>
              </p:cNvSpPr>
              <p:nvPr/>
            </p:nvSpPr>
            <p:spPr>
              <a:xfrm>
                <a:off x="4535960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02" name="Rechteck 101"/>
              <p:cNvSpPr>
                <a:spLocks noChangeAspect="1"/>
              </p:cNvSpPr>
              <p:nvPr/>
            </p:nvSpPr>
            <p:spPr>
              <a:xfrm>
                <a:off x="3779912" y="486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03" name="Rechteck 102"/>
              <p:cNvSpPr>
                <a:spLocks noChangeAspect="1"/>
              </p:cNvSpPr>
              <p:nvPr/>
            </p:nvSpPr>
            <p:spPr>
              <a:xfrm>
                <a:off x="3779912" y="497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04" name="Rechteck 103"/>
              <p:cNvSpPr>
                <a:spLocks noChangeAspect="1"/>
              </p:cNvSpPr>
              <p:nvPr/>
            </p:nvSpPr>
            <p:spPr>
              <a:xfrm>
                <a:off x="3887912" y="486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05" name="Rechteck 104"/>
              <p:cNvSpPr>
                <a:spLocks noChangeAspect="1"/>
              </p:cNvSpPr>
              <p:nvPr/>
            </p:nvSpPr>
            <p:spPr>
              <a:xfrm>
                <a:off x="3887912" y="497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06" name="Rechteck 105"/>
              <p:cNvSpPr>
                <a:spLocks noChangeAspect="1"/>
              </p:cNvSpPr>
              <p:nvPr/>
            </p:nvSpPr>
            <p:spPr>
              <a:xfrm>
                <a:off x="3995912" y="486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07" name="Rechteck 106"/>
              <p:cNvSpPr>
                <a:spLocks noChangeAspect="1"/>
              </p:cNvSpPr>
              <p:nvPr/>
            </p:nvSpPr>
            <p:spPr>
              <a:xfrm>
                <a:off x="3995912" y="497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08" name="Rechteck 107"/>
              <p:cNvSpPr>
                <a:spLocks noChangeAspect="1"/>
              </p:cNvSpPr>
              <p:nvPr/>
            </p:nvSpPr>
            <p:spPr>
              <a:xfrm>
                <a:off x="4103912" y="486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09" name="Rechteck 108"/>
              <p:cNvSpPr>
                <a:spLocks noChangeAspect="1"/>
              </p:cNvSpPr>
              <p:nvPr/>
            </p:nvSpPr>
            <p:spPr>
              <a:xfrm>
                <a:off x="4103912" y="497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0" name="Rechteck 109"/>
              <p:cNvSpPr>
                <a:spLocks noChangeAspect="1"/>
              </p:cNvSpPr>
              <p:nvPr/>
            </p:nvSpPr>
            <p:spPr>
              <a:xfrm>
                <a:off x="3779912" y="508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1" name="Rechteck 110"/>
              <p:cNvSpPr>
                <a:spLocks noChangeAspect="1"/>
              </p:cNvSpPr>
              <p:nvPr/>
            </p:nvSpPr>
            <p:spPr>
              <a:xfrm>
                <a:off x="3779912" y="5193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2" name="Rechteck 111"/>
              <p:cNvSpPr>
                <a:spLocks noChangeAspect="1"/>
              </p:cNvSpPr>
              <p:nvPr/>
            </p:nvSpPr>
            <p:spPr>
              <a:xfrm>
                <a:off x="3887912" y="508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3" name="Rechteck 112"/>
              <p:cNvSpPr>
                <a:spLocks noChangeAspect="1"/>
              </p:cNvSpPr>
              <p:nvPr/>
            </p:nvSpPr>
            <p:spPr>
              <a:xfrm>
                <a:off x="3887912" y="5193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4" name="Rechteck 113"/>
              <p:cNvSpPr>
                <a:spLocks noChangeAspect="1"/>
              </p:cNvSpPr>
              <p:nvPr/>
            </p:nvSpPr>
            <p:spPr>
              <a:xfrm>
                <a:off x="3995912" y="508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5" name="Rechteck 114"/>
              <p:cNvSpPr>
                <a:spLocks noChangeAspect="1"/>
              </p:cNvSpPr>
              <p:nvPr/>
            </p:nvSpPr>
            <p:spPr>
              <a:xfrm>
                <a:off x="3995912" y="5193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6" name="Rechteck 115"/>
              <p:cNvSpPr>
                <a:spLocks noChangeAspect="1"/>
              </p:cNvSpPr>
              <p:nvPr/>
            </p:nvSpPr>
            <p:spPr>
              <a:xfrm>
                <a:off x="4103912" y="508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7" name="Rechteck 116"/>
              <p:cNvSpPr>
                <a:spLocks noChangeAspect="1"/>
              </p:cNvSpPr>
              <p:nvPr/>
            </p:nvSpPr>
            <p:spPr>
              <a:xfrm>
                <a:off x="4103912" y="5193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8" name="Rechteck 117"/>
              <p:cNvSpPr>
                <a:spLocks noChangeAspect="1"/>
              </p:cNvSpPr>
              <p:nvPr/>
            </p:nvSpPr>
            <p:spPr>
              <a:xfrm>
                <a:off x="4211960" y="486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9" name="Rechteck 118"/>
              <p:cNvSpPr>
                <a:spLocks noChangeAspect="1"/>
              </p:cNvSpPr>
              <p:nvPr/>
            </p:nvSpPr>
            <p:spPr>
              <a:xfrm>
                <a:off x="4211960" y="497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0" name="Rechteck 119"/>
              <p:cNvSpPr>
                <a:spLocks noChangeAspect="1"/>
              </p:cNvSpPr>
              <p:nvPr/>
            </p:nvSpPr>
            <p:spPr>
              <a:xfrm>
                <a:off x="4319960" y="486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1" name="Rechteck 120"/>
              <p:cNvSpPr>
                <a:spLocks noChangeAspect="1"/>
              </p:cNvSpPr>
              <p:nvPr/>
            </p:nvSpPr>
            <p:spPr>
              <a:xfrm>
                <a:off x="4319960" y="497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2" name="Rechteck 121"/>
              <p:cNvSpPr>
                <a:spLocks noChangeAspect="1"/>
              </p:cNvSpPr>
              <p:nvPr/>
            </p:nvSpPr>
            <p:spPr>
              <a:xfrm>
                <a:off x="4427960" y="486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3" name="Rechteck 122"/>
              <p:cNvSpPr>
                <a:spLocks noChangeAspect="1"/>
              </p:cNvSpPr>
              <p:nvPr/>
            </p:nvSpPr>
            <p:spPr>
              <a:xfrm>
                <a:off x="4427960" y="497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4" name="Rechteck 123"/>
              <p:cNvSpPr>
                <a:spLocks noChangeAspect="1"/>
              </p:cNvSpPr>
              <p:nvPr/>
            </p:nvSpPr>
            <p:spPr>
              <a:xfrm>
                <a:off x="4535960" y="486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5" name="Rechteck 124"/>
              <p:cNvSpPr>
                <a:spLocks noChangeAspect="1"/>
              </p:cNvSpPr>
              <p:nvPr/>
            </p:nvSpPr>
            <p:spPr>
              <a:xfrm>
                <a:off x="4535960" y="497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6" name="Rechteck 125"/>
              <p:cNvSpPr>
                <a:spLocks noChangeAspect="1"/>
              </p:cNvSpPr>
              <p:nvPr/>
            </p:nvSpPr>
            <p:spPr>
              <a:xfrm>
                <a:off x="4211960" y="508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7" name="Rechteck 126"/>
              <p:cNvSpPr>
                <a:spLocks noChangeAspect="1"/>
              </p:cNvSpPr>
              <p:nvPr/>
            </p:nvSpPr>
            <p:spPr>
              <a:xfrm>
                <a:off x="4211960" y="5193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8" name="Rechteck 127"/>
              <p:cNvSpPr>
                <a:spLocks noChangeAspect="1"/>
              </p:cNvSpPr>
              <p:nvPr/>
            </p:nvSpPr>
            <p:spPr>
              <a:xfrm>
                <a:off x="4319960" y="508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9" name="Rechteck 128"/>
              <p:cNvSpPr>
                <a:spLocks noChangeAspect="1"/>
              </p:cNvSpPr>
              <p:nvPr/>
            </p:nvSpPr>
            <p:spPr>
              <a:xfrm>
                <a:off x="4319960" y="5193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0" name="Rechteck 129"/>
              <p:cNvSpPr>
                <a:spLocks noChangeAspect="1"/>
              </p:cNvSpPr>
              <p:nvPr/>
            </p:nvSpPr>
            <p:spPr>
              <a:xfrm>
                <a:off x="4427960" y="508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1" name="Rechteck 130"/>
              <p:cNvSpPr>
                <a:spLocks noChangeAspect="1"/>
              </p:cNvSpPr>
              <p:nvPr/>
            </p:nvSpPr>
            <p:spPr>
              <a:xfrm>
                <a:off x="4427960" y="5193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2" name="Rechteck 131"/>
              <p:cNvSpPr>
                <a:spLocks noChangeAspect="1"/>
              </p:cNvSpPr>
              <p:nvPr/>
            </p:nvSpPr>
            <p:spPr>
              <a:xfrm>
                <a:off x="4535960" y="508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3" name="Rechteck 132"/>
              <p:cNvSpPr>
                <a:spLocks noChangeAspect="1"/>
              </p:cNvSpPr>
              <p:nvPr/>
            </p:nvSpPr>
            <p:spPr>
              <a:xfrm>
                <a:off x="4535960" y="5193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4" name="Rechteck 133"/>
              <p:cNvSpPr>
                <a:spLocks noChangeAspect="1"/>
              </p:cNvSpPr>
              <p:nvPr/>
            </p:nvSpPr>
            <p:spPr>
              <a:xfrm>
                <a:off x="4643960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5" name="Rechteck 134"/>
              <p:cNvSpPr>
                <a:spLocks noChangeAspect="1"/>
              </p:cNvSpPr>
              <p:nvPr/>
            </p:nvSpPr>
            <p:spPr>
              <a:xfrm>
                <a:off x="4643960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6" name="Rechteck 135"/>
              <p:cNvSpPr>
                <a:spLocks noChangeAspect="1"/>
              </p:cNvSpPr>
              <p:nvPr/>
            </p:nvSpPr>
            <p:spPr>
              <a:xfrm>
                <a:off x="4643960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7" name="Rechteck 136"/>
              <p:cNvSpPr>
                <a:spLocks noChangeAspect="1"/>
              </p:cNvSpPr>
              <p:nvPr/>
            </p:nvSpPr>
            <p:spPr>
              <a:xfrm>
                <a:off x="4643960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8" name="Rechteck 137"/>
              <p:cNvSpPr>
                <a:spLocks noChangeAspect="1"/>
              </p:cNvSpPr>
              <p:nvPr/>
            </p:nvSpPr>
            <p:spPr>
              <a:xfrm>
                <a:off x="4643960" y="486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9" name="Rechteck 138"/>
              <p:cNvSpPr>
                <a:spLocks noChangeAspect="1"/>
              </p:cNvSpPr>
              <p:nvPr/>
            </p:nvSpPr>
            <p:spPr>
              <a:xfrm>
                <a:off x="4643960" y="497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0" name="Rechteck 139"/>
              <p:cNvSpPr>
                <a:spLocks noChangeAspect="1"/>
              </p:cNvSpPr>
              <p:nvPr/>
            </p:nvSpPr>
            <p:spPr>
              <a:xfrm>
                <a:off x="4643960" y="508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1" name="Rechteck 140"/>
              <p:cNvSpPr>
                <a:spLocks noChangeAspect="1"/>
              </p:cNvSpPr>
              <p:nvPr/>
            </p:nvSpPr>
            <p:spPr>
              <a:xfrm>
                <a:off x="4643960" y="5193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2" name="Rechteck 141"/>
              <p:cNvSpPr>
                <a:spLocks noChangeAspect="1"/>
              </p:cNvSpPr>
              <p:nvPr/>
            </p:nvSpPr>
            <p:spPr>
              <a:xfrm>
                <a:off x="3779912" y="5301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3" name="Rechteck 142"/>
              <p:cNvSpPr>
                <a:spLocks noChangeAspect="1"/>
              </p:cNvSpPr>
              <p:nvPr/>
            </p:nvSpPr>
            <p:spPr>
              <a:xfrm>
                <a:off x="3887912" y="5301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4" name="Rechteck 143"/>
              <p:cNvSpPr>
                <a:spLocks noChangeAspect="1"/>
              </p:cNvSpPr>
              <p:nvPr/>
            </p:nvSpPr>
            <p:spPr>
              <a:xfrm>
                <a:off x="3995912" y="5301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5" name="Rechteck 144"/>
              <p:cNvSpPr>
                <a:spLocks noChangeAspect="1"/>
              </p:cNvSpPr>
              <p:nvPr/>
            </p:nvSpPr>
            <p:spPr>
              <a:xfrm>
                <a:off x="4103912" y="5301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6" name="Rechteck 145"/>
              <p:cNvSpPr>
                <a:spLocks noChangeAspect="1"/>
              </p:cNvSpPr>
              <p:nvPr/>
            </p:nvSpPr>
            <p:spPr>
              <a:xfrm>
                <a:off x="4211960" y="5301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7" name="Rechteck 146"/>
              <p:cNvSpPr>
                <a:spLocks noChangeAspect="1"/>
              </p:cNvSpPr>
              <p:nvPr/>
            </p:nvSpPr>
            <p:spPr>
              <a:xfrm>
                <a:off x="4319960" y="5301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8" name="Rechteck 147"/>
              <p:cNvSpPr>
                <a:spLocks noChangeAspect="1"/>
              </p:cNvSpPr>
              <p:nvPr/>
            </p:nvSpPr>
            <p:spPr>
              <a:xfrm>
                <a:off x="4427960" y="5301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9" name="Rechteck 148"/>
              <p:cNvSpPr>
                <a:spLocks noChangeAspect="1"/>
              </p:cNvSpPr>
              <p:nvPr/>
            </p:nvSpPr>
            <p:spPr>
              <a:xfrm>
                <a:off x="4535960" y="5301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0" name="Rechteck 149"/>
              <p:cNvSpPr>
                <a:spLocks noChangeAspect="1"/>
              </p:cNvSpPr>
              <p:nvPr/>
            </p:nvSpPr>
            <p:spPr>
              <a:xfrm>
                <a:off x="4643960" y="5301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1" name="Rechteck 150"/>
              <p:cNvSpPr>
                <a:spLocks noChangeAspect="1"/>
              </p:cNvSpPr>
              <p:nvPr/>
            </p:nvSpPr>
            <p:spPr>
              <a:xfrm>
                <a:off x="4752032" y="540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2" name="Rechteck 151"/>
              <p:cNvSpPr>
                <a:spLocks noChangeAspect="1"/>
              </p:cNvSpPr>
              <p:nvPr/>
            </p:nvSpPr>
            <p:spPr>
              <a:xfrm>
                <a:off x="4752032" y="551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3" name="Rechteck 152"/>
              <p:cNvSpPr>
                <a:spLocks noChangeAspect="1"/>
              </p:cNvSpPr>
              <p:nvPr/>
            </p:nvSpPr>
            <p:spPr>
              <a:xfrm>
                <a:off x="4860032" y="540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4" name="Rechteck 153"/>
              <p:cNvSpPr>
                <a:spLocks noChangeAspect="1"/>
              </p:cNvSpPr>
              <p:nvPr/>
            </p:nvSpPr>
            <p:spPr>
              <a:xfrm>
                <a:off x="4860032" y="551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5" name="Rechteck 154"/>
              <p:cNvSpPr>
                <a:spLocks noChangeAspect="1"/>
              </p:cNvSpPr>
              <p:nvPr/>
            </p:nvSpPr>
            <p:spPr>
              <a:xfrm>
                <a:off x="4968032" y="540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6" name="Rechteck 155"/>
              <p:cNvSpPr>
                <a:spLocks noChangeAspect="1"/>
              </p:cNvSpPr>
              <p:nvPr/>
            </p:nvSpPr>
            <p:spPr>
              <a:xfrm>
                <a:off x="4968032" y="551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7" name="Rechteck 156"/>
              <p:cNvSpPr>
                <a:spLocks noChangeAspect="1"/>
              </p:cNvSpPr>
              <p:nvPr/>
            </p:nvSpPr>
            <p:spPr>
              <a:xfrm>
                <a:off x="5076032" y="540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8" name="Rechteck 157"/>
              <p:cNvSpPr>
                <a:spLocks noChangeAspect="1"/>
              </p:cNvSpPr>
              <p:nvPr/>
            </p:nvSpPr>
            <p:spPr>
              <a:xfrm>
                <a:off x="5076032" y="551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9" name="Rechteck 158"/>
              <p:cNvSpPr>
                <a:spLocks noChangeAspect="1"/>
              </p:cNvSpPr>
              <p:nvPr/>
            </p:nvSpPr>
            <p:spPr>
              <a:xfrm>
                <a:off x="4752032" y="562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0" name="Rechteck 159"/>
              <p:cNvSpPr>
                <a:spLocks noChangeAspect="1"/>
              </p:cNvSpPr>
              <p:nvPr/>
            </p:nvSpPr>
            <p:spPr>
              <a:xfrm>
                <a:off x="4752032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1" name="Rechteck 160"/>
              <p:cNvSpPr>
                <a:spLocks noChangeAspect="1"/>
              </p:cNvSpPr>
              <p:nvPr/>
            </p:nvSpPr>
            <p:spPr>
              <a:xfrm>
                <a:off x="4860032" y="562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2" name="Rechteck 161"/>
              <p:cNvSpPr>
                <a:spLocks noChangeAspect="1"/>
              </p:cNvSpPr>
              <p:nvPr/>
            </p:nvSpPr>
            <p:spPr>
              <a:xfrm>
                <a:off x="4860032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3" name="Rechteck 162"/>
              <p:cNvSpPr>
                <a:spLocks noChangeAspect="1"/>
              </p:cNvSpPr>
              <p:nvPr/>
            </p:nvSpPr>
            <p:spPr>
              <a:xfrm>
                <a:off x="4968032" y="562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4" name="Rechteck 163"/>
              <p:cNvSpPr>
                <a:spLocks noChangeAspect="1"/>
              </p:cNvSpPr>
              <p:nvPr/>
            </p:nvSpPr>
            <p:spPr>
              <a:xfrm>
                <a:off x="4968032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5" name="Rechteck 164"/>
              <p:cNvSpPr>
                <a:spLocks noChangeAspect="1"/>
              </p:cNvSpPr>
              <p:nvPr/>
            </p:nvSpPr>
            <p:spPr>
              <a:xfrm>
                <a:off x="5076032" y="562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6" name="Rechteck 165"/>
              <p:cNvSpPr>
                <a:spLocks noChangeAspect="1"/>
              </p:cNvSpPr>
              <p:nvPr/>
            </p:nvSpPr>
            <p:spPr>
              <a:xfrm>
                <a:off x="5076032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7" name="Rechteck 166"/>
              <p:cNvSpPr>
                <a:spLocks noChangeAspect="1"/>
              </p:cNvSpPr>
              <p:nvPr/>
            </p:nvSpPr>
            <p:spPr>
              <a:xfrm>
                <a:off x="5184080" y="540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8" name="Rechteck 167"/>
              <p:cNvSpPr>
                <a:spLocks noChangeAspect="1"/>
              </p:cNvSpPr>
              <p:nvPr/>
            </p:nvSpPr>
            <p:spPr>
              <a:xfrm>
                <a:off x="5184080" y="551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9" name="Rechteck 168"/>
              <p:cNvSpPr>
                <a:spLocks noChangeAspect="1"/>
              </p:cNvSpPr>
              <p:nvPr/>
            </p:nvSpPr>
            <p:spPr>
              <a:xfrm>
                <a:off x="5292080" y="540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0" name="Rechteck 169"/>
              <p:cNvSpPr>
                <a:spLocks noChangeAspect="1"/>
              </p:cNvSpPr>
              <p:nvPr/>
            </p:nvSpPr>
            <p:spPr>
              <a:xfrm>
                <a:off x="5292080" y="551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1" name="Rechteck 170"/>
              <p:cNvSpPr>
                <a:spLocks noChangeAspect="1"/>
              </p:cNvSpPr>
              <p:nvPr/>
            </p:nvSpPr>
            <p:spPr>
              <a:xfrm>
                <a:off x="5400080" y="540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2" name="Rechteck 171"/>
              <p:cNvSpPr>
                <a:spLocks noChangeAspect="1"/>
              </p:cNvSpPr>
              <p:nvPr/>
            </p:nvSpPr>
            <p:spPr>
              <a:xfrm>
                <a:off x="5400080" y="551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3" name="Rechteck 172"/>
              <p:cNvSpPr>
                <a:spLocks noChangeAspect="1"/>
              </p:cNvSpPr>
              <p:nvPr/>
            </p:nvSpPr>
            <p:spPr>
              <a:xfrm>
                <a:off x="5184080" y="562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4" name="Rechteck 173"/>
              <p:cNvSpPr>
                <a:spLocks noChangeAspect="1"/>
              </p:cNvSpPr>
              <p:nvPr/>
            </p:nvSpPr>
            <p:spPr>
              <a:xfrm>
                <a:off x="5184080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5" name="Rechteck 174"/>
              <p:cNvSpPr>
                <a:spLocks noChangeAspect="1"/>
              </p:cNvSpPr>
              <p:nvPr/>
            </p:nvSpPr>
            <p:spPr>
              <a:xfrm>
                <a:off x="5292080" y="562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6" name="Rechteck 175"/>
              <p:cNvSpPr>
                <a:spLocks noChangeAspect="1"/>
              </p:cNvSpPr>
              <p:nvPr/>
            </p:nvSpPr>
            <p:spPr>
              <a:xfrm>
                <a:off x="5292080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7" name="Rechteck 176"/>
              <p:cNvSpPr>
                <a:spLocks noChangeAspect="1"/>
              </p:cNvSpPr>
              <p:nvPr/>
            </p:nvSpPr>
            <p:spPr>
              <a:xfrm>
                <a:off x="5400080" y="562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8" name="Rechteck 177"/>
              <p:cNvSpPr>
                <a:spLocks noChangeAspect="1"/>
              </p:cNvSpPr>
              <p:nvPr/>
            </p:nvSpPr>
            <p:spPr>
              <a:xfrm>
                <a:off x="5400080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9" name="Rechteck 178"/>
              <p:cNvSpPr>
                <a:spLocks noChangeAspect="1"/>
              </p:cNvSpPr>
              <p:nvPr/>
            </p:nvSpPr>
            <p:spPr>
              <a:xfrm>
                <a:off x="4752032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0" name="Rechteck 179"/>
              <p:cNvSpPr>
                <a:spLocks noChangeAspect="1"/>
              </p:cNvSpPr>
              <p:nvPr/>
            </p:nvSpPr>
            <p:spPr>
              <a:xfrm>
                <a:off x="4752032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1" name="Rechteck 180"/>
              <p:cNvSpPr>
                <a:spLocks noChangeAspect="1"/>
              </p:cNvSpPr>
              <p:nvPr/>
            </p:nvSpPr>
            <p:spPr>
              <a:xfrm>
                <a:off x="4860032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2" name="Rechteck 181"/>
              <p:cNvSpPr>
                <a:spLocks noChangeAspect="1"/>
              </p:cNvSpPr>
              <p:nvPr/>
            </p:nvSpPr>
            <p:spPr>
              <a:xfrm>
                <a:off x="4860032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3" name="Rechteck 182"/>
              <p:cNvSpPr>
                <a:spLocks noChangeAspect="1"/>
              </p:cNvSpPr>
              <p:nvPr/>
            </p:nvSpPr>
            <p:spPr>
              <a:xfrm>
                <a:off x="4968032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4" name="Rechteck 183"/>
              <p:cNvSpPr>
                <a:spLocks noChangeAspect="1"/>
              </p:cNvSpPr>
              <p:nvPr/>
            </p:nvSpPr>
            <p:spPr>
              <a:xfrm>
                <a:off x="4968032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5" name="Rechteck 184"/>
              <p:cNvSpPr>
                <a:spLocks noChangeAspect="1"/>
              </p:cNvSpPr>
              <p:nvPr/>
            </p:nvSpPr>
            <p:spPr>
              <a:xfrm>
                <a:off x="5076032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6" name="Rechteck 185"/>
              <p:cNvSpPr>
                <a:spLocks noChangeAspect="1"/>
              </p:cNvSpPr>
              <p:nvPr/>
            </p:nvSpPr>
            <p:spPr>
              <a:xfrm>
                <a:off x="5076032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7" name="Rechteck 186"/>
              <p:cNvSpPr>
                <a:spLocks noChangeAspect="1"/>
              </p:cNvSpPr>
              <p:nvPr/>
            </p:nvSpPr>
            <p:spPr>
              <a:xfrm>
                <a:off x="4752032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8" name="Rechteck 187"/>
              <p:cNvSpPr>
                <a:spLocks noChangeAspect="1"/>
              </p:cNvSpPr>
              <p:nvPr/>
            </p:nvSpPr>
            <p:spPr>
              <a:xfrm>
                <a:off x="4860032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9" name="Rechteck 188"/>
              <p:cNvSpPr>
                <a:spLocks noChangeAspect="1"/>
              </p:cNvSpPr>
              <p:nvPr/>
            </p:nvSpPr>
            <p:spPr>
              <a:xfrm>
                <a:off x="4968032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0" name="Rechteck 189"/>
              <p:cNvSpPr>
                <a:spLocks noChangeAspect="1"/>
              </p:cNvSpPr>
              <p:nvPr/>
            </p:nvSpPr>
            <p:spPr>
              <a:xfrm>
                <a:off x="5076032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1" name="Rechteck 190"/>
              <p:cNvSpPr>
                <a:spLocks noChangeAspect="1"/>
              </p:cNvSpPr>
              <p:nvPr/>
            </p:nvSpPr>
            <p:spPr>
              <a:xfrm>
                <a:off x="5184080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2" name="Rechteck 191"/>
              <p:cNvSpPr>
                <a:spLocks noChangeAspect="1"/>
              </p:cNvSpPr>
              <p:nvPr/>
            </p:nvSpPr>
            <p:spPr>
              <a:xfrm>
                <a:off x="5184080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3" name="Rechteck 192"/>
              <p:cNvSpPr>
                <a:spLocks noChangeAspect="1"/>
              </p:cNvSpPr>
              <p:nvPr/>
            </p:nvSpPr>
            <p:spPr>
              <a:xfrm>
                <a:off x="5292080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4" name="Rechteck 193"/>
              <p:cNvSpPr>
                <a:spLocks noChangeAspect="1"/>
              </p:cNvSpPr>
              <p:nvPr/>
            </p:nvSpPr>
            <p:spPr>
              <a:xfrm>
                <a:off x="5292080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5" name="Rechteck 194"/>
              <p:cNvSpPr>
                <a:spLocks noChangeAspect="1"/>
              </p:cNvSpPr>
              <p:nvPr/>
            </p:nvSpPr>
            <p:spPr>
              <a:xfrm>
                <a:off x="5400080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6" name="Rechteck 195"/>
              <p:cNvSpPr>
                <a:spLocks noChangeAspect="1"/>
              </p:cNvSpPr>
              <p:nvPr/>
            </p:nvSpPr>
            <p:spPr>
              <a:xfrm>
                <a:off x="5400080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7" name="Rechteck 196"/>
              <p:cNvSpPr>
                <a:spLocks noChangeAspect="1"/>
              </p:cNvSpPr>
              <p:nvPr/>
            </p:nvSpPr>
            <p:spPr>
              <a:xfrm>
                <a:off x="5184080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8" name="Rechteck 197"/>
              <p:cNvSpPr>
                <a:spLocks noChangeAspect="1"/>
              </p:cNvSpPr>
              <p:nvPr/>
            </p:nvSpPr>
            <p:spPr>
              <a:xfrm>
                <a:off x="5292080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9" name="Rechteck 198"/>
              <p:cNvSpPr>
                <a:spLocks noChangeAspect="1"/>
              </p:cNvSpPr>
              <p:nvPr/>
            </p:nvSpPr>
            <p:spPr>
              <a:xfrm>
                <a:off x="5400080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00" name="Rechteck 199"/>
              <p:cNvSpPr>
                <a:spLocks noChangeAspect="1"/>
              </p:cNvSpPr>
              <p:nvPr/>
            </p:nvSpPr>
            <p:spPr>
              <a:xfrm>
                <a:off x="3779984" y="540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01" name="Rechteck 200"/>
              <p:cNvSpPr>
                <a:spLocks noChangeAspect="1"/>
              </p:cNvSpPr>
              <p:nvPr/>
            </p:nvSpPr>
            <p:spPr>
              <a:xfrm>
                <a:off x="3779984" y="551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02" name="Rechteck 201"/>
              <p:cNvSpPr>
                <a:spLocks noChangeAspect="1"/>
              </p:cNvSpPr>
              <p:nvPr/>
            </p:nvSpPr>
            <p:spPr>
              <a:xfrm>
                <a:off x="3887984" y="540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03" name="Rechteck 202"/>
              <p:cNvSpPr>
                <a:spLocks noChangeAspect="1"/>
              </p:cNvSpPr>
              <p:nvPr/>
            </p:nvSpPr>
            <p:spPr>
              <a:xfrm>
                <a:off x="3887984" y="551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04" name="Rechteck 203"/>
              <p:cNvSpPr>
                <a:spLocks noChangeAspect="1"/>
              </p:cNvSpPr>
              <p:nvPr/>
            </p:nvSpPr>
            <p:spPr>
              <a:xfrm>
                <a:off x="3995984" y="540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05" name="Rechteck 204"/>
              <p:cNvSpPr>
                <a:spLocks noChangeAspect="1"/>
              </p:cNvSpPr>
              <p:nvPr/>
            </p:nvSpPr>
            <p:spPr>
              <a:xfrm>
                <a:off x="3995984" y="551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06" name="Rechteck 205"/>
              <p:cNvSpPr>
                <a:spLocks noChangeAspect="1"/>
              </p:cNvSpPr>
              <p:nvPr/>
            </p:nvSpPr>
            <p:spPr>
              <a:xfrm>
                <a:off x="4103984" y="540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07" name="Rechteck 206"/>
              <p:cNvSpPr>
                <a:spLocks noChangeAspect="1"/>
              </p:cNvSpPr>
              <p:nvPr/>
            </p:nvSpPr>
            <p:spPr>
              <a:xfrm>
                <a:off x="4103984" y="551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08" name="Rechteck 207"/>
              <p:cNvSpPr>
                <a:spLocks noChangeAspect="1"/>
              </p:cNvSpPr>
              <p:nvPr/>
            </p:nvSpPr>
            <p:spPr>
              <a:xfrm>
                <a:off x="3779984" y="562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09" name="Rechteck 208"/>
              <p:cNvSpPr>
                <a:spLocks noChangeAspect="1"/>
              </p:cNvSpPr>
              <p:nvPr/>
            </p:nvSpPr>
            <p:spPr>
              <a:xfrm>
                <a:off x="3779984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10" name="Rechteck 209"/>
              <p:cNvSpPr>
                <a:spLocks noChangeAspect="1"/>
              </p:cNvSpPr>
              <p:nvPr/>
            </p:nvSpPr>
            <p:spPr>
              <a:xfrm>
                <a:off x="3887984" y="562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11" name="Rechteck 210"/>
              <p:cNvSpPr>
                <a:spLocks noChangeAspect="1"/>
              </p:cNvSpPr>
              <p:nvPr/>
            </p:nvSpPr>
            <p:spPr>
              <a:xfrm>
                <a:off x="3887984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12" name="Rechteck 211"/>
              <p:cNvSpPr>
                <a:spLocks noChangeAspect="1"/>
              </p:cNvSpPr>
              <p:nvPr/>
            </p:nvSpPr>
            <p:spPr>
              <a:xfrm>
                <a:off x="3995984" y="562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13" name="Rechteck 212"/>
              <p:cNvSpPr>
                <a:spLocks noChangeAspect="1"/>
              </p:cNvSpPr>
              <p:nvPr/>
            </p:nvSpPr>
            <p:spPr>
              <a:xfrm>
                <a:off x="3995984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14" name="Rechteck 213"/>
              <p:cNvSpPr>
                <a:spLocks noChangeAspect="1"/>
              </p:cNvSpPr>
              <p:nvPr/>
            </p:nvSpPr>
            <p:spPr>
              <a:xfrm>
                <a:off x="4103984" y="562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15" name="Rechteck 214"/>
              <p:cNvSpPr>
                <a:spLocks noChangeAspect="1"/>
              </p:cNvSpPr>
              <p:nvPr/>
            </p:nvSpPr>
            <p:spPr>
              <a:xfrm>
                <a:off x="4103984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16" name="Rechteck 215"/>
              <p:cNvSpPr>
                <a:spLocks noChangeAspect="1"/>
              </p:cNvSpPr>
              <p:nvPr/>
            </p:nvSpPr>
            <p:spPr>
              <a:xfrm>
                <a:off x="4212032" y="540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17" name="Rechteck 216"/>
              <p:cNvSpPr>
                <a:spLocks noChangeAspect="1"/>
              </p:cNvSpPr>
              <p:nvPr/>
            </p:nvSpPr>
            <p:spPr>
              <a:xfrm>
                <a:off x="4212032" y="551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18" name="Rechteck 217"/>
              <p:cNvSpPr>
                <a:spLocks noChangeAspect="1"/>
              </p:cNvSpPr>
              <p:nvPr/>
            </p:nvSpPr>
            <p:spPr>
              <a:xfrm>
                <a:off x="4320032" y="540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19" name="Rechteck 218"/>
              <p:cNvSpPr>
                <a:spLocks noChangeAspect="1"/>
              </p:cNvSpPr>
              <p:nvPr/>
            </p:nvSpPr>
            <p:spPr>
              <a:xfrm>
                <a:off x="4320032" y="551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20" name="Rechteck 219"/>
              <p:cNvSpPr>
                <a:spLocks noChangeAspect="1"/>
              </p:cNvSpPr>
              <p:nvPr/>
            </p:nvSpPr>
            <p:spPr>
              <a:xfrm>
                <a:off x="4428032" y="540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21" name="Rechteck 220"/>
              <p:cNvSpPr>
                <a:spLocks noChangeAspect="1"/>
              </p:cNvSpPr>
              <p:nvPr/>
            </p:nvSpPr>
            <p:spPr>
              <a:xfrm>
                <a:off x="4428032" y="551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22" name="Rechteck 221"/>
              <p:cNvSpPr>
                <a:spLocks noChangeAspect="1"/>
              </p:cNvSpPr>
              <p:nvPr/>
            </p:nvSpPr>
            <p:spPr>
              <a:xfrm>
                <a:off x="4536032" y="540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23" name="Rechteck 222"/>
              <p:cNvSpPr>
                <a:spLocks noChangeAspect="1"/>
              </p:cNvSpPr>
              <p:nvPr/>
            </p:nvSpPr>
            <p:spPr>
              <a:xfrm>
                <a:off x="4536032" y="551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24" name="Rechteck 223"/>
              <p:cNvSpPr>
                <a:spLocks noChangeAspect="1"/>
              </p:cNvSpPr>
              <p:nvPr/>
            </p:nvSpPr>
            <p:spPr>
              <a:xfrm>
                <a:off x="4212032" y="562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25" name="Rechteck 224"/>
              <p:cNvSpPr>
                <a:spLocks noChangeAspect="1"/>
              </p:cNvSpPr>
              <p:nvPr/>
            </p:nvSpPr>
            <p:spPr>
              <a:xfrm>
                <a:off x="4212032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26" name="Rechteck 225"/>
              <p:cNvSpPr>
                <a:spLocks noChangeAspect="1"/>
              </p:cNvSpPr>
              <p:nvPr/>
            </p:nvSpPr>
            <p:spPr>
              <a:xfrm>
                <a:off x="4320032" y="562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27" name="Rechteck 226"/>
              <p:cNvSpPr>
                <a:spLocks noChangeAspect="1"/>
              </p:cNvSpPr>
              <p:nvPr/>
            </p:nvSpPr>
            <p:spPr>
              <a:xfrm>
                <a:off x="4320032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28" name="Rechteck 227"/>
              <p:cNvSpPr>
                <a:spLocks noChangeAspect="1"/>
              </p:cNvSpPr>
              <p:nvPr/>
            </p:nvSpPr>
            <p:spPr>
              <a:xfrm>
                <a:off x="4428032" y="562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29" name="Rechteck 228"/>
              <p:cNvSpPr>
                <a:spLocks noChangeAspect="1"/>
              </p:cNvSpPr>
              <p:nvPr/>
            </p:nvSpPr>
            <p:spPr>
              <a:xfrm>
                <a:off x="4428032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30" name="Rechteck 229"/>
              <p:cNvSpPr>
                <a:spLocks noChangeAspect="1"/>
              </p:cNvSpPr>
              <p:nvPr/>
            </p:nvSpPr>
            <p:spPr>
              <a:xfrm>
                <a:off x="4536032" y="562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31" name="Rechteck 230"/>
              <p:cNvSpPr>
                <a:spLocks noChangeAspect="1"/>
              </p:cNvSpPr>
              <p:nvPr/>
            </p:nvSpPr>
            <p:spPr>
              <a:xfrm>
                <a:off x="4536032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32" name="Rechteck 231"/>
              <p:cNvSpPr>
                <a:spLocks noChangeAspect="1"/>
              </p:cNvSpPr>
              <p:nvPr/>
            </p:nvSpPr>
            <p:spPr>
              <a:xfrm>
                <a:off x="3779984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33" name="Rechteck 232"/>
              <p:cNvSpPr>
                <a:spLocks noChangeAspect="1"/>
              </p:cNvSpPr>
              <p:nvPr/>
            </p:nvSpPr>
            <p:spPr>
              <a:xfrm>
                <a:off x="3779984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34" name="Rechteck 233"/>
              <p:cNvSpPr>
                <a:spLocks noChangeAspect="1"/>
              </p:cNvSpPr>
              <p:nvPr/>
            </p:nvSpPr>
            <p:spPr>
              <a:xfrm>
                <a:off x="3887984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35" name="Rechteck 234"/>
              <p:cNvSpPr>
                <a:spLocks noChangeAspect="1"/>
              </p:cNvSpPr>
              <p:nvPr/>
            </p:nvSpPr>
            <p:spPr>
              <a:xfrm>
                <a:off x="3887984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36" name="Rechteck 235"/>
              <p:cNvSpPr>
                <a:spLocks noChangeAspect="1"/>
              </p:cNvSpPr>
              <p:nvPr/>
            </p:nvSpPr>
            <p:spPr>
              <a:xfrm>
                <a:off x="3995984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37" name="Rechteck 236"/>
              <p:cNvSpPr>
                <a:spLocks noChangeAspect="1"/>
              </p:cNvSpPr>
              <p:nvPr/>
            </p:nvSpPr>
            <p:spPr>
              <a:xfrm>
                <a:off x="3995984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38" name="Rechteck 237"/>
              <p:cNvSpPr>
                <a:spLocks noChangeAspect="1"/>
              </p:cNvSpPr>
              <p:nvPr/>
            </p:nvSpPr>
            <p:spPr>
              <a:xfrm>
                <a:off x="4103984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39" name="Rechteck 238"/>
              <p:cNvSpPr>
                <a:spLocks noChangeAspect="1"/>
              </p:cNvSpPr>
              <p:nvPr/>
            </p:nvSpPr>
            <p:spPr>
              <a:xfrm>
                <a:off x="4103984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0" name="Rechteck 239"/>
              <p:cNvSpPr>
                <a:spLocks noChangeAspect="1"/>
              </p:cNvSpPr>
              <p:nvPr/>
            </p:nvSpPr>
            <p:spPr>
              <a:xfrm>
                <a:off x="3779984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1" name="Rechteck 240"/>
              <p:cNvSpPr>
                <a:spLocks noChangeAspect="1"/>
              </p:cNvSpPr>
              <p:nvPr/>
            </p:nvSpPr>
            <p:spPr>
              <a:xfrm>
                <a:off x="3887984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2" name="Rechteck 241"/>
              <p:cNvSpPr>
                <a:spLocks noChangeAspect="1"/>
              </p:cNvSpPr>
              <p:nvPr/>
            </p:nvSpPr>
            <p:spPr>
              <a:xfrm>
                <a:off x="3995984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3" name="Rechteck 242"/>
              <p:cNvSpPr>
                <a:spLocks noChangeAspect="1"/>
              </p:cNvSpPr>
              <p:nvPr/>
            </p:nvSpPr>
            <p:spPr>
              <a:xfrm>
                <a:off x="4103984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4" name="Rechteck 243"/>
              <p:cNvSpPr>
                <a:spLocks noChangeAspect="1"/>
              </p:cNvSpPr>
              <p:nvPr/>
            </p:nvSpPr>
            <p:spPr>
              <a:xfrm>
                <a:off x="4212032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5" name="Rechteck 244"/>
              <p:cNvSpPr>
                <a:spLocks noChangeAspect="1"/>
              </p:cNvSpPr>
              <p:nvPr/>
            </p:nvSpPr>
            <p:spPr>
              <a:xfrm>
                <a:off x="4212032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6" name="Rechteck 245"/>
              <p:cNvSpPr>
                <a:spLocks noChangeAspect="1"/>
              </p:cNvSpPr>
              <p:nvPr/>
            </p:nvSpPr>
            <p:spPr>
              <a:xfrm>
                <a:off x="4320032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7" name="Rechteck 246"/>
              <p:cNvSpPr>
                <a:spLocks noChangeAspect="1"/>
              </p:cNvSpPr>
              <p:nvPr/>
            </p:nvSpPr>
            <p:spPr>
              <a:xfrm>
                <a:off x="4320032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8" name="Rechteck 247"/>
              <p:cNvSpPr>
                <a:spLocks noChangeAspect="1"/>
              </p:cNvSpPr>
              <p:nvPr/>
            </p:nvSpPr>
            <p:spPr>
              <a:xfrm>
                <a:off x="4428032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9" name="Rechteck 248"/>
              <p:cNvSpPr>
                <a:spLocks noChangeAspect="1"/>
              </p:cNvSpPr>
              <p:nvPr/>
            </p:nvSpPr>
            <p:spPr>
              <a:xfrm>
                <a:off x="4428032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0" name="Rechteck 249"/>
              <p:cNvSpPr>
                <a:spLocks noChangeAspect="1"/>
              </p:cNvSpPr>
              <p:nvPr/>
            </p:nvSpPr>
            <p:spPr>
              <a:xfrm>
                <a:off x="4536032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1" name="Rechteck 250"/>
              <p:cNvSpPr>
                <a:spLocks noChangeAspect="1"/>
              </p:cNvSpPr>
              <p:nvPr/>
            </p:nvSpPr>
            <p:spPr>
              <a:xfrm>
                <a:off x="4536032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2" name="Rechteck 251"/>
              <p:cNvSpPr>
                <a:spLocks noChangeAspect="1"/>
              </p:cNvSpPr>
              <p:nvPr/>
            </p:nvSpPr>
            <p:spPr>
              <a:xfrm>
                <a:off x="4212032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3" name="Rechteck 252"/>
              <p:cNvSpPr>
                <a:spLocks noChangeAspect="1"/>
              </p:cNvSpPr>
              <p:nvPr/>
            </p:nvSpPr>
            <p:spPr>
              <a:xfrm>
                <a:off x="4320032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4" name="Rechteck 253"/>
              <p:cNvSpPr>
                <a:spLocks noChangeAspect="1"/>
              </p:cNvSpPr>
              <p:nvPr/>
            </p:nvSpPr>
            <p:spPr>
              <a:xfrm>
                <a:off x="4428032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5" name="Rechteck 254"/>
              <p:cNvSpPr>
                <a:spLocks noChangeAspect="1"/>
              </p:cNvSpPr>
              <p:nvPr/>
            </p:nvSpPr>
            <p:spPr>
              <a:xfrm>
                <a:off x="4536032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6" name="Rechteck 255"/>
              <p:cNvSpPr>
                <a:spLocks noChangeAspect="1"/>
              </p:cNvSpPr>
              <p:nvPr/>
            </p:nvSpPr>
            <p:spPr>
              <a:xfrm>
                <a:off x="4644032" y="540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7" name="Rechteck 256"/>
              <p:cNvSpPr>
                <a:spLocks noChangeAspect="1"/>
              </p:cNvSpPr>
              <p:nvPr/>
            </p:nvSpPr>
            <p:spPr>
              <a:xfrm>
                <a:off x="4644032" y="551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8" name="Rechteck 257"/>
              <p:cNvSpPr>
                <a:spLocks noChangeAspect="1"/>
              </p:cNvSpPr>
              <p:nvPr/>
            </p:nvSpPr>
            <p:spPr>
              <a:xfrm>
                <a:off x="4644032" y="562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9" name="Rechteck 258"/>
              <p:cNvSpPr>
                <a:spLocks noChangeAspect="1"/>
              </p:cNvSpPr>
              <p:nvPr/>
            </p:nvSpPr>
            <p:spPr>
              <a:xfrm>
                <a:off x="4644032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0" name="Rechteck 259"/>
              <p:cNvSpPr>
                <a:spLocks noChangeAspect="1"/>
              </p:cNvSpPr>
              <p:nvPr/>
            </p:nvSpPr>
            <p:spPr>
              <a:xfrm>
                <a:off x="4644032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1" name="Rechteck 260"/>
              <p:cNvSpPr>
                <a:spLocks noChangeAspect="1"/>
              </p:cNvSpPr>
              <p:nvPr/>
            </p:nvSpPr>
            <p:spPr>
              <a:xfrm>
                <a:off x="4644032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2" name="Rechteck 261"/>
              <p:cNvSpPr>
                <a:spLocks noChangeAspect="1"/>
              </p:cNvSpPr>
              <p:nvPr/>
            </p:nvSpPr>
            <p:spPr>
              <a:xfrm>
                <a:off x="4644032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sp>
          <p:nvSpPr>
            <p:cNvPr id="263" name="Textfeld 262"/>
            <p:cNvSpPr txBox="1"/>
            <p:nvPr/>
          </p:nvSpPr>
          <p:spPr>
            <a:xfrm>
              <a:off x="7596115" y="6009112"/>
              <a:ext cx="285934" cy="3839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η</a:t>
              </a:r>
              <a:endParaRPr lang="en-GB" dirty="0"/>
            </a:p>
          </p:txBody>
        </p:sp>
        <p:sp>
          <p:nvSpPr>
            <p:cNvPr id="264" name="Textfeld 263"/>
            <p:cNvSpPr txBox="1"/>
            <p:nvPr/>
          </p:nvSpPr>
          <p:spPr>
            <a:xfrm>
              <a:off x="8568138" y="5030559"/>
              <a:ext cx="3353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ϕ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2928610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jFEX</a:t>
            </a:r>
            <a:r>
              <a:rPr lang="en-GB" dirty="0" smtClean="0"/>
              <a:t> partitioning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804959"/>
            <a:ext cx="7526070" cy="576096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/>
              <a:t>Algorithm requiring environment of 0.9×0.9 </a:t>
            </a:r>
            <a:r>
              <a:rPr lang="en-GB" dirty="0"/>
              <a:t>around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each </a:t>
            </a:r>
            <a:r>
              <a:rPr lang="en-GB" dirty="0"/>
              <a:t>tower to be </a:t>
            </a:r>
            <a:r>
              <a:rPr lang="en-GB" dirty="0" smtClean="0"/>
              <a:t>processed       </a:t>
            </a:r>
            <a:r>
              <a:rPr lang="en-GB" dirty="0" smtClean="0">
                <a:sym typeface="Wingdings" panose="05000000000000000000" pitchFamily="2" charset="2"/>
              </a:rPr>
              <a:t> </a:t>
            </a:r>
            <a:r>
              <a:rPr lang="en-GB" dirty="0" smtClean="0"/>
              <a:t>+/- 4 neighbours in eta and phi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Processor FPGAs</a:t>
            </a:r>
            <a:endParaRPr lang="en-GB" dirty="0"/>
          </a:p>
          <a:p>
            <a:r>
              <a:rPr lang="en-GB" b="1" dirty="0" smtClean="0">
                <a:solidFill>
                  <a:srgbClr val="07B97E"/>
                </a:solidFill>
              </a:rPr>
              <a:t>core </a:t>
            </a:r>
            <a:r>
              <a:rPr lang="en-GB" b="1" dirty="0">
                <a:solidFill>
                  <a:srgbClr val="07B97E"/>
                </a:solidFill>
              </a:rPr>
              <a:t>of 0.8×0.8</a:t>
            </a:r>
          </a:p>
          <a:p>
            <a:r>
              <a:rPr lang="en-GB" dirty="0" smtClean="0"/>
              <a:t>Fully </a:t>
            </a:r>
            <a:r>
              <a:rPr lang="en-GB" dirty="0"/>
              <a:t>duplicated data in </a:t>
            </a:r>
            <a:r>
              <a:rPr lang="en-GB" dirty="0" smtClean="0"/>
              <a:t>both eta </a:t>
            </a:r>
            <a:r>
              <a:rPr lang="en-GB" dirty="0"/>
              <a:t>and </a:t>
            </a:r>
            <a:r>
              <a:rPr lang="en-GB" dirty="0" smtClean="0"/>
              <a:t>phi</a:t>
            </a:r>
          </a:p>
          <a:p>
            <a:r>
              <a:rPr lang="en-GB" dirty="0" smtClean="0"/>
              <a:t>Total of 1.6×1.6 </a:t>
            </a:r>
            <a:r>
              <a:rPr lang="en-GB" dirty="0"/>
              <a:t>worth of data </a:t>
            </a:r>
            <a:r>
              <a:rPr lang="en-GB" dirty="0" smtClean="0"/>
              <a:t>required</a:t>
            </a:r>
          </a:p>
          <a:p>
            <a:r>
              <a:rPr lang="en-GB" dirty="0" smtClean="0"/>
              <a:t>256 </a:t>
            </a:r>
            <a:r>
              <a:rPr lang="en-GB" dirty="0"/>
              <a:t>bins @ </a:t>
            </a:r>
            <a:r>
              <a:rPr lang="en-GB" dirty="0" smtClean="0"/>
              <a:t>0.1×0.1 granularity</a:t>
            </a:r>
          </a:p>
          <a:p>
            <a:r>
              <a:rPr lang="en-GB" dirty="0" smtClean="0"/>
              <a:t>separate </a:t>
            </a:r>
            <a:r>
              <a:rPr lang="en-GB" dirty="0"/>
              <a:t>e/m + </a:t>
            </a:r>
            <a:r>
              <a:rPr lang="en-GB" dirty="0" smtClean="0"/>
              <a:t>had channels  </a:t>
            </a:r>
            <a:r>
              <a:rPr lang="en-GB" dirty="0">
                <a:sym typeface="Wingdings" pitchFamily="2" charset="2"/>
              </a:rPr>
              <a:t> 512 </a:t>
            </a:r>
            <a:r>
              <a:rPr lang="en-GB" dirty="0" smtClean="0">
                <a:sym typeface="Wingdings" pitchFamily="2" charset="2"/>
              </a:rPr>
              <a:t>numbers (16-bit energies)</a:t>
            </a:r>
            <a:endParaRPr lang="en-GB" dirty="0">
              <a:sym typeface="Wingdings" pitchFamily="2" charset="2"/>
            </a:endParaRPr>
          </a:p>
          <a:p>
            <a:r>
              <a:rPr lang="en-GB" dirty="0" smtClean="0">
                <a:sym typeface="Wingdings" pitchFamily="2" charset="2"/>
              </a:rPr>
              <a:t>That equals 64 on-chip receivers </a:t>
            </a:r>
            <a:r>
              <a:rPr lang="en-GB" dirty="0">
                <a:sym typeface="Wingdings" pitchFamily="2" charset="2"/>
              </a:rPr>
              <a:t>@</a:t>
            </a:r>
            <a:r>
              <a:rPr lang="en-GB" dirty="0" smtClean="0">
                <a:sym typeface="Wingdings" pitchFamily="2" charset="2"/>
              </a:rPr>
              <a:t>6.4Gb/s (128 bit/lane/BC)</a:t>
            </a:r>
          </a:p>
          <a:p>
            <a:r>
              <a:rPr lang="en-GB" dirty="0" smtClean="0">
                <a:sym typeface="Wingdings" pitchFamily="2" charset="2"/>
              </a:rPr>
              <a:t>Due to 100% on-board duplication, 32 of them are driven from a fibre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Processor modules</a:t>
            </a:r>
          </a:p>
          <a:p>
            <a:pPr marL="342900" lvl="1" indent="-342900"/>
            <a:r>
              <a:rPr lang="en-GB" dirty="0" smtClean="0"/>
              <a:t>Processing strip along phi</a:t>
            </a:r>
          </a:p>
          <a:p>
            <a:pPr marL="342900" lvl="1" indent="-342900"/>
            <a:r>
              <a:rPr lang="en-GB" dirty="0" smtClean="0"/>
              <a:t>Receiving fully duplicated data in eta from DPS</a:t>
            </a:r>
          </a:p>
          <a:p>
            <a:pPr marL="342900" lvl="1" indent="-342900"/>
            <a:r>
              <a:rPr lang="en-GB" dirty="0" smtClean="0"/>
              <a:t>Module </a:t>
            </a:r>
            <a:r>
              <a:rPr lang="en-GB" dirty="0"/>
              <a:t>covering full phi (8×0.8), limited eta range of .</a:t>
            </a:r>
            <a:r>
              <a:rPr lang="en-GB" dirty="0" smtClean="0"/>
              <a:t>8</a:t>
            </a:r>
          </a:p>
          <a:p>
            <a:pPr marL="342900" lvl="1" indent="-342900"/>
            <a:r>
              <a:rPr lang="en-GB" dirty="0" smtClean="0"/>
              <a:t>Carrying 8 FPGAs</a:t>
            </a:r>
          </a:p>
          <a:p>
            <a:pPr marL="342900" lvl="1" indent="-342900"/>
            <a:r>
              <a:rPr lang="en-GB" dirty="0" smtClean="0">
                <a:sym typeface="Wingdings" panose="05000000000000000000" pitchFamily="2" charset="2"/>
              </a:rPr>
              <a:t> total of 8</a:t>
            </a:r>
            <a:r>
              <a:rPr lang="en-GB" dirty="0" smtClean="0"/>
              <a:t>×32=256 fibres coming in</a:t>
            </a:r>
          </a:p>
          <a:p>
            <a:pPr marL="342900" lvl="1" indent="-342900"/>
            <a:r>
              <a:rPr lang="en-GB" dirty="0" smtClean="0"/>
              <a:t>22 × 12-way </a:t>
            </a:r>
            <a:r>
              <a:rPr lang="en-GB" dirty="0" err="1" smtClean="0"/>
              <a:t>opto</a:t>
            </a:r>
            <a:r>
              <a:rPr lang="en-GB" dirty="0" smtClean="0"/>
              <a:t> modules </a:t>
            </a:r>
            <a:r>
              <a:rPr lang="en-GB" b="1" dirty="0" smtClean="0"/>
              <a:t>“</a:t>
            </a:r>
            <a:r>
              <a:rPr lang="en-GB" b="1" dirty="0" err="1" smtClean="0"/>
              <a:t>MicroPOD</a:t>
            </a:r>
            <a:r>
              <a:rPr lang="en-GB" b="1" dirty="0" smtClean="0"/>
              <a:t>” </a:t>
            </a:r>
            <a:r>
              <a:rPr lang="en-GB" dirty="0" smtClean="0"/>
              <a:t>high density receivers</a:t>
            </a:r>
          </a:p>
          <a:p>
            <a:pPr marL="342900" lvl="1" indent="-342900"/>
            <a:r>
              <a:rPr lang="en-GB" dirty="0" smtClean="0"/>
              <a:t>Four 72-way fibre connectors (“MPO/MTP”)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8</a:t>
            </a:fld>
            <a:endParaRPr lang="en-GB" dirty="0"/>
          </a:p>
        </p:txBody>
      </p:sp>
      <p:grpSp>
        <p:nvGrpSpPr>
          <p:cNvPr id="6" name="Gruppieren 5"/>
          <p:cNvGrpSpPr/>
          <p:nvPr/>
        </p:nvGrpSpPr>
        <p:grpSpPr>
          <a:xfrm>
            <a:off x="7123378" y="1628800"/>
            <a:ext cx="2027230" cy="2027991"/>
            <a:chOff x="6876256" y="4365104"/>
            <a:chExt cx="2027230" cy="2027991"/>
          </a:xfrm>
        </p:grpSpPr>
        <p:grpSp>
          <p:nvGrpSpPr>
            <p:cNvPr id="7" name="Gruppieren 6"/>
            <p:cNvGrpSpPr/>
            <p:nvPr/>
          </p:nvGrpSpPr>
          <p:grpSpPr>
            <a:xfrm>
              <a:off x="6876256" y="4365104"/>
              <a:ext cx="1728168" cy="1728000"/>
              <a:chOff x="3779912" y="4437112"/>
              <a:chExt cx="1728168" cy="1728000"/>
            </a:xfrm>
          </p:grpSpPr>
          <p:sp>
            <p:nvSpPr>
              <p:cNvPr id="10" name="Rechteck 9"/>
              <p:cNvSpPr>
                <a:spLocks noChangeAspect="1"/>
              </p:cNvSpPr>
              <p:nvPr/>
            </p:nvSpPr>
            <p:spPr>
              <a:xfrm>
                <a:off x="4751960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" name="Rechteck 10"/>
              <p:cNvSpPr>
                <a:spLocks noChangeAspect="1"/>
              </p:cNvSpPr>
              <p:nvPr/>
            </p:nvSpPr>
            <p:spPr>
              <a:xfrm>
                <a:off x="4751960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" name="Rechteck 11"/>
              <p:cNvSpPr>
                <a:spLocks noChangeAspect="1"/>
              </p:cNvSpPr>
              <p:nvPr/>
            </p:nvSpPr>
            <p:spPr>
              <a:xfrm>
                <a:off x="4859960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" name="Rechteck 12"/>
              <p:cNvSpPr>
                <a:spLocks noChangeAspect="1"/>
              </p:cNvSpPr>
              <p:nvPr/>
            </p:nvSpPr>
            <p:spPr>
              <a:xfrm>
                <a:off x="4859960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" name="Rechteck 13"/>
              <p:cNvSpPr>
                <a:spLocks noChangeAspect="1"/>
              </p:cNvSpPr>
              <p:nvPr/>
            </p:nvSpPr>
            <p:spPr>
              <a:xfrm>
                <a:off x="4967960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" name="Rechteck 14"/>
              <p:cNvSpPr>
                <a:spLocks noChangeAspect="1"/>
              </p:cNvSpPr>
              <p:nvPr/>
            </p:nvSpPr>
            <p:spPr>
              <a:xfrm>
                <a:off x="4967960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" name="Rechteck 15"/>
              <p:cNvSpPr>
                <a:spLocks noChangeAspect="1"/>
              </p:cNvSpPr>
              <p:nvPr/>
            </p:nvSpPr>
            <p:spPr>
              <a:xfrm>
                <a:off x="5075960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" name="Rechteck 16"/>
              <p:cNvSpPr>
                <a:spLocks noChangeAspect="1"/>
              </p:cNvSpPr>
              <p:nvPr/>
            </p:nvSpPr>
            <p:spPr>
              <a:xfrm>
                <a:off x="5075960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" name="Rechteck 17"/>
              <p:cNvSpPr>
                <a:spLocks noChangeAspect="1"/>
              </p:cNvSpPr>
              <p:nvPr/>
            </p:nvSpPr>
            <p:spPr>
              <a:xfrm>
                <a:off x="4751960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" name="Rechteck 18"/>
              <p:cNvSpPr>
                <a:spLocks noChangeAspect="1"/>
              </p:cNvSpPr>
              <p:nvPr/>
            </p:nvSpPr>
            <p:spPr>
              <a:xfrm>
                <a:off x="4751960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0" name="Rechteck 19"/>
              <p:cNvSpPr>
                <a:spLocks noChangeAspect="1"/>
              </p:cNvSpPr>
              <p:nvPr/>
            </p:nvSpPr>
            <p:spPr>
              <a:xfrm>
                <a:off x="4859960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1" name="Rechteck 20"/>
              <p:cNvSpPr>
                <a:spLocks noChangeAspect="1"/>
              </p:cNvSpPr>
              <p:nvPr/>
            </p:nvSpPr>
            <p:spPr>
              <a:xfrm>
                <a:off x="4859960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2" name="Rechteck 21"/>
              <p:cNvSpPr>
                <a:spLocks noChangeAspect="1"/>
              </p:cNvSpPr>
              <p:nvPr/>
            </p:nvSpPr>
            <p:spPr>
              <a:xfrm>
                <a:off x="4967960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3" name="Rechteck 22"/>
              <p:cNvSpPr>
                <a:spLocks noChangeAspect="1"/>
              </p:cNvSpPr>
              <p:nvPr/>
            </p:nvSpPr>
            <p:spPr>
              <a:xfrm>
                <a:off x="4967960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" name="Rechteck 23"/>
              <p:cNvSpPr>
                <a:spLocks noChangeAspect="1"/>
              </p:cNvSpPr>
              <p:nvPr/>
            </p:nvSpPr>
            <p:spPr>
              <a:xfrm>
                <a:off x="5075960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" name="Rechteck 24"/>
              <p:cNvSpPr>
                <a:spLocks noChangeAspect="1"/>
              </p:cNvSpPr>
              <p:nvPr/>
            </p:nvSpPr>
            <p:spPr>
              <a:xfrm>
                <a:off x="5075960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" name="Rechteck 25"/>
              <p:cNvSpPr>
                <a:spLocks noChangeAspect="1"/>
              </p:cNvSpPr>
              <p:nvPr/>
            </p:nvSpPr>
            <p:spPr>
              <a:xfrm>
                <a:off x="5184008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" name="Rechteck 26"/>
              <p:cNvSpPr>
                <a:spLocks noChangeAspect="1"/>
              </p:cNvSpPr>
              <p:nvPr/>
            </p:nvSpPr>
            <p:spPr>
              <a:xfrm>
                <a:off x="5184008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" name="Rechteck 27"/>
              <p:cNvSpPr>
                <a:spLocks noChangeAspect="1"/>
              </p:cNvSpPr>
              <p:nvPr/>
            </p:nvSpPr>
            <p:spPr>
              <a:xfrm>
                <a:off x="5292008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9" name="Rechteck 28"/>
              <p:cNvSpPr>
                <a:spLocks noChangeAspect="1"/>
              </p:cNvSpPr>
              <p:nvPr/>
            </p:nvSpPr>
            <p:spPr>
              <a:xfrm>
                <a:off x="5292008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0" name="Rechteck 29"/>
              <p:cNvSpPr>
                <a:spLocks noChangeAspect="1"/>
              </p:cNvSpPr>
              <p:nvPr/>
            </p:nvSpPr>
            <p:spPr>
              <a:xfrm>
                <a:off x="5400008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1" name="Rechteck 30"/>
              <p:cNvSpPr>
                <a:spLocks noChangeAspect="1"/>
              </p:cNvSpPr>
              <p:nvPr/>
            </p:nvSpPr>
            <p:spPr>
              <a:xfrm>
                <a:off x="5400008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2" name="Rechteck 31"/>
              <p:cNvSpPr>
                <a:spLocks noChangeAspect="1"/>
              </p:cNvSpPr>
              <p:nvPr/>
            </p:nvSpPr>
            <p:spPr>
              <a:xfrm>
                <a:off x="5184008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3" name="Rechteck 32"/>
              <p:cNvSpPr>
                <a:spLocks noChangeAspect="1"/>
              </p:cNvSpPr>
              <p:nvPr/>
            </p:nvSpPr>
            <p:spPr>
              <a:xfrm>
                <a:off x="5184008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4" name="Rechteck 33"/>
              <p:cNvSpPr>
                <a:spLocks noChangeAspect="1"/>
              </p:cNvSpPr>
              <p:nvPr/>
            </p:nvSpPr>
            <p:spPr>
              <a:xfrm>
                <a:off x="5292008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5" name="Rechteck 34"/>
              <p:cNvSpPr>
                <a:spLocks noChangeAspect="1"/>
              </p:cNvSpPr>
              <p:nvPr/>
            </p:nvSpPr>
            <p:spPr>
              <a:xfrm>
                <a:off x="5292008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6" name="Rechteck 35"/>
              <p:cNvSpPr>
                <a:spLocks noChangeAspect="1"/>
              </p:cNvSpPr>
              <p:nvPr/>
            </p:nvSpPr>
            <p:spPr>
              <a:xfrm>
                <a:off x="5400008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" name="Rechteck 36"/>
              <p:cNvSpPr>
                <a:spLocks noChangeAspect="1"/>
              </p:cNvSpPr>
              <p:nvPr/>
            </p:nvSpPr>
            <p:spPr>
              <a:xfrm>
                <a:off x="5400008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8" name="Rechteck 37"/>
              <p:cNvSpPr>
                <a:spLocks noChangeAspect="1"/>
              </p:cNvSpPr>
              <p:nvPr/>
            </p:nvSpPr>
            <p:spPr>
              <a:xfrm>
                <a:off x="4751960" y="486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9" name="Rechteck 38"/>
              <p:cNvSpPr>
                <a:spLocks noChangeAspect="1"/>
              </p:cNvSpPr>
              <p:nvPr/>
            </p:nvSpPr>
            <p:spPr>
              <a:xfrm>
                <a:off x="4751960" y="497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0" name="Rechteck 39"/>
              <p:cNvSpPr>
                <a:spLocks noChangeAspect="1"/>
              </p:cNvSpPr>
              <p:nvPr/>
            </p:nvSpPr>
            <p:spPr>
              <a:xfrm>
                <a:off x="4859960" y="486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1" name="Rechteck 40"/>
              <p:cNvSpPr>
                <a:spLocks noChangeAspect="1"/>
              </p:cNvSpPr>
              <p:nvPr/>
            </p:nvSpPr>
            <p:spPr>
              <a:xfrm>
                <a:off x="4859960" y="497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" name="Rechteck 41"/>
              <p:cNvSpPr>
                <a:spLocks noChangeAspect="1"/>
              </p:cNvSpPr>
              <p:nvPr/>
            </p:nvSpPr>
            <p:spPr>
              <a:xfrm>
                <a:off x="4967960" y="486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" name="Rechteck 42"/>
              <p:cNvSpPr>
                <a:spLocks noChangeAspect="1"/>
              </p:cNvSpPr>
              <p:nvPr/>
            </p:nvSpPr>
            <p:spPr>
              <a:xfrm>
                <a:off x="4967960" y="497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" name="Rechteck 43"/>
              <p:cNvSpPr>
                <a:spLocks noChangeAspect="1"/>
              </p:cNvSpPr>
              <p:nvPr/>
            </p:nvSpPr>
            <p:spPr>
              <a:xfrm>
                <a:off x="5075960" y="486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5" name="Rechteck 44"/>
              <p:cNvSpPr>
                <a:spLocks noChangeAspect="1"/>
              </p:cNvSpPr>
              <p:nvPr/>
            </p:nvSpPr>
            <p:spPr>
              <a:xfrm>
                <a:off x="5075960" y="497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" name="Rechteck 45"/>
              <p:cNvSpPr>
                <a:spLocks noChangeAspect="1"/>
              </p:cNvSpPr>
              <p:nvPr/>
            </p:nvSpPr>
            <p:spPr>
              <a:xfrm>
                <a:off x="4751960" y="508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7" name="Rechteck 46"/>
              <p:cNvSpPr>
                <a:spLocks noChangeAspect="1"/>
              </p:cNvSpPr>
              <p:nvPr/>
            </p:nvSpPr>
            <p:spPr>
              <a:xfrm>
                <a:off x="4751960" y="5193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8" name="Rechteck 47"/>
              <p:cNvSpPr>
                <a:spLocks noChangeAspect="1"/>
              </p:cNvSpPr>
              <p:nvPr/>
            </p:nvSpPr>
            <p:spPr>
              <a:xfrm>
                <a:off x="4859960" y="508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9" name="Rechteck 48"/>
              <p:cNvSpPr>
                <a:spLocks noChangeAspect="1"/>
              </p:cNvSpPr>
              <p:nvPr/>
            </p:nvSpPr>
            <p:spPr>
              <a:xfrm>
                <a:off x="4859960" y="5193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0" name="Rechteck 49"/>
              <p:cNvSpPr>
                <a:spLocks noChangeAspect="1"/>
              </p:cNvSpPr>
              <p:nvPr/>
            </p:nvSpPr>
            <p:spPr>
              <a:xfrm>
                <a:off x="4967960" y="508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1" name="Rechteck 50"/>
              <p:cNvSpPr>
                <a:spLocks noChangeAspect="1"/>
              </p:cNvSpPr>
              <p:nvPr/>
            </p:nvSpPr>
            <p:spPr>
              <a:xfrm>
                <a:off x="4967960" y="5193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2" name="Rechteck 51"/>
              <p:cNvSpPr>
                <a:spLocks noChangeAspect="1"/>
              </p:cNvSpPr>
              <p:nvPr/>
            </p:nvSpPr>
            <p:spPr>
              <a:xfrm>
                <a:off x="5075960" y="508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3" name="Rechteck 52"/>
              <p:cNvSpPr>
                <a:spLocks noChangeAspect="1"/>
              </p:cNvSpPr>
              <p:nvPr/>
            </p:nvSpPr>
            <p:spPr>
              <a:xfrm>
                <a:off x="5075960" y="5193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" name="Rechteck 53"/>
              <p:cNvSpPr>
                <a:spLocks noChangeAspect="1"/>
              </p:cNvSpPr>
              <p:nvPr/>
            </p:nvSpPr>
            <p:spPr>
              <a:xfrm>
                <a:off x="5184008" y="486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5" name="Rechteck 54"/>
              <p:cNvSpPr>
                <a:spLocks noChangeAspect="1"/>
              </p:cNvSpPr>
              <p:nvPr/>
            </p:nvSpPr>
            <p:spPr>
              <a:xfrm>
                <a:off x="5184008" y="497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" name="Rechteck 55"/>
              <p:cNvSpPr>
                <a:spLocks noChangeAspect="1"/>
              </p:cNvSpPr>
              <p:nvPr/>
            </p:nvSpPr>
            <p:spPr>
              <a:xfrm>
                <a:off x="5292008" y="486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7" name="Rechteck 56"/>
              <p:cNvSpPr>
                <a:spLocks noChangeAspect="1"/>
              </p:cNvSpPr>
              <p:nvPr/>
            </p:nvSpPr>
            <p:spPr>
              <a:xfrm>
                <a:off x="5292008" y="497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" name="Rechteck 57"/>
              <p:cNvSpPr>
                <a:spLocks noChangeAspect="1"/>
              </p:cNvSpPr>
              <p:nvPr/>
            </p:nvSpPr>
            <p:spPr>
              <a:xfrm>
                <a:off x="5400008" y="486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" name="Rechteck 58"/>
              <p:cNvSpPr>
                <a:spLocks noChangeAspect="1"/>
              </p:cNvSpPr>
              <p:nvPr/>
            </p:nvSpPr>
            <p:spPr>
              <a:xfrm>
                <a:off x="5400008" y="497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0" name="Rechteck 59"/>
              <p:cNvSpPr>
                <a:spLocks noChangeAspect="1"/>
              </p:cNvSpPr>
              <p:nvPr/>
            </p:nvSpPr>
            <p:spPr>
              <a:xfrm>
                <a:off x="5184008" y="508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1" name="Rechteck 60"/>
              <p:cNvSpPr>
                <a:spLocks noChangeAspect="1"/>
              </p:cNvSpPr>
              <p:nvPr/>
            </p:nvSpPr>
            <p:spPr>
              <a:xfrm>
                <a:off x="5184008" y="5193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2" name="Rechteck 61"/>
              <p:cNvSpPr>
                <a:spLocks noChangeAspect="1"/>
              </p:cNvSpPr>
              <p:nvPr/>
            </p:nvSpPr>
            <p:spPr>
              <a:xfrm>
                <a:off x="5292008" y="508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3" name="Rechteck 62"/>
              <p:cNvSpPr>
                <a:spLocks noChangeAspect="1"/>
              </p:cNvSpPr>
              <p:nvPr/>
            </p:nvSpPr>
            <p:spPr>
              <a:xfrm>
                <a:off x="5292008" y="5193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4" name="Rechteck 63"/>
              <p:cNvSpPr>
                <a:spLocks noChangeAspect="1"/>
              </p:cNvSpPr>
              <p:nvPr/>
            </p:nvSpPr>
            <p:spPr>
              <a:xfrm>
                <a:off x="5400008" y="508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5" name="Rechteck 64"/>
              <p:cNvSpPr>
                <a:spLocks noChangeAspect="1"/>
              </p:cNvSpPr>
              <p:nvPr/>
            </p:nvSpPr>
            <p:spPr>
              <a:xfrm>
                <a:off x="5400008" y="5193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6" name="Rechteck 65"/>
              <p:cNvSpPr>
                <a:spLocks noChangeAspect="1"/>
              </p:cNvSpPr>
              <p:nvPr/>
            </p:nvSpPr>
            <p:spPr>
              <a:xfrm>
                <a:off x="4751960" y="5301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7" name="Rechteck 66"/>
              <p:cNvSpPr>
                <a:spLocks noChangeAspect="1"/>
              </p:cNvSpPr>
              <p:nvPr/>
            </p:nvSpPr>
            <p:spPr>
              <a:xfrm>
                <a:off x="4859960" y="5301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8" name="Rechteck 67"/>
              <p:cNvSpPr>
                <a:spLocks noChangeAspect="1"/>
              </p:cNvSpPr>
              <p:nvPr/>
            </p:nvSpPr>
            <p:spPr>
              <a:xfrm>
                <a:off x="4967960" y="5301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9" name="Rechteck 68"/>
              <p:cNvSpPr>
                <a:spLocks noChangeAspect="1"/>
              </p:cNvSpPr>
              <p:nvPr/>
            </p:nvSpPr>
            <p:spPr>
              <a:xfrm>
                <a:off x="5075960" y="5301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0" name="Rechteck 69"/>
              <p:cNvSpPr>
                <a:spLocks noChangeAspect="1"/>
              </p:cNvSpPr>
              <p:nvPr/>
            </p:nvSpPr>
            <p:spPr>
              <a:xfrm>
                <a:off x="5184008" y="5301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1" name="Rechteck 70"/>
              <p:cNvSpPr>
                <a:spLocks noChangeAspect="1"/>
              </p:cNvSpPr>
              <p:nvPr/>
            </p:nvSpPr>
            <p:spPr>
              <a:xfrm>
                <a:off x="5292008" y="5301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2" name="Rechteck 71"/>
              <p:cNvSpPr>
                <a:spLocks noChangeAspect="1"/>
              </p:cNvSpPr>
              <p:nvPr/>
            </p:nvSpPr>
            <p:spPr>
              <a:xfrm>
                <a:off x="5400008" y="5301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3" name="Rechteck 72"/>
              <p:cNvSpPr>
                <a:spLocks noChangeAspect="1"/>
              </p:cNvSpPr>
              <p:nvPr/>
            </p:nvSpPr>
            <p:spPr>
              <a:xfrm>
                <a:off x="3779912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4" name="Rechteck 73"/>
              <p:cNvSpPr>
                <a:spLocks noChangeAspect="1"/>
              </p:cNvSpPr>
              <p:nvPr/>
            </p:nvSpPr>
            <p:spPr>
              <a:xfrm>
                <a:off x="3779912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5" name="Rechteck 74"/>
              <p:cNvSpPr>
                <a:spLocks noChangeAspect="1"/>
              </p:cNvSpPr>
              <p:nvPr/>
            </p:nvSpPr>
            <p:spPr>
              <a:xfrm>
                <a:off x="3887912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6" name="Rechteck 75"/>
              <p:cNvSpPr>
                <a:spLocks noChangeAspect="1"/>
              </p:cNvSpPr>
              <p:nvPr/>
            </p:nvSpPr>
            <p:spPr>
              <a:xfrm>
                <a:off x="3887912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7" name="Rechteck 76"/>
              <p:cNvSpPr>
                <a:spLocks noChangeAspect="1"/>
              </p:cNvSpPr>
              <p:nvPr/>
            </p:nvSpPr>
            <p:spPr>
              <a:xfrm>
                <a:off x="3995912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8" name="Rechteck 77"/>
              <p:cNvSpPr>
                <a:spLocks noChangeAspect="1"/>
              </p:cNvSpPr>
              <p:nvPr/>
            </p:nvSpPr>
            <p:spPr>
              <a:xfrm>
                <a:off x="3995912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9" name="Rechteck 78"/>
              <p:cNvSpPr>
                <a:spLocks noChangeAspect="1"/>
              </p:cNvSpPr>
              <p:nvPr/>
            </p:nvSpPr>
            <p:spPr>
              <a:xfrm>
                <a:off x="4103912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0" name="Rechteck 79"/>
              <p:cNvSpPr>
                <a:spLocks noChangeAspect="1"/>
              </p:cNvSpPr>
              <p:nvPr/>
            </p:nvSpPr>
            <p:spPr>
              <a:xfrm>
                <a:off x="4103912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1" name="Rechteck 80"/>
              <p:cNvSpPr>
                <a:spLocks noChangeAspect="1"/>
              </p:cNvSpPr>
              <p:nvPr/>
            </p:nvSpPr>
            <p:spPr>
              <a:xfrm>
                <a:off x="3779912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2" name="Rechteck 81"/>
              <p:cNvSpPr>
                <a:spLocks noChangeAspect="1"/>
              </p:cNvSpPr>
              <p:nvPr/>
            </p:nvSpPr>
            <p:spPr>
              <a:xfrm>
                <a:off x="3779912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3" name="Rechteck 82"/>
              <p:cNvSpPr>
                <a:spLocks noChangeAspect="1"/>
              </p:cNvSpPr>
              <p:nvPr/>
            </p:nvSpPr>
            <p:spPr>
              <a:xfrm>
                <a:off x="3887912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4" name="Rechteck 83"/>
              <p:cNvSpPr>
                <a:spLocks noChangeAspect="1"/>
              </p:cNvSpPr>
              <p:nvPr/>
            </p:nvSpPr>
            <p:spPr>
              <a:xfrm>
                <a:off x="3887912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5" name="Rechteck 84"/>
              <p:cNvSpPr>
                <a:spLocks noChangeAspect="1"/>
              </p:cNvSpPr>
              <p:nvPr/>
            </p:nvSpPr>
            <p:spPr>
              <a:xfrm>
                <a:off x="3995912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6" name="Rechteck 85"/>
              <p:cNvSpPr>
                <a:spLocks noChangeAspect="1"/>
              </p:cNvSpPr>
              <p:nvPr/>
            </p:nvSpPr>
            <p:spPr>
              <a:xfrm>
                <a:off x="3995912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7" name="Rechteck 86"/>
              <p:cNvSpPr>
                <a:spLocks noChangeAspect="1"/>
              </p:cNvSpPr>
              <p:nvPr/>
            </p:nvSpPr>
            <p:spPr>
              <a:xfrm>
                <a:off x="4103912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8" name="Rechteck 87"/>
              <p:cNvSpPr>
                <a:spLocks noChangeAspect="1"/>
              </p:cNvSpPr>
              <p:nvPr/>
            </p:nvSpPr>
            <p:spPr>
              <a:xfrm>
                <a:off x="4103912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9" name="Rechteck 88"/>
              <p:cNvSpPr>
                <a:spLocks noChangeAspect="1"/>
              </p:cNvSpPr>
              <p:nvPr/>
            </p:nvSpPr>
            <p:spPr>
              <a:xfrm>
                <a:off x="4211960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0" name="Rechteck 89"/>
              <p:cNvSpPr>
                <a:spLocks noChangeAspect="1"/>
              </p:cNvSpPr>
              <p:nvPr/>
            </p:nvSpPr>
            <p:spPr>
              <a:xfrm>
                <a:off x="4211960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1" name="Rechteck 90"/>
              <p:cNvSpPr>
                <a:spLocks noChangeAspect="1"/>
              </p:cNvSpPr>
              <p:nvPr/>
            </p:nvSpPr>
            <p:spPr>
              <a:xfrm>
                <a:off x="4319960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2" name="Rechteck 91"/>
              <p:cNvSpPr>
                <a:spLocks noChangeAspect="1"/>
              </p:cNvSpPr>
              <p:nvPr/>
            </p:nvSpPr>
            <p:spPr>
              <a:xfrm>
                <a:off x="4319960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3" name="Rechteck 92"/>
              <p:cNvSpPr>
                <a:spLocks noChangeAspect="1"/>
              </p:cNvSpPr>
              <p:nvPr/>
            </p:nvSpPr>
            <p:spPr>
              <a:xfrm>
                <a:off x="4427960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4" name="Rechteck 93"/>
              <p:cNvSpPr>
                <a:spLocks noChangeAspect="1"/>
              </p:cNvSpPr>
              <p:nvPr/>
            </p:nvSpPr>
            <p:spPr>
              <a:xfrm>
                <a:off x="4427960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5" name="Rechteck 94"/>
              <p:cNvSpPr>
                <a:spLocks noChangeAspect="1"/>
              </p:cNvSpPr>
              <p:nvPr/>
            </p:nvSpPr>
            <p:spPr>
              <a:xfrm>
                <a:off x="4535960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6" name="Rechteck 95"/>
              <p:cNvSpPr>
                <a:spLocks noChangeAspect="1"/>
              </p:cNvSpPr>
              <p:nvPr/>
            </p:nvSpPr>
            <p:spPr>
              <a:xfrm>
                <a:off x="4535960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7" name="Rechteck 96"/>
              <p:cNvSpPr>
                <a:spLocks noChangeAspect="1"/>
              </p:cNvSpPr>
              <p:nvPr/>
            </p:nvSpPr>
            <p:spPr>
              <a:xfrm>
                <a:off x="4211960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8" name="Rechteck 97"/>
              <p:cNvSpPr>
                <a:spLocks noChangeAspect="1"/>
              </p:cNvSpPr>
              <p:nvPr/>
            </p:nvSpPr>
            <p:spPr>
              <a:xfrm>
                <a:off x="4211960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9" name="Rechteck 98"/>
              <p:cNvSpPr>
                <a:spLocks noChangeAspect="1"/>
              </p:cNvSpPr>
              <p:nvPr/>
            </p:nvSpPr>
            <p:spPr>
              <a:xfrm>
                <a:off x="4319960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00" name="Rechteck 99"/>
              <p:cNvSpPr>
                <a:spLocks noChangeAspect="1"/>
              </p:cNvSpPr>
              <p:nvPr/>
            </p:nvSpPr>
            <p:spPr>
              <a:xfrm>
                <a:off x="4319960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01" name="Rechteck 100"/>
              <p:cNvSpPr>
                <a:spLocks noChangeAspect="1"/>
              </p:cNvSpPr>
              <p:nvPr/>
            </p:nvSpPr>
            <p:spPr>
              <a:xfrm>
                <a:off x="4427960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02" name="Rechteck 101"/>
              <p:cNvSpPr>
                <a:spLocks noChangeAspect="1"/>
              </p:cNvSpPr>
              <p:nvPr/>
            </p:nvSpPr>
            <p:spPr>
              <a:xfrm>
                <a:off x="4427960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03" name="Rechteck 102"/>
              <p:cNvSpPr>
                <a:spLocks noChangeAspect="1"/>
              </p:cNvSpPr>
              <p:nvPr/>
            </p:nvSpPr>
            <p:spPr>
              <a:xfrm>
                <a:off x="4535960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04" name="Rechteck 103"/>
              <p:cNvSpPr>
                <a:spLocks noChangeAspect="1"/>
              </p:cNvSpPr>
              <p:nvPr/>
            </p:nvSpPr>
            <p:spPr>
              <a:xfrm>
                <a:off x="4535960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05" name="Rechteck 104"/>
              <p:cNvSpPr>
                <a:spLocks noChangeAspect="1"/>
              </p:cNvSpPr>
              <p:nvPr/>
            </p:nvSpPr>
            <p:spPr>
              <a:xfrm>
                <a:off x="3779912" y="486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06" name="Rechteck 105"/>
              <p:cNvSpPr>
                <a:spLocks noChangeAspect="1"/>
              </p:cNvSpPr>
              <p:nvPr/>
            </p:nvSpPr>
            <p:spPr>
              <a:xfrm>
                <a:off x="3779912" y="497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07" name="Rechteck 106"/>
              <p:cNvSpPr>
                <a:spLocks noChangeAspect="1"/>
              </p:cNvSpPr>
              <p:nvPr/>
            </p:nvSpPr>
            <p:spPr>
              <a:xfrm>
                <a:off x="3887912" y="486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08" name="Rechteck 107"/>
              <p:cNvSpPr>
                <a:spLocks noChangeAspect="1"/>
              </p:cNvSpPr>
              <p:nvPr/>
            </p:nvSpPr>
            <p:spPr>
              <a:xfrm>
                <a:off x="3887912" y="497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09" name="Rechteck 108"/>
              <p:cNvSpPr>
                <a:spLocks noChangeAspect="1"/>
              </p:cNvSpPr>
              <p:nvPr/>
            </p:nvSpPr>
            <p:spPr>
              <a:xfrm>
                <a:off x="3995912" y="486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0" name="Rechteck 109"/>
              <p:cNvSpPr>
                <a:spLocks noChangeAspect="1"/>
              </p:cNvSpPr>
              <p:nvPr/>
            </p:nvSpPr>
            <p:spPr>
              <a:xfrm>
                <a:off x="3995912" y="497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1" name="Rechteck 110"/>
              <p:cNvSpPr>
                <a:spLocks noChangeAspect="1"/>
              </p:cNvSpPr>
              <p:nvPr/>
            </p:nvSpPr>
            <p:spPr>
              <a:xfrm>
                <a:off x="4103912" y="486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2" name="Rechteck 111"/>
              <p:cNvSpPr>
                <a:spLocks noChangeAspect="1"/>
              </p:cNvSpPr>
              <p:nvPr/>
            </p:nvSpPr>
            <p:spPr>
              <a:xfrm>
                <a:off x="4103912" y="497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3" name="Rechteck 112"/>
              <p:cNvSpPr>
                <a:spLocks noChangeAspect="1"/>
              </p:cNvSpPr>
              <p:nvPr/>
            </p:nvSpPr>
            <p:spPr>
              <a:xfrm>
                <a:off x="3779912" y="508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4" name="Rechteck 113"/>
              <p:cNvSpPr>
                <a:spLocks noChangeAspect="1"/>
              </p:cNvSpPr>
              <p:nvPr/>
            </p:nvSpPr>
            <p:spPr>
              <a:xfrm>
                <a:off x="3779912" y="5193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5" name="Rechteck 114"/>
              <p:cNvSpPr>
                <a:spLocks noChangeAspect="1"/>
              </p:cNvSpPr>
              <p:nvPr/>
            </p:nvSpPr>
            <p:spPr>
              <a:xfrm>
                <a:off x="3887912" y="508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6" name="Rechteck 115"/>
              <p:cNvSpPr>
                <a:spLocks noChangeAspect="1"/>
              </p:cNvSpPr>
              <p:nvPr/>
            </p:nvSpPr>
            <p:spPr>
              <a:xfrm>
                <a:off x="3887912" y="5193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7" name="Rechteck 116"/>
              <p:cNvSpPr>
                <a:spLocks noChangeAspect="1"/>
              </p:cNvSpPr>
              <p:nvPr/>
            </p:nvSpPr>
            <p:spPr>
              <a:xfrm>
                <a:off x="3995912" y="508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8" name="Rechteck 117"/>
              <p:cNvSpPr>
                <a:spLocks noChangeAspect="1"/>
              </p:cNvSpPr>
              <p:nvPr/>
            </p:nvSpPr>
            <p:spPr>
              <a:xfrm>
                <a:off x="3995912" y="5193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9" name="Rechteck 118"/>
              <p:cNvSpPr>
                <a:spLocks noChangeAspect="1"/>
              </p:cNvSpPr>
              <p:nvPr/>
            </p:nvSpPr>
            <p:spPr>
              <a:xfrm>
                <a:off x="4103912" y="508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0" name="Rechteck 119"/>
              <p:cNvSpPr>
                <a:spLocks noChangeAspect="1"/>
              </p:cNvSpPr>
              <p:nvPr/>
            </p:nvSpPr>
            <p:spPr>
              <a:xfrm>
                <a:off x="4103912" y="5193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1" name="Rechteck 120"/>
              <p:cNvSpPr>
                <a:spLocks noChangeAspect="1"/>
              </p:cNvSpPr>
              <p:nvPr/>
            </p:nvSpPr>
            <p:spPr>
              <a:xfrm>
                <a:off x="4211960" y="486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2" name="Rechteck 121"/>
              <p:cNvSpPr>
                <a:spLocks noChangeAspect="1"/>
              </p:cNvSpPr>
              <p:nvPr/>
            </p:nvSpPr>
            <p:spPr>
              <a:xfrm>
                <a:off x="4211960" y="497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3" name="Rechteck 122"/>
              <p:cNvSpPr>
                <a:spLocks noChangeAspect="1"/>
              </p:cNvSpPr>
              <p:nvPr/>
            </p:nvSpPr>
            <p:spPr>
              <a:xfrm>
                <a:off x="4319960" y="486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4" name="Rechteck 123"/>
              <p:cNvSpPr>
                <a:spLocks noChangeAspect="1"/>
              </p:cNvSpPr>
              <p:nvPr/>
            </p:nvSpPr>
            <p:spPr>
              <a:xfrm>
                <a:off x="4319960" y="497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5" name="Rechteck 124"/>
              <p:cNvSpPr>
                <a:spLocks noChangeAspect="1"/>
              </p:cNvSpPr>
              <p:nvPr/>
            </p:nvSpPr>
            <p:spPr>
              <a:xfrm>
                <a:off x="4427960" y="486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6" name="Rechteck 125"/>
              <p:cNvSpPr>
                <a:spLocks noChangeAspect="1"/>
              </p:cNvSpPr>
              <p:nvPr/>
            </p:nvSpPr>
            <p:spPr>
              <a:xfrm>
                <a:off x="4427960" y="497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7" name="Rechteck 126"/>
              <p:cNvSpPr>
                <a:spLocks noChangeAspect="1"/>
              </p:cNvSpPr>
              <p:nvPr/>
            </p:nvSpPr>
            <p:spPr>
              <a:xfrm>
                <a:off x="4535960" y="486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8" name="Rechteck 127"/>
              <p:cNvSpPr>
                <a:spLocks noChangeAspect="1"/>
              </p:cNvSpPr>
              <p:nvPr/>
            </p:nvSpPr>
            <p:spPr>
              <a:xfrm>
                <a:off x="4535960" y="497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9" name="Rechteck 128"/>
              <p:cNvSpPr>
                <a:spLocks noChangeAspect="1"/>
              </p:cNvSpPr>
              <p:nvPr/>
            </p:nvSpPr>
            <p:spPr>
              <a:xfrm>
                <a:off x="4211960" y="508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0" name="Rechteck 129"/>
              <p:cNvSpPr>
                <a:spLocks noChangeAspect="1"/>
              </p:cNvSpPr>
              <p:nvPr/>
            </p:nvSpPr>
            <p:spPr>
              <a:xfrm>
                <a:off x="4211960" y="5193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1" name="Rechteck 130"/>
              <p:cNvSpPr>
                <a:spLocks noChangeAspect="1"/>
              </p:cNvSpPr>
              <p:nvPr/>
            </p:nvSpPr>
            <p:spPr>
              <a:xfrm>
                <a:off x="4319960" y="508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2" name="Rechteck 131"/>
              <p:cNvSpPr>
                <a:spLocks noChangeAspect="1"/>
              </p:cNvSpPr>
              <p:nvPr/>
            </p:nvSpPr>
            <p:spPr>
              <a:xfrm>
                <a:off x="4319960" y="5193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3" name="Rechteck 132"/>
              <p:cNvSpPr>
                <a:spLocks noChangeAspect="1"/>
              </p:cNvSpPr>
              <p:nvPr/>
            </p:nvSpPr>
            <p:spPr>
              <a:xfrm>
                <a:off x="4427960" y="508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4" name="Rechteck 133"/>
              <p:cNvSpPr>
                <a:spLocks noChangeAspect="1"/>
              </p:cNvSpPr>
              <p:nvPr/>
            </p:nvSpPr>
            <p:spPr>
              <a:xfrm>
                <a:off x="4427960" y="5193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5" name="Rechteck 134"/>
              <p:cNvSpPr>
                <a:spLocks noChangeAspect="1"/>
              </p:cNvSpPr>
              <p:nvPr/>
            </p:nvSpPr>
            <p:spPr>
              <a:xfrm>
                <a:off x="4535960" y="508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6" name="Rechteck 135"/>
              <p:cNvSpPr>
                <a:spLocks noChangeAspect="1"/>
              </p:cNvSpPr>
              <p:nvPr/>
            </p:nvSpPr>
            <p:spPr>
              <a:xfrm>
                <a:off x="4535960" y="5193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7" name="Rechteck 136"/>
              <p:cNvSpPr>
                <a:spLocks noChangeAspect="1"/>
              </p:cNvSpPr>
              <p:nvPr/>
            </p:nvSpPr>
            <p:spPr>
              <a:xfrm>
                <a:off x="4643960" y="443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8" name="Rechteck 137"/>
              <p:cNvSpPr>
                <a:spLocks noChangeAspect="1"/>
              </p:cNvSpPr>
              <p:nvPr/>
            </p:nvSpPr>
            <p:spPr>
              <a:xfrm>
                <a:off x="4643960" y="4545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9" name="Rechteck 138"/>
              <p:cNvSpPr>
                <a:spLocks noChangeAspect="1"/>
              </p:cNvSpPr>
              <p:nvPr/>
            </p:nvSpPr>
            <p:spPr>
              <a:xfrm>
                <a:off x="4643960" y="465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0" name="Rechteck 139"/>
              <p:cNvSpPr>
                <a:spLocks noChangeAspect="1"/>
              </p:cNvSpPr>
              <p:nvPr/>
            </p:nvSpPr>
            <p:spPr>
              <a:xfrm>
                <a:off x="4643960" y="476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1" name="Rechteck 140"/>
              <p:cNvSpPr>
                <a:spLocks noChangeAspect="1"/>
              </p:cNvSpPr>
              <p:nvPr/>
            </p:nvSpPr>
            <p:spPr>
              <a:xfrm>
                <a:off x="4643960" y="486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2" name="Rechteck 141"/>
              <p:cNvSpPr>
                <a:spLocks noChangeAspect="1"/>
              </p:cNvSpPr>
              <p:nvPr/>
            </p:nvSpPr>
            <p:spPr>
              <a:xfrm>
                <a:off x="4643960" y="497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3" name="Rechteck 142"/>
              <p:cNvSpPr>
                <a:spLocks noChangeAspect="1"/>
              </p:cNvSpPr>
              <p:nvPr/>
            </p:nvSpPr>
            <p:spPr>
              <a:xfrm>
                <a:off x="4643960" y="508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4" name="Rechteck 143"/>
              <p:cNvSpPr>
                <a:spLocks noChangeAspect="1"/>
              </p:cNvSpPr>
              <p:nvPr/>
            </p:nvSpPr>
            <p:spPr>
              <a:xfrm>
                <a:off x="4643960" y="5193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5" name="Rechteck 144"/>
              <p:cNvSpPr>
                <a:spLocks noChangeAspect="1"/>
              </p:cNvSpPr>
              <p:nvPr/>
            </p:nvSpPr>
            <p:spPr>
              <a:xfrm>
                <a:off x="3779912" y="5301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6" name="Rechteck 145"/>
              <p:cNvSpPr>
                <a:spLocks noChangeAspect="1"/>
              </p:cNvSpPr>
              <p:nvPr/>
            </p:nvSpPr>
            <p:spPr>
              <a:xfrm>
                <a:off x="3887912" y="5301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7" name="Rechteck 146"/>
              <p:cNvSpPr>
                <a:spLocks noChangeAspect="1"/>
              </p:cNvSpPr>
              <p:nvPr/>
            </p:nvSpPr>
            <p:spPr>
              <a:xfrm>
                <a:off x="3995912" y="5301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8" name="Rechteck 147"/>
              <p:cNvSpPr>
                <a:spLocks noChangeAspect="1"/>
              </p:cNvSpPr>
              <p:nvPr/>
            </p:nvSpPr>
            <p:spPr>
              <a:xfrm>
                <a:off x="4103912" y="5301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9" name="Rechteck 148"/>
              <p:cNvSpPr>
                <a:spLocks noChangeAspect="1"/>
              </p:cNvSpPr>
              <p:nvPr/>
            </p:nvSpPr>
            <p:spPr>
              <a:xfrm>
                <a:off x="4211960" y="5301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0" name="Rechteck 149"/>
              <p:cNvSpPr>
                <a:spLocks noChangeAspect="1"/>
              </p:cNvSpPr>
              <p:nvPr/>
            </p:nvSpPr>
            <p:spPr>
              <a:xfrm>
                <a:off x="4319960" y="5301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1" name="Rechteck 150"/>
              <p:cNvSpPr>
                <a:spLocks noChangeAspect="1"/>
              </p:cNvSpPr>
              <p:nvPr/>
            </p:nvSpPr>
            <p:spPr>
              <a:xfrm>
                <a:off x="4427960" y="5301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2" name="Rechteck 151"/>
              <p:cNvSpPr>
                <a:spLocks noChangeAspect="1"/>
              </p:cNvSpPr>
              <p:nvPr/>
            </p:nvSpPr>
            <p:spPr>
              <a:xfrm>
                <a:off x="4535960" y="5301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3" name="Rechteck 152"/>
              <p:cNvSpPr>
                <a:spLocks noChangeAspect="1"/>
              </p:cNvSpPr>
              <p:nvPr/>
            </p:nvSpPr>
            <p:spPr>
              <a:xfrm>
                <a:off x="4643960" y="5301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4" name="Rechteck 153"/>
              <p:cNvSpPr>
                <a:spLocks noChangeAspect="1"/>
              </p:cNvSpPr>
              <p:nvPr/>
            </p:nvSpPr>
            <p:spPr>
              <a:xfrm>
                <a:off x="4752032" y="540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5" name="Rechteck 154"/>
              <p:cNvSpPr>
                <a:spLocks noChangeAspect="1"/>
              </p:cNvSpPr>
              <p:nvPr/>
            </p:nvSpPr>
            <p:spPr>
              <a:xfrm>
                <a:off x="4752032" y="551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6" name="Rechteck 155"/>
              <p:cNvSpPr>
                <a:spLocks noChangeAspect="1"/>
              </p:cNvSpPr>
              <p:nvPr/>
            </p:nvSpPr>
            <p:spPr>
              <a:xfrm>
                <a:off x="4860032" y="540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7" name="Rechteck 156"/>
              <p:cNvSpPr>
                <a:spLocks noChangeAspect="1"/>
              </p:cNvSpPr>
              <p:nvPr/>
            </p:nvSpPr>
            <p:spPr>
              <a:xfrm>
                <a:off x="4860032" y="551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8" name="Rechteck 157"/>
              <p:cNvSpPr>
                <a:spLocks noChangeAspect="1"/>
              </p:cNvSpPr>
              <p:nvPr/>
            </p:nvSpPr>
            <p:spPr>
              <a:xfrm>
                <a:off x="4968032" y="540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9" name="Rechteck 158"/>
              <p:cNvSpPr>
                <a:spLocks noChangeAspect="1"/>
              </p:cNvSpPr>
              <p:nvPr/>
            </p:nvSpPr>
            <p:spPr>
              <a:xfrm>
                <a:off x="4968032" y="551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0" name="Rechteck 159"/>
              <p:cNvSpPr>
                <a:spLocks noChangeAspect="1"/>
              </p:cNvSpPr>
              <p:nvPr/>
            </p:nvSpPr>
            <p:spPr>
              <a:xfrm>
                <a:off x="5076032" y="540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1" name="Rechteck 160"/>
              <p:cNvSpPr>
                <a:spLocks noChangeAspect="1"/>
              </p:cNvSpPr>
              <p:nvPr/>
            </p:nvSpPr>
            <p:spPr>
              <a:xfrm>
                <a:off x="5076032" y="551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2" name="Rechteck 161"/>
              <p:cNvSpPr>
                <a:spLocks noChangeAspect="1"/>
              </p:cNvSpPr>
              <p:nvPr/>
            </p:nvSpPr>
            <p:spPr>
              <a:xfrm>
                <a:off x="4752032" y="562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3" name="Rechteck 162"/>
              <p:cNvSpPr>
                <a:spLocks noChangeAspect="1"/>
              </p:cNvSpPr>
              <p:nvPr/>
            </p:nvSpPr>
            <p:spPr>
              <a:xfrm>
                <a:off x="4752032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4" name="Rechteck 163"/>
              <p:cNvSpPr>
                <a:spLocks noChangeAspect="1"/>
              </p:cNvSpPr>
              <p:nvPr/>
            </p:nvSpPr>
            <p:spPr>
              <a:xfrm>
                <a:off x="4860032" y="562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5" name="Rechteck 164"/>
              <p:cNvSpPr>
                <a:spLocks noChangeAspect="1"/>
              </p:cNvSpPr>
              <p:nvPr/>
            </p:nvSpPr>
            <p:spPr>
              <a:xfrm>
                <a:off x="4860032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6" name="Rechteck 165"/>
              <p:cNvSpPr>
                <a:spLocks noChangeAspect="1"/>
              </p:cNvSpPr>
              <p:nvPr/>
            </p:nvSpPr>
            <p:spPr>
              <a:xfrm>
                <a:off x="4968032" y="562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7" name="Rechteck 166"/>
              <p:cNvSpPr>
                <a:spLocks noChangeAspect="1"/>
              </p:cNvSpPr>
              <p:nvPr/>
            </p:nvSpPr>
            <p:spPr>
              <a:xfrm>
                <a:off x="4968032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8" name="Rechteck 167"/>
              <p:cNvSpPr>
                <a:spLocks noChangeAspect="1"/>
              </p:cNvSpPr>
              <p:nvPr/>
            </p:nvSpPr>
            <p:spPr>
              <a:xfrm>
                <a:off x="5076032" y="562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9" name="Rechteck 168"/>
              <p:cNvSpPr>
                <a:spLocks noChangeAspect="1"/>
              </p:cNvSpPr>
              <p:nvPr/>
            </p:nvSpPr>
            <p:spPr>
              <a:xfrm>
                <a:off x="5076032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0" name="Rechteck 169"/>
              <p:cNvSpPr>
                <a:spLocks noChangeAspect="1"/>
              </p:cNvSpPr>
              <p:nvPr/>
            </p:nvSpPr>
            <p:spPr>
              <a:xfrm>
                <a:off x="5184080" y="540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1" name="Rechteck 170"/>
              <p:cNvSpPr>
                <a:spLocks noChangeAspect="1"/>
              </p:cNvSpPr>
              <p:nvPr/>
            </p:nvSpPr>
            <p:spPr>
              <a:xfrm>
                <a:off x="5184080" y="551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2" name="Rechteck 171"/>
              <p:cNvSpPr>
                <a:spLocks noChangeAspect="1"/>
              </p:cNvSpPr>
              <p:nvPr/>
            </p:nvSpPr>
            <p:spPr>
              <a:xfrm>
                <a:off x="5292080" y="540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3" name="Rechteck 172"/>
              <p:cNvSpPr>
                <a:spLocks noChangeAspect="1"/>
              </p:cNvSpPr>
              <p:nvPr/>
            </p:nvSpPr>
            <p:spPr>
              <a:xfrm>
                <a:off x="5292080" y="551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4" name="Rechteck 173"/>
              <p:cNvSpPr>
                <a:spLocks noChangeAspect="1"/>
              </p:cNvSpPr>
              <p:nvPr/>
            </p:nvSpPr>
            <p:spPr>
              <a:xfrm>
                <a:off x="5400080" y="540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5" name="Rechteck 174"/>
              <p:cNvSpPr>
                <a:spLocks noChangeAspect="1"/>
              </p:cNvSpPr>
              <p:nvPr/>
            </p:nvSpPr>
            <p:spPr>
              <a:xfrm>
                <a:off x="5400080" y="551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6" name="Rechteck 175"/>
              <p:cNvSpPr>
                <a:spLocks noChangeAspect="1"/>
              </p:cNvSpPr>
              <p:nvPr/>
            </p:nvSpPr>
            <p:spPr>
              <a:xfrm>
                <a:off x="5184080" y="562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7" name="Rechteck 176"/>
              <p:cNvSpPr>
                <a:spLocks noChangeAspect="1"/>
              </p:cNvSpPr>
              <p:nvPr/>
            </p:nvSpPr>
            <p:spPr>
              <a:xfrm>
                <a:off x="5184080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8" name="Rechteck 177"/>
              <p:cNvSpPr>
                <a:spLocks noChangeAspect="1"/>
              </p:cNvSpPr>
              <p:nvPr/>
            </p:nvSpPr>
            <p:spPr>
              <a:xfrm>
                <a:off x="5292080" y="562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9" name="Rechteck 178"/>
              <p:cNvSpPr>
                <a:spLocks noChangeAspect="1"/>
              </p:cNvSpPr>
              <p:nvPr/>
            </p:nvSpPr>
            <p:spPr>
              <a:xfrm>
                <a:off x="5292080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0" name="Rechteck 179"/>
              <p:cNvSpPr>
                <a:spLocks noChangeAspect="1"/>
              </p:cNvSpPr>
              <p:nvPr/>
            </p:nvSpPr>
            <p:spPr>
              <a:xfrm>
                <a:off x="5400080" y="562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1" name="Rechteck 180"/>
              <p:cNvSpPr>
                <a:spLocks noChangeAspect="1"/>
              </p:cNvSpPr>
              <p:nvPr/>
            </p:nvSpPr>
            <p:spPr>
              <a:xfrm>
                <a:off x="5400080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2" name="Rechteck 181"/>
              <p:cNvSpPr>
                <a:spLocks noChangeAspect="1"/>
              </p:cNvSpPr>
              <p:nvPr/>
            </p:nvSpPr>
            <p:spPr>
              <a:xfrm>
                <a:off x="4752032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3" name="Rechteck 182"/>
              <p:cNvSpPr>
                <a:spLocks noChangeAspect="1"/>
              </p:cNvSpPr>
              <p:nvPr/>
            </p:nvSpPr>
            <p:spPr>
              <a:xfrm>
                <a:off x="4752032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4" name="Rechteck 183"/>
              <p:cNvSpPr>
                <a:spLocks noChangeAspect="1"/>
              </p:cNvSpPr>
              <p:nvPr/>
            </p:nvSpPr>
            <p:spPr>
              <a:xfrm>
                <a:off x="4860032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5" name="Rechteck 184"/>
              <p:cNvSpPr>
                <a:spLocks noChangeAspect="1"/>
              </p:cNvSpPr>
              <p:nvPr/>
            </p:nvSpPr>
            <p:spPr>
              <a:xfrm>
                <a:off x="4860032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6" name="Rechteck 185"/>
              <p:cNvSpPr>
                <a:spLocks noChangeAspect="1"/>
              </p:cNvSpPr>
              <p:nvPr/>
            </p:nvSpPr>
            <p:spPr>
              <a:xfrm>
                <a:off x="4968032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7" name="Rechteck 186"/>
              <p:cNvSpPr>
                <a:spLocks noChangeAspect="1"/>
              </p:cNvSpPr>
              <p:nvPr/>
            </p:nvSpPr>
            <p:spPr>
              <a:xfrm>
                <a:off x="4968032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8" name="Rechteck 187"/>
              <p:cNvSpPr>
                <a:spLocks noChangeAspect="1"/>
              </p:cNvSpPr>
              <p:nvPr/>
            </p:nvSpPr>
            <p:spPr>
              <a:xfrm>
                <a:off x="5076032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9" name="Rechteck 188"/>
              <p:cNvSpPr>
                <a:spLocks noChangeAspect="1"/>
              </p:cNvSpPr>
              <p:nvPr/>
            </p:nvSpPr>
            <p:spPr>
              <a:xfrm>
                <a:off x="5076032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0" name="Rechteck 189"/>
              <p:cNvSpPr>
                <a:spLocks noChangeAspect="1"/>
              </p:cNvSpPr>
              <p:nvPr/>
            </p:nvSpPr>
            <p:spPr>
              <a:xfrm>
                <a:off x="4752032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1" name="Rechteck 190"/>
              <p:cNvSpPr>
                <a:spLocks noChangeAspect="1"/>
              </p:cNvSpPr>
              <p:nvPr/>
            </p:nvSpPr>
            <p:spPr>
              <a:xfrm>
                <a:off x="4860032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2" name="Rechteck 191"/>
              <p:cNvSpPr>
                <a:spLocks noChangeAspect="1"/>
              </p:cNvSpPr>
              <p:nvPr/>
            </p:nvSpPr>
            <p:spPr>
              <a:xfrm>
                <a:off x="4968032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3" name="Rechteck 192"/>
              <p:cNvSpPr>
                <a:spLocks noChangeAspect="1"/>
              </p:cNvSpPr>
              <p:nvPr/>
            </p:nvSpPr>
            <p:spPr>
              <a:xfrm>
                <a:off x="5076032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4" name="Rechteck 193"/>
              <p:cNvSpPr>
                <a:spLocks noChangeAspect="1"/>
              </p:cNvSpPr>
              <p:nvPr/>
            </p:nvSpPr>
            <p:spPr>
              <a:xfrm>
                <a:off x="5184080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5" name="Rechteck 194"/>
              <p:cNvSpPr>
                <a:spLocks noChangeAspect="1"/>
              </p:cNvSpPr>
              <p:nvPr/>
            </p:nvSpPr>
            <p:spPr>
              <a:xfrm>
                <a:off x="5184080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6" name="Rechteck 195"/>
              <p:cNvSpPr>
                <a:spLocks noChangeAspect="1"/>
              </p:cNvSpPr>
              <p:nvPr/>
            </p:nvSpPr>
            <p:spPr>
              <a:xfrm>
                <a:off x="5292080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7" name="Rechteck 196"/>
              <p:cNvSpPr>
                <a:spLocks noChangeAspect="1"/>
              </p:cNvSpPr>
              <p:nvPr/>
            </p:nvSpPr>
            <p:spPr>
              <a:xfrm>
                <a:off x="5292080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8" name="Rechteck 197"/>
              <p:cNvSpPr>
                <a:spLocks noChangeAspect="1"/>
              </p:cNvSpPr>
              <p:nvPr/>
            </p:nvSpPr>
            <p:spPr>
              <a:xfrm>
                <a:off x="5400080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99" name="Rechteck 198"/>
              <p:cNvSpPr>
                <a:spLocks noChangeAspect="1"/>
              </p:cNvSpPr>
              <p:nvPr/>
            </p:nvSpPr>
            <p:spPr>
              <a:xfrm>
                <a:off x="5400080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00" name="Rechteck 199"/>
              <p:cNvSpPr>
                <a:spLocks noChangeAspect="1"/>
              </p:cNvSpPr>
              <p:nvPr/>
            </p:nvSpPr>
            <p:spPr>
              <a:xfrm>
                <a:off x="5184080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01" name="Rechteck 200"/>
              <p:cNvSpPr>
                <a:spLocks noChangeAspect="1"/>
              </p:cNvSpPr>
              <p:nvPr/>
            </p:nvSpPr>
            <p:spPr>
              <a:xfrm>
                <a:off x="5292080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02" name="Rechteck 201"/>
              <p:cNvSpPr>
                <a:spLocks noChangeAspect="1"/>
              </p:cNvSpPr>
              <p:nvPr/>
            </p:nvSpPr>
            <p:spPr>
              <a:xfrm>
                <a:off x="5400080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03" name="Rechteck 202"/>
              <p:cNvSpPr>
                <a:spLocks noChangeAspect="1"/>
              </p:cNvSpPr>
              <p:nvPr/>
            </p:nvSpPr>
            <p:spPr>
              <a:xfrm>
                <a:off x="3779984" y="540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04" name="Rechteck 203"/>
              <p:cNvSpPr>
                <a:spLocks noChangeAspect="1"/>
              </p:cNvSpPr>
              <p:nvPr/>
            </p:nvSpPr>
            <p:spPr>
              <a:xfrm>
                <a:off x="3779984" y="551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05" name="Rechteck 204"/>
              <p:cNvSpPr>
                <a:spLocks noChangeAspect="1"/>
              </p:cNvSpPr>
              <p:nvPr/>
            </p:nvSpPr>
            <p:spPr>
              <a:xfrm>
                <a:off x="3887984" y="540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06" name="Rechteck 205"/>
              <p:cNvSpPr>
                <a:spLocks noChangeAspect="1"/>
              </p:cNvSpPr>
              <p:nvPr/>
            </p:nvSpPr>
            <p:spPr>
              <a:xfrm>
                <a:off x="3887984" y="551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07" name="Rechteck 206"/>
              <p:cNvSpPr>
                <a:spLocks noChangeAspect="1"/>
              </p:cNvSpPr>
              <p:nvPr/>
            </p:nvSpPr>
            <p:spPr>
              <a:xfrm>
                <a:off x="3995984" y="540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08" name="Rechteck 207"/>
              <p:cNvSpPr>
                <a:spLocks noChangeAspect="1"/>
              </p:cNvSpPr>
              <p:nvPr/>
            </p:nvSpPr>
            <p:spPr>
              <a:xfrm>
                <a:off x="3995984" y="551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09" name="Rechteck 208"/>
              <p:cNvSpPr>
                <a:spLocks noChangeAspect="1"/>
              </p:cNvSpPr>
              <p:nvPr/>
            </p:nvSpPr>
            <p:spPr>
              <a:xfrm>
                <a:off x="4103984" y="5409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10" name="Rechteck 209"/>
              <p:cNvSpPr>
                <a:spLocks noChangeAspect="1"/>
              </p:cNvSpPr>
              <p:nvPr/>
            </p:nvSpPr>
            <p:spPr>
              <a:xfrm>
                <a:off x="4103984" y="5517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11" name="Rechteck 210"/>
              <p:cNvSpPr>
                <a:spLocks noChangeAspect="1"/>
              </p:cNvSpPr>
              <p:nvPr/>
            </p:nvSpPr>
            <p:spPr>
              <a:xfrm>
                <a:off x="3779984" y="562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12" name="Rechteck 211"/>
              <p:cNvSpPr>
                <a:spLocks noChangeAspect="1"/>
              </p:cNvSpPr>
              <p:nvPr/>
            </p:nvSpPr>
            <p:spPr>
              <a:xfrm>
                <a:off x="3779984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13" name="Rechteck 212"/>
              <p:cNvSpPr>
                <a:spLocks noChangeAspect="1"/>
              </p:cNvSpPr>
              <p:nvPr/>
            </p:nvSpPr>
            <p:spPr>
              <a:xfrm>
                <a:off x="3887984" y="562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14" name="Rechteck 213"/>
              <p:cNvSpPr>
                <a:spLocks noChangeAspect="1"/>
              </p:cNvSpPr>
              <p:nvPr/>
            </p:nvSpPr>
            <p:spPr>
              <a:xfrm>
                <a:off x="3887984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15" name="Rechteck 214"/>
              <p:cNvSpPr>
                <a:spLocks noChangeAspect="1"/>
              </p:cNvSpPr>
              <p:nvPr/>
            </p:nvSpPr>
            <p:spPr>
              <a:xfrm>
                <a:off x="3995984" y="562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16" name="Rechteck 215"/>
              <p:cNvSpPr>
                <a:spLocks noChangeAspect="1"/>
              </p:cNvSpPr>
              <p:nvPr/>
            </p:nvSpPr>
            <p:spPr>
              <a:xfrm>
                <a:off x="3995984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17" name="Rechteck 216"/>
              <p:cNvSpPr>
                <a:spLocks noChangeAspect="1"/>
              </p:cNvSpPr>
              <p:nvPr/>
            </p:nvSpPr>
            <p:spPr>
              <a:xfrm>
                <a:off x="4103984" y="5625112"/>
                <a:ext cx="108000" cy="108000"/>
              </a:xfrm>
              <a:prstGeom prst="rect">
                <a:avLst/>
              </a:prstGeom>
              <a:solidFill>
                <a:srgbClr val="F181D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18" name="Rechteck 217"/>
              <p:cNvSpPr>
                <a:spLocks noChangeAspect="1"/>
              </p:cNvSpPr>
              <p:nvPr/>
            </p:nvSpPr>
            <p:spPr>
              <a:xfrm>
                <a:off x="4103984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19" name="Rechteck 218"/>
              <p:cNvSpPr>
                <a:spLocks noChangeAspect="1"/>
              </p:cNvSpPr>
              <p:nvPr/>
            </p:nvSpPr>
            <p:spPr>
              <a:xfrm>
                <a:off x="4212032" y="540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20" name="Rechteck 219"/>
              <p:cNvSpPr>
                <a:spLocks noChangeAspect="1"/>
              </p:cNvSpPr>
              <p:nvPr/>
            </p:nvSpPr>
            <p:spPr>
              <a:xfrm>
                <a:off x="4212032" y="551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21" name="Rechteck 220"/>
              <p:cNvSpPr>
                <a:spLocks noChangeAspect="1"/>
              </p:cNvSpPr>
              <p:nvPr/>
            </p:nvSpPr>
            <p:spPr>
              <a:xfrm>
                <a:off x="4320032" y="540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22" name="Rechteck 221"/>
              <p:cNvSpPr>
                <a:spLocks noChangeAspect="1"/>
              </p:cNvSpPr>
              <p:nvPr/>
            </p:nvSpPr>
            <p:spPr>
              <a:xfrm>
                <a:off x="4320032" y="551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23" name="Rechteck 222"/>
              <p:cNvSpPr>
                <a:spLocks noChangeAspect="1"/>
              </p:cNvSpPr>
              <p:nvPr/>
            </p:nvSpPr>
            <p:spPr>
              <a:xfrm>
                <a:off x="4428032" y="540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24" name="Rechteck 223"/>
              <p:cNvSpPr>
                <a:spLocks noChangeAspect="1"/>
              </p:cNvSpPr>
              <p:nvPr/>
            </p:nvSpPr>
            <p:spPr>
              <a:xfrm>
                <a:off x="4428032" y="551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25" name="Rechteck 224"/>
              <p:cNvSpPr>
                <a:spLocks noChangeAspect="1"/>
              </p:cNvSpPr>
              <p:nvPr/>
            </p:nvSpPr>
            <p:spPr>
              <a:xfrm>
                <a:off x="4536032" y="540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26" name="Rechteck 225"/>
              <p:cNvSpPr>
                <a:spLocks noChangeAspect="1"/>
              </p:cNvSpPr>
              <p:nvPr/>
            </p:nvSpPr>
            <p:spPr>
              <a:xfrm>
                <a:off x="4536032" y="551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27" name="Rechteck 226"/>
              <p:cNvSpPr>
                <a:spLocks noChangeAspect="1"/>
              </p:cNvSpPr>
              <p:nvPr/>
            </p:nvSpPr>
            <p:spPr>
              <a:xfrm>
                <a:off x="4212032" y="562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28" name="Rechteck 227"/>
              <p:cNvSpPr>
                <a:spLocks noChangeAspect="1"/>
              </p:cNvSpPr>
              <p:nvPr/>
            </p:nvSpPr>
            <p:spPr>
              <a:xfrm>
                <a:off x="4212032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29" name="Rechteck 228"/>
              <p:cNvSpPr>
                <a:spLocks noChangeAspect="1"/>
              </p:cNvSpPr>
              <p:nvPr/>
            </p:nvSpPr>
            <p:spPr>
              <a:xfrm>
                <a:off x="4320032" y="562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30" name="Rechteck 229"/>
              <p:cNvSpPr>
                <a:spLocks noChangeAspect="1"/>
              </p:cNvSpPr>
              <p:nvPr/>
            </p:nvSpPr>
            <p:spPr>
              <a:xfrm>
                <a:off x="4320032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31" name="Rechteck 230"/>
              <p:cNvSpPr>
                <a:spLocks noChangeAspect="1"/>
              </p:cNvSpPr>
              <p:nvPr/>
            </p:nvSpPr>
            <p:spPr>
              <a:xfrm>
                <a:off x="4428032" y="562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32" name="Rechteck 231"/>
              <p:cNvSpPr>
                <a:spLocks noChangeAspect="1"/>
              </p:cNvSpPr>
              <p:nvPr/>
            </p:nvSpPr>
            <p:spPr>
              <a:xfrm>
                <a:off x="4428032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33" name="Rechteck 232"/>
              <p:cNvSpPr>
                <a:spLocks noChangeAspect="1"/>
              </p:cNvSpPr>
              <p:nvPr/>
            </p:nvSpPr>
            <p:spPr>
              <a:xfrm>
                <a:off x="4536032" y="562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34" name="Rechteck 233"/>
              <p:cNvSpPr>
                <a:spLocks noChangeAspect="1"/>
              </p:cNvSpPr>
              <p:nvPr/>
            </p:nvSpPr>
            <p:spPr>
              <a:xfrm>
                <a:off x="4536032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35" name="Rechteck 234"/>
              <p:cNvSpPr>
                <a:spLocks noChangeAspect="1"/>
              </p:cNvSpPr>
              <p:nvPr/>
            </p:nvSpPr>
            <p:spPr>
              <a:xfrm>
                <a:off x="3779984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36" name="Rechteck 235"/>
              <p:cNvSpPr>
                <a:spLocks noChangeAspect="1"/>
              </p:cNvSpPr>
              <p:nvPr/>
            </p:nvSpPr>
            <p:spPr>
              <a:xfrm>
                <a:off x="3779984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37" name="Rechteck 236"/>
              <p:cNvSpPr>
                <a:spLocks noChangeAspect="1"/>
              </p:cNvSpPr>
              <p:nvPr/>
            </p:nvSpPr>
            <p:spPr>
              <a:xfrm>
                <a:off x="3887984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38" name="Rechteck 237"/>
              <p:cNvSpPr>
                <a:spLocks noChangeAspect="1"/>
              </p:cNvSpPr>
              <p:nvPr/>
            </p:nvSpPr>
            <p:spPr>
              <a:xfrm>
                <a:off x="3887984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39" name="Rechteck 238"/>
              <p:cNvSpPr>
                <a:spLocks noChangeAspect="1"/>
              </p:cNvSpPr>
              <p:nvPr/>
            </p:nvSpPr>
            <p:spPr>
              <a:xfrm>
                <a:off x="3995984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0" name="Rechteck 239"/>
              <p:cNvSpPr>
                <a:spLocks noChangeAspect="1"/>
              </p:cNvSpPr>
              <p:nvPr/>
            </p:nvSpPr>
            <p:spPr>
              <a:xfrm>
                <a:off x="3995984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1" name="Rechteck 240"/>
              <p:cNvSpPr>
                <a:spLocks noChangeAspect="1"/>
              </p:cNvSpPr>
              <p:nvPr/>
            </p:nvSpPr>
            <p:spPr>
              <a:xfrm>
                <a:off x="4103984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2" name="Rechteck 241"/>
              <p:cNvSpPr>
                <a:spLocks noChangeAspect="1"/>
              </p:cNvSpPr>
              <p:nvPr/>
            </p:nvSpPr>
            <p:spPr>
              <a:xfrm>
                <a:off x="4103984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3" name="Rechteck 242"/>
              <p:cNvSpPr>
                <a:spLocks noChangeAspect="1"/>
              </p:cNvSpPr>
              <p:nvPr/>
            </p:nvSpPr>
            <p:spPr>
              <a:xfrm>
                <a:off x="3779984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4" name="Rechteck 243"/>
              <p:cNvSpPr>
                <a:spLocks noChangeAspect="1"/>
              </p:cNvSpPr>
              <p:nvPr/>
            </p:nvSpPr>
            <p:spPr>
              <a:xfrm>
                <a:off x="3887984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5" name="Rechteck 244"/>
              <p:cNvSpPr>
                <a:spLocks noChangeAspect="1"/>
              </p:cNvSpPr>
              <p:nvPr/>
            </p:nvSpPr>
            <p:spPr>
              <a:xfrm>
                <a:off x="3995984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6" name="Rechteck 245"/>
              <p:cNvSpPr>
                <a:spLocks noChangeAspect="1"/>
              </p:cNvSpPr>
              <p:nvPr/>
            </p:nvSpPr>
            <p:spPr>
              <a:xfrm>
                <a:off x="4103984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7" name="Rechteck 246"/>
              <p:cNvSpPr>
                <a:spLocks noChangeAspect="1"/>
              </p:cNvSpPr>
              <p:nvPr/>
            </p:nvSpPr>
            <p:spPr>
              <a:xfrm>
                <a:off x="4212032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8" name="Rechteck 247"/>
              <p:cNvSpPr>
                <a:spLocks noChangeAspect="1"/>
              </p:cNvSpPr>
              <p:nvPr/>
            </p:nvSpPr>
            <p:spPr>
              <a:xfrm>
                <a:off x="4212032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9" name="Rechteck 248"/>
              <p:cNvSpPr>
                <a:spLocks noChangeAspect="1"/>
              </p:cNvSpPr>
              <p:nvPr/>
            </p:nvSpPr>
            <p:spPr>
              <a:xfrm>
                <a:off x="4320032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0" name="Rechteck 249"/>
              <p:cNvSpPr>
                <a:spLocks noChangeAspect="1"/>
              </p:cNvSpPr>
              <p:nvPr/>
            </p:nvSpPr>
            <p:spPr>
              <a:xfrm>
                <a:off x="4320032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1" name="Rechteck 250"/>
              <p:cNvSpPr>
                <a:spLocks noChangeAspect="1"/>
              </p:cNvSpPr>
              <p:nvPr/>
            </p:nvSpPr>
            <p:spPr>
              <a:xfrm>
                <a:off x="4428032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2" name="Rechteck 251"/>
              <p:cNvSpPr>
                <a:spLocks noChangeAspect="1"/>
              </p:cNvSpPr>
              <p:nvPr/>
            </p:nvSpPr>
            <p:spPr>
              <a:xfrm>
                <a:off x="4428032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3" name="Rechteck 252"/>
              <p:cNvSpPr>
                <a:spLocks noChangeAspect="1"/>
              </p:cNvSpPr>
              <p:nvPr/>
            </p:nvSpPr>
            <p:spPr>
              <a:xfrm>
                <a:off x="4536032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4" name="Rechteck 253"/>
              <p:cNvSpPr>
                <a:spLocks noChangeAspect="1"/>
              </p:cNvSpPr>
              <p:nvPr/>
            </p:nvSpPr>
            <p:spPr>
              <a:xfrm>
                <a:off x="4536032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5" name="Rechteck 254"/>
              <p:cNvSpPr>
                <a:spLocks noChangeAspect="1"/>
              </p:cNvSpPr>
              <p:nvPr/>
            </p:nvSpPr>
            <p:spPr>
              <a:xfrm>
                <a:off x="4212032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6" name="Rechteck 255"/>
              <p:cNvSpPr>
                <a:spLocks noChangeAspect="1"/>
              </p:cNvSpPr>
              <p:nvPr/>
            </p:nvSpPr>
            <p:spPr>
              <a:xfrm>
                <a:off x="4320032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7" name="Rechteck 256"/>
              <p:cNvSpPr>
                <a:spLocks noChangeAspect="1"/>
              </p:cNvSpPr>
              <p:nvPr/>
            </p:nvSpPr>
            <p:spPr>
              <a:xfrm>
                <a:off x="4428032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8" name="Rechteck 257"/>
              <p:cNvSpPr>
                <a:spLocks noChangeAspect="1"/>
              </p:cNvSpPr>
              <p:nvPr/>
            </p:nvSpPr>
            <p:spPr>
              <a:xfrm>
                <a:off x="4536032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9" name="Rechteck 258"/>
              <p:cNvSpPr>
                <a:spLocks noChangeAspect="1"/>
              </p:cNvSpPr>
              <p:nvPr/>
            </p:nvSpPr>
            <p:spPr>
              <a:xfrm>
                <a:off x="4644032" y="5409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0" name="Rechteck 259"/>
              <p:cNvSpPr>
                <a:spLocks noChangeAspect="1"/>
              </p:cNvSpPr>
              <p:nvPr/>
            </p:nvSpPr>
            <p:spPr>
              <a:xfrm>
                <a:off x="4644032" y="5517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1" name="Rechteck 260"/>
              <p:cNvSpPr>
                <a:spLocks noChangeAspect="1"/>
              </p:cNvSpPr>
              <p:nvPr/>
            </p:nvSpPr>
            <p:spPr>
              <a:xfrm>
                <a:off x="4644032" y="5625112"/>
                <a:ext cx="108000" cy="108000"/>
              </a:xfrm>
              <a:prstGeom prst="rect">
                <a:avLst/>
              </a:prstGeom>
              <a:solidFill>
                <a:srgbClr val="8CE6A1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2" name="Rechteck 261"/>
              <p:cNvSpPr>
                <a:spLocks noChangeAspect="1"/>
              </p:cNvSpPr>
              <p:nvPr/>
            </p:nvSpPr>
            <p:spPr>
              <a:xfrm>
                <a:off x="4644032" y="5733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3" name="Rechteck 262"/>
              <p:cNvSpPr>
                <a:spLocks noChangeAspect="1"/>
              </p:cNvSpPr>
              <p:nvPr/>
            </p:nvSpPr>
            <p:spPr>
              <a:xfrm>
                <a:off x="4644032" y="5841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4" name="Rechteck 263"/>
              <p:cNvSpPr>
                <a:spLocks noChangeAspect="1"/>
              </p:cNvSpPr>
              <p:nvPr/>
            </p:nvSpPr>
            <p:spPr>
              <a:xfrm>
                <a:off x="4644032" y="5949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5" name="Rechteck 264"/>
              <p:cNvSpPr>
                <a:spLocks noChangeAspect="1"/>
              </p:cNvSpPr>
              <p:nvPr/>
            </p:nvSpPr>
            <p:spPr>
              <a:xfrm>
                <a:off x="4644032" y="6057112"/>
                <a:ext cx="108000" cy="108000"/>
              </a:xfrm>
              <a:prstGeom prst="rect">
                <a:avLst/>
              </a:prstGeom>
              <a:solidFill>
                <a:srgbClr val="FF9900"/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sp>
          <p:nvSpPr>
            <p:cNvPr id="8" name="Textfeld 7"/>
            <p:cNvSpPr txBox="1"/>
            <p:nvPr/>
          </p:nvSpPr>
          <p:spPr>
            <a:xfrm>
              <a:off x="7596115" y="6009112"/>
              <a:ext cx="285934" cy="3839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η</a:t>
              </a:r>
              <a:endParaRPr lang="en-GB" dirty="0"/>
            </a:p>
          </p:txBody>
        </p:sp>
        <p:sp>
          <p:nvSpPr>
            <p:cNvPr id="9" name="Textfeld 8"/>
            <p:cNvSpPr txBox="1"/>
            <p:nvPr/>
          </p:nvSpPr>
          <p:spPr>
            <a:xfrm>
              <a:off x="8568138" y="5030559"/>
              <a:ext cx="3353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ϕ</a:t>
              </a:r>
              <a:endParaRPr lang="en-GB" dirty="0"/>
            </a:p>
          </p:txBody>
        </p:sp>
      </p:grpSp>
      <p:grpSp>
        <p:nvGrpSpPr>
          <p:cNvPr id="266" name="Gruppieren 265"/>
          <p:cNvGrpSpPr/>
          <p:nvPr/>
        </p:nvGrpSpPr>
        <p:grpSpPr>
          <a:xfrm>
            <a:off x="7920993" y="315267"/>
            <a:ext cx="963865" cy="972000"/>
            <a:chOff x="1763760" y="4401024"/>
            <a:chExt cx="963865" cy="972000"/>
          </a:xfrm>
        </p:grpSpPr>
        <p:sp>
          <p:nvSpPr>
            <p:cNvPr id="267" name="Rechteck 266"/>
            <p:cNvSpPr>
              <a:spLocks noChangeAspect="1"/>
            </p:cNvSpPr>
            <p:nvPr/>
          </p:nvSpPr>
          <p:spPr>
            <a:xfrm>
              <a:off x="2295577" y="440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8" name="Rechteck 267"/>
            <p:cNvSpPr>
              <a:spLocks noChangeAspect="1"/>
            </p:cNvSpPr>
            <p:nvPr/>
          </p:nvSpPr>
          <p:spPr>
            <a:xfrm>
              <a:off x="2295577" y="450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9" name="Rechteck 268"/>
            <p:cNvSpPr>
              <a:spLocks noChangeAspect="1"/>
            </p:cNvSpPr>
            <p:nvPr/>
          </p:nvSpPr>
          <p:spPr>
            <a:xfrm>
              <a:off x="2295577" y="461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0" name="Rechteck 269"/>
            <p:cNvSpPr>
              <a:spLocks noChangeAspect="1"/>
            </p:cNvSpPr>
            <p:nvPr/>
          </p:nvSpPr>
          <p:spPr>
            <a:xfrm>
              <a:off x="2295577" y="472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1" name="Rechteck 270"/>
            <p:cNvSpPr>
              <a:spLocks noChangeAspect="1"/>
            </p:cNvSpPr>
            <p:nvPr/>
          </p:nvSpPr>
          <p:spPr>
            <a:xfrm>
              <a:off x="2403625" y="440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2" name="Rechteck 271"/>
            <p:cNvSpPr>
              <a:spLocks noChangeAspect="1"/>
            </p:cNvSpPr>
            <p:nvPr/>
          </p:nvSpPr>
          <p:spPr>
            <a:xfrm>
              <a:off x="2403625" y="450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3" name="Rechteck 272"/>
            <p:cNvSpPr>
              <a:spLocks noChangeAspect="1"/>
            </p:cNvSpPr>
            <p:nvPr/>
          </p:nvSpPr>
          <p:spPr>
            <a:xfrm>
              <a:off x="2511625" y="440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4" name="Rechteck 273"/>
            <p:cNvSpPr>
              <a:spLocks noChangeAspect="1"/>
            </p:cNvSpPr>
            <p:nvPr/>
          </p:nvSpPr>
          <p:spPr>
            <a:xfrm>
              <a:off x="2511625" y="450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5" name="Rechteck 274"/>
            <p:cNvSpPr>
              <a:spLocks noChangeAspect="1"/>
            </p:cNvSpPr>
            <p:nvPr/>
          </p:nvSpPr>
          <p:spPr>
            <a:xfrm>
              <a:off x="2619625" y="440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6" name="Rechteck 275"/>
            <p:cNvSpPr>
              <a:spLocks noChangeAspect="1"/>
            </p:cNvSpPr>
            <p:nvPr/>
          </p:nvSpPr>
          <p:spPr>
            <a:xfrm>
              <a:off x="2619625" y="450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7" name="Rechteck 276"/>
            <p:cNvSpPr>
              <a:spLocks noChangeAspect="1"/>
            </p:cNvSpPr>
            <p:nvPr/>
          </p:nvSpPr>
          <p:spPr>
            <a:xfrm>
              <a:off x="2403625" y="461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8" name="Rechteck 277"/>
            <p:cNvSpPr>
              <a:spLocks noChangeAspect="1"/>
            </p:cNvSpPr>
            <p:nvPr/>
          </p:nvSpPr>
          <p:spPr>
            <a:xfrm>
              <a:off x="2403625" y="472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9" name="Rechteck 278"/>
            <p:cNvSpPr>
              <a:spLocks noChangeAspect="1"/>
            </p:cNvSpPr>
            <p:nvPr/>
          </p:nvSpPr>
          <p:spPr>
            <a:xfrm>
              <a:off x="2511625" y="461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0" name="Rechteck 279"/>
            <p:cNvSpPr>
              <a:spLocks noChangeAspect="1"/>
            </p:cNvSpPr>
            <p:nvPr/>
          </p:nvSpPr>
          <p:spPr>
            <a:xfrm>
              <a:off x="2511625" y="472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1" name="Rechteck 280"/>
            <p:cNvSpPr>
              <a:spLocks noChangeAspect="1"/>
            </p:cNvSpPr>
            <p:nvPr/>
          </p:nvSpPr>
          <p:spPr>
            <a:xfrm>
              <a:off x="2619625" y="461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2" name="Rechteck 281"/>
            <p:cNvSpPr>
              <a:spLocks noChangeAspect="1"/>
            </p:cNvSpPr>
            <p:nvPr/>
          </p:nvSpPr>
          <p:spPr>
            <a:xfrm>
              <a:off x="2619625" y="472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3" name="Rechteck 282"/>
            <p:cNvSpPr>
              <a:spLocks noChangeAspect="1"/>
            </p:cNvSpPr>
            <p:nvPr/>
          </p:nvSpPr>
          <p:spPr>
            <a:xfrm>
              <a:off x="1763760" y="440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4" name="Rechteck 283"/>
            <p:cNvSpPr>
              <a:spLocks noChangeAspect="1"/>
            </p:cNvSpPr>
            <p:nvPr/>
          </p:nvSpPr>
          <p:spPr>
            <a:xfrm>
              <a:off x="1763760" y="450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5" name="Rechteck 284"/>
            <p:cNvSpPr>
              <a:spLocks noChangeAspect="1"/>
            </p:cNvSpPr>
            <p:nvPr/>
          </p:nvSpPr>
          <p:spPr>
            <a:xfrm>
              <a:off x="1871760" y="440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6" name="Rechteck 285"/>
            <p:cNvSpPr>
              <a:spLocks noChangeAspect="1"/>
            </p:cNvSpPr>
            <p:nvPr/>
          </p:nvSpPr>
          <p:spPr>
            <a:xfrm>
              <a:off x="1871760" y="450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7" name="Rechteck 286"/>
            <p:cNvSpPr>
              <a:spLocks noChangeAspect="1"/>
            </p:cNvSpPr>
            <p:nvPr/>
          </p:nvSpPr>
          <p:spPr>
            <a:xfrm>
              <a:off x="1979760" y="440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8" name="Rechteck 287"/>
            <p:cNvSpPr>
              <a:spLocks noChangeAspect="1"/>
            </p:cNvSpPr>
            <p:nvPr/>
          </p:nvSpPr>
          <p:spPr>
            <a:xfrm>
              <a:off x="1979760" y="450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9" name="Rechteck 288"/>
            <p:cNvSpPr>
              <a:spLocks noChangeAspect="1"/>
            </p:cNvSpPr>
            <p:nvPr/>
          </p:nvSpPr>
          <p:spPr>
            <a:xfrm>
              <a:off x="2087760" y="440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0" name="Rechteck 289"/>
            <p:cNvSpPr>
              <a:spLocks noChangeAspect="1"/>
            </p:cNvSpPr>
            <p:nvPr/>
          </p:nvSpPr>
          <p:spPr>
            <a:xfrm>
              <a:off x="2087760" y="450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1" name="Rechteck 290"/>
            <p:cNvSpPr>
              <a:spLocks noChangeAspect="1"/>
            </p:cNvSpPr>
            <p:nvPr/>
          </p:nvSpPr>
          <p:spPr>
            <a:xfrm>
              <a:off x="1763760" y="461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2" name="Rechteck 291"/>
            <p:cNvSpPr>
              <a:spLocks noChangeAspect="1"/>
            </p:cNvSpPr>
            <p:nvPr/>
          </p:nvSpPr>
          <p:spPr>
            <a:xfrm>
              <a:off x="1763760" y="472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3" name="Rechteck 292"/>
            <p:cNvSpPr>
              <a:spLocks noChangeAspect="1"/>
            </p:cNvSpPr>
            <p:nvPr/>
          </p:nvSpPr>
          <p:spPr>
            <a:xfrm>
              <a:off x="1871760" y="461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4" name="Rechteck 293"/>
            <p:cNvSpPr>
              <a:spLocks noChangeAspect="1"/>
            </p:cNvSpPr>
            <p:nvPr/>
          </p:nvSpPr>
          <p:spPr>
            <a:xfrm>
              <a:off x="1871760" y="472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5" name="Rechteck 294"/>
            <p:cNvSpPr>
              <a:spLocks noChangeAspect="1"/>
            </p:cNvSpPr>
            <p:nvPr/>
          </p:nvSpPr>
          <p:spPr>
            <a:xfrm>
              <a:off x="1979760" y="461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6" name="Rechteck 295"/>
            <p:cNvSpPr>
              <a:spLocks noChangeAspect="1"/>
            </p:cNvSpPr>
            <p:nvPr/>
          </p:nvSpPr>
          <p:spPr>
            <a:xfrm>
              <a:off x="1979760" y="472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7" name="Rechteck 296"/>
            <p:cNvSpPr>
              <a:spLocks noChangeAspect="1"/>
            </p:cNvSpPr>
            <p:nvPr/>
          </p:nvSpPr>
          <p:spPr>
            <a:xfrm>
              <a:off x="2087760" y="461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8" name="Rechteck 297"/>
            <p:cNvSpPr>
              <a:spLocks noChangeAspect="1"/>
            </p:cNvSpPr>
            <p:nvPr/>
          </p:nvSpPr>
          <p:spPr>
            <a:xfrm>
              <a:off x="2087760" y="472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9" name="Rechteck 298"/>
            <p:cNvSpPr>
              <a:spLocks noChangeAspect="1"/>
            </p:cNvSpPr>
            <p:nvPr/>
          </p:nvSpPr>
          <p:spPr>
            <a:xfrm>
              <a:off x="2195808" y="440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0" name="Rechteck 299"/>
            <p:cNvSpPr>
              <a:spLocks noChangeAspect="1"/>
            </p:cNvSpPr>
            <p:nvPr/>
          </p:nvSpPr>
          <p:spPr>
            <a:xfrm>
              <a:off x="2195808" y="450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1" name="Rechteck 300"/>
            <p:cNvSpPr>
              <a:spLocks noChangeAspect="1"/>
            </p:cNvSpPr>
            <p:nvPr/>
          </p:nvSpPr>
          <p:spPr>
            <a:xfrm>
              <a:off x="2195808" y="461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2" name="Rechteck 301"/>
            <p:cNvSpPr>
              <a:spLocks noChangeAspect="1"/>
            </p:cNvSpPr>
            <p:nvPr/>
          </p:nvSpPr>
          <p:spPr>
            <a:xfrm>
              <a:off x="2195808" y="472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3" name="Rechteck 302"/>
            <p:cNvSpPr>
              <a:spLocks noChangeAspect="1"/>
            </p:cNvSpPr>
            <p:nvPr/>
          </p:nvSpPr>
          <p:spPr>
            <a:xfrm>
              <a:off x="2295577" y="4833024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4" name="Rechteck 303"/>
            <p:cNvSpPr>
              <a:spLocks noChangeAspect="1"/>
            </p:cNvSpPr>
            <p:nvPr/>
          </p:nvSpPr>
          <p:spPr>
            <a:xfrm>
              <a:off x="2295577" y="494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5" name="Rechteck 304"/>
            <p:cNvSpPr>
              <a:spLocks noChangeAspect="1"/>
            </p:cNvSpPr>
            <p:nvPr/>
          </p:nvSpPr>
          <p:spPr>
            <a:xfrm>
              <a:off x="2403625" y="4833024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6" name="Rechteck 305"/>
            <p:cNvSpPr>
              <a:spLocks noChangeAspect="1"/>
            </p:cNvSpPr>
            <p:nvPr/>
          </p:nvSpPr>
          <p:spPr>
            <a:xfrm>
              <a:off x="2403625" y="494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7" name="Rechteck 306"/>
            <p:cNvSpPr>
              <a:spLocks noChangeAspect="1"/>
            </p:cNvSpPr>
            <p:nvPr/>
          </p:nvSpPr>
          <p:spPr>
            <a:xfrm>
              <a:off x="2511625" y="4833024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8" name="Rechteck 307"/>
            <p:cNvSpPr>
              <a:spLocks noChangeAspect="1"/>
            </p:cNvSpPr>
            <p:nvPr/>
          </p:nvSpPr>
          <p:spPr>
            <a:xfrm>
              <a:off x="2511625" y="494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9" name="Rechteck 308"/>
            <p:cNvSpPr>
              <a:spLocks noChangeAspect="1"/>
            </p:cNvSpPr>
            <p:nvPr/>
          </p:nvSpPr>
          <p:spPr>
            <a:xfrm>
              <a:off x="2619625" y="4833024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0" name="Rechteck 309"/>
            <p:cNvSpPr>
              <a:spLocks noChangeAspect="1"/>
            </p:cNvSpPr>
            <p:nvPr/>
          </p:nvSpPr>
          <p:spPr>
            <a:xfrm>
              <a:off x="2619625" y="494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1" name="Rechteck 310"/>
            <p:cNvSpPr>
              <a:spLocks noChangeAspect="1"/>
            </p:cNvSpPr>
            <p:nvPr/>
          </p:nvSpPr>
          <p:spPr>
            <a:xfrm>
              <a:off x="2295577" y="504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2" name="Rechteck 311"/>
            <p:cNvSpPr>
              <a:spLocks noChangeAspect="1"/>
            </p:cNvSpPr>
            <p:nvPr/>
          </p:nvSpPr>
          <p:spPr>
            <a:xfrm>
              <a:off x="2295577" y="515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3" name="Rechteck 312"/>
            <p:cNvSpPr>
              <a:spLocks noChangeAspect="1"/>
            </p:cNvSpPr>
            <p:nvPr/>
          </p:nvSpPr>
          <p:spPr>
            <a:xfrm>
              <a:off x="2295577" y="526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4" name="Rechteck 313"/>
            <p:cNvSpPr>
              <a:spLocks noChangeAspect="1"/>
            </p:cNvSpPr>
            <p:nvPr/>
          </p:nvSpPr>
          <p:spPr>
            <a:xfrm>
              <a:off x="2403625" y="504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5" name="Rechteck 314"/>
            <p:cNvSpPr>
              <a:spLocks noChangeAspect="1"/>
            </p:cNvSpPr>
            <p:nvPr/>
          </p:nvSpPr>
          <p:spPr>
            <a:xfrm>
              <a:off x="2403625" y="515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6" name="Rechteck 315"/>
            <p:cNvSpPr>
              <a:spLocks noChangeAspect="1"/>
            </p:cNvSpPr>
            <p:nvPr/>
          </p:nvSpPr>
          <p:spPr>
            <a:xfrm>
              <a:off x="2511625" y="504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7" name="Rechteck 316"/>
            <p:cNvSpPr>
              <a:spLocks noChangeAspect="1"/>
            </p:cNvSpPr>
            <p:nvPr/>
          </p:nvSpPr>
          <p:spPr>
            <a:xfrm>
              <a:off x="2511625" y="515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8" name="Rechteck 317"/>
            <p:cNvSpPr>
              <a:spLocks noChangeAspect="1"/>
            </p:cNvSpPr>
            <p:nvPr/>
          </p:nvSpPr>
          <p:spPr>
            <a:xfrm>
              <a:off x="2619625" y="504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9" name="Rechteck 318"/>
            <p:cNvSpPr>
              <a:spLocks noChangeAspect="1"/>
            </p:cNvSpPr>
            <p:nvPr/>
          </p:nvSpPr>
          <p:spPr>
            <a:xfrm>
              <a:off x="2619625" y="515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0" name="Rechteck 319"/>
            <p:cNvSpPr>
              <a:spLocks noChangeAspect="1"/>
            </p:cNvSpPr>
            <p:nvPr/>
          </p:nvSpPr>
          <p:spPr>
            <a:xfrm>
              <a:off x="2403625" y="526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1" name="Rechteck 320"/>
            <p:cNvSpPr>
              <a:spLocks noChangeAspect="1"/>
            </p:cNvSpPr>
            <p:nvPr/>
          </p:nvSpPr>
          <p:spPr>
            <a:xfrm>
              <a:off x="2511625" y="526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2" name="Rechteck 321"/>
            <p:cNvSpPr>
              <a:spLocks noChangeAspect="1"/>
            </p:cNvSpPr>
            <p:nvPr/>
          </p:nvSpPr>
          <p:spPr>
            <a:xfrm>
              <a:off x="2619625" y="526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3" name="Rechteck 322"/>
            <p:cNvSpPr>
              <a:spLocks noChangeAspect="1"/>
            </p:cNvSpPr>
            <p:nvPr/>
          </p:nvSpPr>
          <p:spPr>
            <a:xfrm>
              <a:off x="1763760" y="4833024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4" name="Rechteck 323"/>
            <p:cNvSpPr>
              <a:spLocks noChangeAspect="1"/>
            </p:cNvSpPr>
            <p:nvPr/>
          </p:nvSpPr>
          <p:spPr>
            <a:xfrm>
              <a:off x="1763760" y="494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5" name="Rechteck 324"/>
            <p:cNvSpPr>
              <a:spLocks noChangeAspect="1"/>
            </p:cNvSpPr>
            <p:nvPr/>
          </p:nvSpPr>
          <p:spPr>
            <a:xfrm>
              <a:off x="1871760" y="4833024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6" name="Rechteck 325"/>
            <p:cNvSpPr>
              <a:spLocks noChangeAspect="1"/>
            </p:cNvSpPr>
            <p:nvPr/>
          </p:nvSpPr>
          <p:spPr>
            <a:xfrm>
              <a:off x="1871760" y="494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7" name="Rechteck 326"/>
            <p:cNvSpPr>
              <a:spLocks noChangeAspect="1"/>
            </p:cNvSpPr>
            <p:nvPr/>
          </p:nvSpPr>
          <p:spPr>
            <a:xfrm>
              <a:off x="1979760" y="4833024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8" name="Rechteck 327"/>
            <p:cNvSpPr>
              <a:spLocks noChangeAspect="1"/>
            </p:cNvSpPr>
            <p:nvPr/>
          </p:nvSpPr>
          <p:spPr>
            <a:xfrm>
              <a:off x="1979760" y="494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9" name="Rechteck 328"/>
            <p:cNvSpPr>
              <a:spLocks noChangeAspect="1"/>
            </p:cNvSpPr>
            <p:nvPr/>
          </p:nvSpPr>
          <p:spPr>
            <a:xfrm>
              <a:off x="2087760" y="4833024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0" name="Rechteck 329"/>
            <p:cNvSpPr>
              <a:spLocks noChangeAspect="1"/>
            </p:cNvSpPr>
            <p:nvPr/>
          </p:nvSpPr>
          <p:spPr>
            <a:xfrm>
              <a:off x="2087760" y="494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1" name="Rechteck 330"/>
            <p:cNvSpPr>
              <a:spLocks noChangeAspect="1"/>
            </p:cNvSpPr>
            <p:nvPr/>
          </p:nvSpPr>
          <p:spPr>
            <a:xfrm>
              <a:off x="2195808" y="4833024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2" name="Rechteck 331"/>
            <p:cNvSpPr>
              <a:spLocks noChangeAspect="1"/>
            </p:cNvSpPr>
            <p:nvPr/>
          </p:nvSpPr>
          <p:spPr>
            <a:xfrm>
              <a:off x="2195808" y="494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3" name="Rechteck 332"/>
            <p:cNvSpPr>
              <a:spLocks noChangeAspect="1"/>
            </p:cNvSpPr>
            <p:nvPr/>
          </p:nvSpPr>
          <p:spPr>
            <a:xfrm>
              <a:off x="1763760" y="504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4" name="Rechteck 333"/>
            <p:cNvSpPr>
              <a:spLocks noChangeAspect="1"/>
            </p:cNvSpPr>
            <p:nvPr/>
          </p:nvSpPr>
          <p:spPr>
            <a:xfrm>
              <a:off x="1763760" y="515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5" name="Rechteck 334"/>
            <p:cNvSpPr>
              <a:spLocks noChangeAspect="1"/>
            </p:cNvSpPr>
            <p:nvPr/>
          </p:nvSpPr>
          <p:spPr>
            <a:xfrm>
              <a:off x="1871760" y="504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6" name="Rechteck 335"/>
            <p:cNvSpPr>
              <a:spLocks noChangeAspect="1"/>
            </p:cNvSpPr>
            <p:nvPr/>
          </p:nvSpPr>
          <p:spPr>
            <a:xfrm>
              <a:off x="1871760" y="515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7" name="Rechteck 336"/>
            <p:cNvSpPr>
              <a:spLocks noChangeAspect="1"/>
            </p:cNvSpPr>
            <p:nvPr/>
          </p:nvSpPr>
          <p:spPr>
            <a:xfrm>
              <a:off x="1979760" y="504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8" name="Rechteck 337"/>
            <p:cNvSpPr>
              <a:spLocks noChangeAspect="1"/>
            </p:cNvSpPr>
            <p:nvPr/>
          </p:nvSpPr>
          <p:spPr>
            <a:xfrm>
              <a:off x="1979760" y="515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9" name="Rechteck 338"/>
            <p:cNvSpPr>
              <a:spLocks noChangeAspect="1"/>
            </p:cNvSpPr>
            <p:nvPr/>
          </p:nvSpPr>
          <p:spPr>
            <a:xfrm>
              <a:off x="2087760" y="504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0" name="Rechteck 339"/>
            <p:cNvSpPr>
              <a:spLocks noChangeAspect="1"/>
            </p:cNvSpPr>
            <p:nvPr/>
          </p:nvSpPr>
          <p:spPr>
            <a:xfrm>
              <a:off x="2087760" y="515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1" name="Rechteck 340"/>
            <p:cNvSpPr>
              <a:spLocks noChangeAspect="1"/>
            </p:cNvSpPr>
            <p:nvPr/>
          </p:nvSpPr>
          <p:spPr>
            <a:xfrm>
              <a:off x="1763760" y="526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2" name="Rechteck 341"/>
            <p:cNvSpPr>
              <a:spLocks noChangeAspect="1"/>
            </p:cNvSpPr>
            <p:nvPr/>
          </p:nvSpPr>
          <p:spPr>
            <a:xfrm>
              <a:off x="1871760" y="526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3" name="Rechteck 342"/>
            <p:cNvSpPr>
              <a:spLocks noChangeAspect="1"/>
            </p:cNvSpPr>
            <p:nvPr/>
          </p:nvSpPr>
          <p:spPr>
            <a:xfrm>
              <a:off x="1979760" y="526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4" name="Rechteck 343"/>
            <p:cNvSpPr>
              <a:spLocks noChangeAspect="1"/>
            </p:cNvSpPr>
            <p:nvPr/>
          </p:nvSpPr>
          <p:spPr>
            <a:xfrm>
              <a:off x="2087760" y="526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5" name="Rechteck 344"/>
            <p:cNvSpPr>
              <a:spLocks noChangeAspect="1"/>
            </p:cNvSpPr>
            <p:nvPr/>
          </p:nvSpPr>
          <p:spPr>
            <a:xfrm>
              <a:off x="2195808" y="504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6" name="Rechteck 345"/>
            <p:cNvSpPr>
              <a:spLocks noChangeAspect="1"/>
            </p:cNvSpPr>
            <p:nvPr/>
          </p:nvSpPr>
          <p:spPr>
            <a:xfrm>
              <a:off x="2195808" y="515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7" name="Rechteck 346"/>
            <p:cNvSpPr>
              <a:spLocks noChangeAspect="1"/>
            </p:cNvSpPr>
            <p:nvPr/>
          </p:nvSpPr>
          <p:spPr>
            <a:xfrm>
              <a:off x="2195808" y="526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cxnSp>
        <p:nvCxnSpPr>
          <p:cNvPr id="349" name="Gerader Verbinder 348"/>
          <p:cNvCxnSpPr/>
          <p:nvPr/>
        </p:nvCxnSpPr>
        <p:spPr>
          <a:xfrm flipV="1">
            <a:off x="8026015" y="804960"/>
            <a:ext cx="387074" cy="1533414"/>
          </a:xfrm>
          <a:prstGeom prst="line">
            <a:avLst/>
          </a:prstGeom>
          <a:ln cap="rnd">
            <a:solidFill>
              <a:srgbClr val="FF0000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6" name="Rechteck 355"/>
          <p:cNvSpPr>
            <a:spLocks noChangeAspect="1"/>
          </p:cNvSpPr>
          <p:nvPr/>
        </p:nvSpPr>
        <p:spPr>
          <a:xfrm>
            <a:off x="3491880" y="1124744"/>
            <a:ext cx="108000" cy="108000"/>
          </a:xfrm>
          <a:prstGeom prst="rect">
            <a:avLst/>
          </a:prstGeom>
          <a:solidFill>
            <a:srgbClr val="8CE6A1"/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358" name="Gruppieren 357"/>
          <p:cNvGrpSpPr>
            <a:grpSpLocks noChangeAspect="1"/>
          </p:cNvGrpSpPr>
          <p:nvPr/>
        </p:nvGrpSpPr>
        <p:grpSpPr>
          <a:xfrm>
            <a:off x="7960235" y="3740388"/>
            <a:ext cx="761918" cy="3047378"/>
            <a:chOff x="3599952" y="1376808"/>
            <a:chExt cx="1728168" cy="6912000"/>
          </a:xfrm>
        </p:grpSpPr>
        <p:sp>
          <p:nvSpPr>
            <p:cNvPr id="359" name="Rechteck 358"/>
            <p:cNvSpPr>
              <a:spLocks noChangeAspect="1"/>
            </p:cNvSpPr>
            <p:nvPr/>
          </p:nvSpPr>
          <p:spPr>
            <a:xfrm>
              <a:off x="4572000" y="13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0" name="Rechteck 359"/>
            <p:cNvSpPr>
              <a:spLocks noChangeAspect="1"/>
            </p:cNvSpPr>
            <p:nvPr/>
          </p:nvSpPr>
          <p:spPr>
            <a:xfrm>
              <a:off x="4572000" y="14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1" name="Rechteck 360"/>
            <p:cNvSpPr>
              <a:spLocks noChangeAspect="1"/>
            </p:cNvSpPr>
            <p:nvPr/>
          </p:nvSpPr>
          <p:spPr>
            <a:xfrm>
              <a:off x="4680000" y="13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2" name="Rechteck 361"/>
            <p:cNvSpPr>
              <a:spLocks noChangeAspect="1"/>
            </p:cNvSpPr>
            <p:nvPr/>
          </p:nvSpPr>
          <p:spPr>
            <a:xfrm>
              <a:off x="4680000" y="14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3" name="Rechteck 362"/>
            <p:cNvSpPr>
              <a:spLocks noChangeAspect="1"/>
            </p:cNvSpPr>
            <p:nvPr/>
          </p:nvSpPr>
          <p:spPr>
            <a:xfrm>
              <a:off x="4788000" y="13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4" name="Rechteck 363"/>
            <p:cNvSpPr>
              <a:spLocks noChangeAspect="1"/>
            </p:cNvSpPr>
            <p:nvPr/>
          </p:nvSpPr>
          <p:spPr>
            <a:xfrm>
              <a:off x="4788000" y="14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5" name="Rechteck 364"/>
            <p:cNvSpPr>
              <a:spLocks noChangeAspect="1"/>
            </p:cNvSpPr>
            <p:nvPr/>
          </p:nvSpPr>
          <p:spPr>
            <a:xfrm>
              <a:off x="4896000" y="13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6" name="Rechteck 365"/>
            <p:cNvSpPr>
              <a:spLocks noChangeAspect="1"/>
            </p:cNvSpPr>
            <p:nvPr/>
          </p:nvSpPr>
          <p:spPr>
            <a:xfrm>
              <a:off x="4896000" y="14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7" name="Rechteck 366"/>
            <p:cNvSpPr>
              <a:spLocks noChangeAspect="1"/>
            </p:cNvSpPr>
            <p:nvPr/>
          </p:nvSpPr>
          <p:spPr>
            <a:xfrm>
              <a:off x="4572000" y="15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8" name="Rechteck 367"/>
            <p:cNvSpPr>
              <a:spLocks noChangeAspect="1"/>
            </p:cNvSpPr>
            <p:nvPr/>
          </p:nvSpPr>
          <p:spPr>
            <a:xfrm>
              <a:off x="4572000" y="17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9" name="Rechteck 368"/>
            <p:cNvSpPr>
              <a:spLocks noChangeAspect="1"/>
            </p:cNvSpPr>
            <p:nvPr/>
          </p:nvSpPr>
          <p:spPr>
            <a:xfrm>
              <a:off x="4680000" y="15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0" name="Rechteck 369"/>
            <p:cNvSpPr>
              <a:spLocks noChangeAspect="1"/>
            </p:cNvSpPr>
            <p:nvPr/>
          </p:nvSpPr>
          <p:spPr>
            <a:xfrm>
              <a:off x="4680000" y="17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1" name="Rechteck 370"/>
            <p:cNvSpPr>
              <a:spLocks noChangeAspect="1"/>
            </p:cNvSpPr>
            <p:nvPr/>
          </p:nvSpPr>
          <p:spPr>
            <a:xfrm>
              <a:off x="4788000" y="15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2" name="Rechteck 371"/>
            <p:cNvSpPr>
              <a:spLocks noChangeAspect="1"/>
            </p:cNvSpPr>
            <p:nvPr/>
          </p:nvSpPr>
          <p:spPr>
            <a:xfrm>
              <a:off x="4788000" y="17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3" name="Rechteck 372"/>
            <p:cNvSpPr>
              <a:spLocks noChangeAspect="1"/>
            </p:cNvSpPr>
            <p:nvPr/>
          </p:nvSpPr>
          <p:spPr>
            <a:xfrm>
              <a:off x="4896000" y="15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4" name="Rechteck 373"/>
            <p:cNvSpPr>
              <a:spLocks noChangeAspect="1"/>
            </p:cNvSpPr>
            <p:nvPr/>
          </p:nvSpPr>
          <p:spPr>
            <a:xfrm>
              <a:off x="4896000" y="17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5" name="Rechteck 374"/>
            <p:cNvSpPr>
              <a:spLocks noChangeAspect="1"/>
            </p:cNvSpPr>
            <p:nvPr/>
          </p:nvSpPr>
          <p:spPr>
            <a:xfrm>
              <a:off x="5004048" y="13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6" name="Rechteck 375"/>
            <p:cNvSpPr>
              <a:spLocks noChangeAspect="1"/>
            </p:cNvSpPr>
            <p:nvPr/>
          </p:nvSpPr>
          <p:spPr>
            <a:xfrm>
              <a:off x="5004048" y="14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7" name="Rechteck 376"/>
            <p:cNvSpPr>
              <a:spLocks noChangeAspect="1"/>
            </p:cNvSpPr>
            <p:nvPr/>
          </p:nvSpPr>
          <p:spPr>
            <a:xfrm>
              <a:off x="5112048" y="13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8" name="Rechteck 377"/>
            <p:cNvSpPr>
              <a:spLocks noChangeAspect="1"/>
            </p:cNvSpPr>
            <p:nvPr/>
          </p:nvSpPr>
          <p:spPr>
            <a:xfrm>
              <a:off x="5112048" y="14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9" name="Rechteck 378"/>
            <p:cNvSpPr>
              <a:spLocks noChangeAspect="1"/>
            </p:cNvSpPr>
            <p:nvPr/>
          </p:nvSpPr>
          <p:spPr>
            <a:xfrm>
              <a:off x="5220048" y="13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0" name="Rechteck 379"/>
            <p:cNvSpPr>
              <a:spLocks noChangeAspect="1"/>
            </p:cNvSpPr>
            <p:nvPr/>
          </p:nvSpPr>
          <p:spPr>
            <a:xfrm>
              <a:off x="5220048" y="14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1" name="Rechteck 380"/>
            <p:cNvSpPr>
              <a:spLocks noChangeAspect="1"/>
            </p:cNvSpPr>
            <p:nvPr/>
          </p:nvSpPr>
          <p:spPr>
            <a:xfrm>
              <a:off x="5004048" y="15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2" name="Rechteck 381"/>
            <p:cNvSpPr>
              <a:spLocks noChangeAspect="1"/>
            </p:cNvSpPr>
            <p:nvPr/>
          </p:nvSpPr>
          <p:spPr>
            <a:xfrm>
              <a:off x="5004048" y="17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3" name="Rechteck 382"/>
            <p:cNvSpPr>
              <a:spLocks noChangeAspect="1"/>
            </p:cNvSpPr>
            <p:nvPr/>
          </p:nvSpPr>
          <p:spPr>
            <a:xfrm>
              <a:off x="5112048" y="15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4" name="Rechteck 383"/>
            <p:cNvSpPr>
              <a:spLocks noChangeAspect="1"/>
            </p:cNvSpPr>
            <p:nvPr/>
          </p:nvSpPr>
          <p:spPr>
            <a:xfrm>
              <a:off x="5112048" y="17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5" name="Rechteck 384"/>
            <p:cNvSpPr>
              <a:spLocks noChangeAspect="1"/>
            </p:cNvSpPr>
            <p:nvPr/>
          </p:nvSpPr>
          <p:spPr>
            <a:xfrm>
              <a:off x="5220048" y="15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6" name="Rechteck 385"/>
            <p:cNvSpPr>
              <a:spLocks noChangeAspect="1"/>
            </p:cNvSpPr>
            <p:nvPr/>
          </p:nvSpPr>
          <p:spPr>
            <a:xfrm>
              <a:off x="5220048" y="17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7" name="Rechteck 386"/>
            <p:cNvSpPr>
              <a:spLocks noChangeAspect="1"/>
            </p:cNvSpPr>
            <p:nvPr/>
          </p:nvSpPr>
          <p:spPr>
            <a:xfrm>
              <a:off x="4572000" y="18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8" name="Rechteck 387"/>
            <p:cNvSpPr>
              <a:spLocks noChangeAspect="1"/>
            </p:cNvSpPr>
            <p:nvPr/>
          </p:nvSpPr>
          <p:spPr>
            <a:xfrm>
              <a:off x="4680000" y="18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9" name="Rechteck 388"/>
            <p:cNvSpPr>
              <a:spLocks noChangeAspect="1"/>
            </p:cNvSpPr>
            <p:nvPr/>
          </p:nvSpPr>
          <p:spPr>
            <a:xfrm>
              <a:off x="4788000" y="18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0" name="Rechteck 389"/>
            <p:cNvSpPr>
              <a:spLocks noChangeAspect="1"/>
            </p:cNvSpPr>
            <p:nvPr/>
          </p:nvSpPr>
          <p:spPr>
            <a:xfrm>
              <a:off x="4896000" y="18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1" name="Rechteck 390"/>
            <p:cNvSpPr>
              <a:spLocks noChangeAspect="1"/>
            </p:cNvSpPr>
            <p:nvPr/>
          </p:nvSpPr>
          <p:spPr>
            <a:xfrm>
              <a:off x="5004048" y="18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2" name="Rechteck 391"/>
            <p:cNvSpPr>
              <a:spLocks noChangeAspect="1"/>
            </p:cNvSpPr>
            <p:nvPr/>
          </p:nvSpPr>
          <p:spPr>
            <a:xfrm>
              <a:off x="5112048" y="18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3" name="Rechteck 392"/>
            <p:cNvSpPr>
              <a:spLocks noChangeAspect="1"/>
            </p:cNvSpPr>
            <p:nvPr/>
          </p:nvSpPr>
          <p:spPr>
            <a:xfrm>
              <a:off x="5220048" y="18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4" name="Rechteck 393"/>
            <p:cNvSpPr>
              <a:spLocks noChangeAspect="1"/>
            </p:cNvSpPr>
            <p:nvPr/>
          </p:nvSpPr>
          <p:spPr>
            <a:xfrm>
              <a:off x="3599952" y="13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5" name="Rechteck 394"/>
            <p:cNvSpPr>
              <a:spLocks noChangeAspect="1"/>
            </p:cNvSpPr>
            <p:nvPr/>
          </p:nvSpPr>
          <p:spPr>
            <a:xfrm>
              <a:off x="3599952" y="14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6" name="Rechteck 395"/>
            <p:cNvSpPr>
              <a:spLocks noChangeAspect="1"/>
            </p:cNvSpPr>
            <p:nvPr/>
          </p:nvSpPr>
          <p:spPr>
            <a:xfrm>
              <a:off x="3707952" y="13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7" name="Rechteck 396"/>
            <p:cNvSpPr>
              <a:spLocks noChangeAspect="1"/>
            </p:cNvSpPr>
            <p:nvPr/>
          </p:nvSpPr>
          <p:spPr>
            <a:xfrm>
              <a:off x="3707952" y="14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8" name="Rechteck 397"/>
            <p:cNvSpPr>
              <a:spLocks noChangeAspect="1"/>
            </p:cNvSpPr>
            <p:nvPr/>
          </p:nvSpPr>
          <p:spPr>
            <a:xfrm>
              <a:off x="3815952" y="13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9" name="Rechteck 398"/>
            <p:cNvSpPr>
              <a:spLocks noChangeAspect="1"/>
            </p:cNvSpPr>
            <p:nvPr/>
          </p:nvSpPr>
          <p:spPr>
            <a:xfrm>
              <a:off x="3815952" y="14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0" name="Rechteck 399"/>
            <p:cNvSpPr>
              <a:spLocks noChangeAspect="1"/>
            </p:cNvSpPr>
            <p:nvPr/>
          </p:nvSpPr>
          <p:spPr>
            <a:xfrm>
              <a:off x="3923952" y="13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1" name="Rechteck 400"/>
            <p:cNvSpPr>
              <a:spLocks noChangeAspect="1"/>
            </p:cNvSpPr>
            <p:nvPr/>
          </p:nvSpPr>
          <p:spPr>
            <a:xfrm>
              <a:off x="3923952" y="14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2" name="Rechteck 401"/>
            <p:cNvSpPr>
              <a:spLocks noChangeAspect="1"/>
            </p:cNvSpPr>
            <p:nvPr/>
          </p:nvSpPr>
          <p:spPr>
            <a:xfrm>
              <a:off x="3599952" y="15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3" name="Rechteck 402"/>
            <p:cNvSpPr>
              <a:spLocks noChangeAspect="1"/>
            </p:cNvSpPr>
            <p:nvPr/>
          </p:nvSpPr>
          <p:spPr>
            <a:xfrm>
              <a:off x="3599952" y="17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4" name="Rechteck 403"/>
            <p:cNvSpPr>
              <a:spLocks noChangeAspect="1"/>
            </p:cNvSpPr>
            <p:nvPr/>
          </p:nvSpPr>
          <p:spPr>
            <a:xfrm>
              <a:off x="3707952" y="15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5" name="Rechteck 404"/>
            <p:cNvSpPr>
              <a:spLocks noChangeAspect="1"/>
            </p:cNvSpPr>
            <p:nvPr/>
          </p:nvSpPr>
          <p:spPr>
            <a:xfrm>
              <a:off x="3707952" y="17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6" name="Rechteck 405"/>
            <p:cNvSpPr>
              <a:spLocks noChangeAspect="1"/>
            </p:cNvSpPr>
            <p:nvPr/>
          </p:nvSpPr>
          <p:spPr>
            <a:xfrm>
              <a:off x="3815952" y="15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7" name="Rechteck 406"/>
            <p:cNvSpPr>
              <a:spLocks noChangeAspect="1"/>
            </p:cNvSpPr>
            <p:nvPr/>
          </p:nvSpPr>
          <p:spPr>
            <a:xfrm>
              <a:off x="3815952" y="17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8" name="Rechteck 407"/>
            <p:cNvSpPr>
              <a:spLocks noChangeAspect="1"/>
            </p:cNvSpPr>
            <p:nvPr/>
          </p:nvSpPr>
          <p:spPr>
            <a:xfrm>
              <a:off x="3923952" y="15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9" name="Rechteck 408"/>
            <p:cNvSpPr>
              <a:spLocks noChangeAspect="1"/>
            </p:cNvSpPr>
            <p:nvPr/>
          </p:nvSpPr>
          <p:spPr>
            <a:xfrm>
              <a:off x="3923952" y="17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0" name="Rechteck 409"/>
            <p:cNvSpPr>
              <a:spLocks noChangeAspect="1"/>
            </p:cNvSpPr>
            <p:nvPr/>
          </p:nvSpPr>
          <p:spPr>
            <a:xfrm>
              <a:off x="4032000" y="13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1" name="Rechteck 410"/>
            <p:cNvSpPr>
              <a:spLocks noChangeAspect="1"/>
            </p:cNvSpPr>
            <p:nvPr/>
          </p:nvSpPr>
          <p:spPr>
            <a:xfrm>
              <a:off x="4032000" y="14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2" name="Rechteck 411"/>
            <p:cNvSpPr>
              <a:spLocks noChangeAspect="1"/>
            </p:cNvSpPr>
            <p:nvPr/>
          </p:nvSpPr>
          <p:spPr>
            <a:xfrm>
              <a:off x="4140000" y="13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3" name="Rechteck 412"/>
            <p:cNvSpPr>
              <a:spLocks noChangeAspect="1"/>
            </p:cNvSpPr>
            <p:nvPr/>
          </p:nvSpPr>
          <p:spPr>
            <a:xfrm>
              <a:off x="4140000" y="14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4" name="Rechteck 413"/>
            <p:cNvSpPr>
              <a:spLocks noChangeAspect="1"/>
            </p:cNvSpPr>
            <p:nvPr/>
          </p:nvSpPr>
          <p:spPr>
            <a:xfrm>
              <a:off x="4248000" y="13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5" name="Rechteck 414"/>
            <p:cNvSpPr>
              <a:spLocks noChangeAspect="1"/>
            </p:cNvSpPr>
            <p:nvPr/>
          </p:nvSpPr>
          <p:spPr>
            <a:xfrm>
              <a:off x="4248000" y="14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6" name="Rechteck 415"/>
            <p:cNvSpPr>
              <a:spLocks noChangeAspect="1"/>
            </p:cNvSpPr>
            <p:nvPr/>
          </p:nvSpPr>
          <p:spPr>
            <a:xfrm>
              <a:off x="4356000" y="13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7" name="Rechteck 416"/>
            <p:cNvSpPr>
              <a:spLocks noChangeAspect="1"/>
            </p:cNvSpPr>
            <p:nvPr/>
          </p:nvSpPr>
          <p:spPr>
            <a:xfrm>
              <a:off x="4356000" y="14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8" name="Rechteck 417"/>
            <p:cNvSpPr>
              <a:spLocks noChangeAspect="1"/>
            </p:cNvSpPr>
            <p:nvPr/>
          </p:nvSpPr>
          <p:spPr>
            <a:xfrm>
              <a:off x="4032000" y="15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9" name="Rechteck 418"/>
            <p:cNvSpPr>
              <a:spLocks noChangeAspect="1"/>
            </p:cNvSpPr>
            <p:nvPr/>
          </p:nvSpPr>
          <p:spPr>
            <a:xfrm>
              <a:off x="4032000" y="17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0" name="Rechteck 419"/>
            <p:cNvSpPr>
              <a:spLocks noChangeAspect="1"/>
            </p:cNvSpPr>
            <p:nvPr/>
          </p:nvSpPr>
          <p:spPr>
            <a:xfrm>
              <a:off x="4140000" y="15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1" name="Rechteck 420"/>
            <p:cNvSpPr>
              <a:spLocks noChangeAspect="1"/>
            </p:cNvSpPr>
            <p:nvPr/>
          </p:nvSpPr>
          <p:spPr>
            <a:xfrm>
              <a:off x="4140000" y="17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2" name="Rechteck 421"/>
            <p:cNvSpPr>
              <a:spLocks noChangeAspect="1"/>
            </p:cNvSpPr>
            <p:nvPr/>
          </p:nvSpPr>
          <p:spPr>
            <a:xfrm>
              <a:off x="4248000" y="15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3" name="Rechteck 422"/>
            <p:cNvSpPr>
              <a:spLocks noChangeAspect="1"/>
            </p:cNvSpPr>
            <p:nvPr/>
          </p:nvSpPr>
          <p:spPr>
            <a:xfrm>
              <a:off x="4248000" y="17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4" name="Rechteck 423"/>
            <p:cNvSpPr>
              <a:spLocks noChangeAspect="1"/>
            </p:cNvSpPr>
            <p:nvPr/>
          </p:nvSpPr>
          <p:spPr>
            <a:xfrm>
              <a:off x="4356000" y="15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5" name="Rechteck 424"/>
            <p:cNvSpPr>
              <a:spLocks noChangeAspect="1"/>
            </p:cNvSpPr>
            <p:nvPr/>
          </p:nvSpPr>
          <p:spPr>
            <a:xfrm>
              <a:off x="4356000" y="17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6" name="Rechteck 425"/>
            <p:cNvSpPr>
              <a:spLocks noChangeAspect="1"/>
            </p:cNvSpPr>
            <p:nvPr/>
          </p:nvSpPr>
          <p:spPr>
            <a:xfrm>
              <a:off x="4464000" y="13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7" name="Rechteck 426"/>
            <p:cNvSpPr>
              <a:spLocks noChangeAspect="1"/>
            </p:cNvSpPr>
            <p:nvPr/>
          </p:nvSpPr>
          <p:spPr>
            <a:xfrm>
              <a:off x="4464000" y="14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8" name="Rechteck 427"/>
            <p:cNvSpPr>
              <a:spLocks noChangeAspect="1"/>
            </p:cNvSpPr>
            <p:nvPr/>
          </p:nvSpPr>
          <p:spPr>
            <a:xfrm>
              <a:off x="4464000" y="15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9" name="Rechteck 428"/>
            <p:cNvSpPr>
              <a:spLocks noChangeAspect="1"/>
            </p:cNvSpPr>
            <p:nvPr/>
          </p:nvSpPr>
          <p:spPr>
            <a:xfrm>
              <a:off x="4464000" y="17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0" name="Rechteck 429"/>
            <p:cNvSpPr>
              <a:spLocks noChangeAspect="1"/>
            </p:cNvSpPr>
            <p:nvPr/>
          </p:nvSpPr>
          <p:spPr>
            <a:xfrm>
              <a:off x="3599952" y="18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1" name="Rechteck 430"/>
            <p:cNvSpPr>
              <a:spLocks noChangeAspect="1"/>
            </p:cNvSpPr>
            <p:nvPr/>
          </p:nvSpPr>
          <p:spPr>
            <a:xfrm>
              <a:off x="3707952" y="18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2" name="Rechteck 431"/>
            <p:cNvSpPr>
              <a:spLocks noChangeAspect="1"/>
            </p:cNvSpPr>
            <p:nvPr/>
          </p:nvSpPr>
          <p:spPr>
            <a:xfrm>
              <a:off x="3815952" y="18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3" name="Rechteck 432"/>
            <p:cNvSpPr>
              <a:spLocks noChangeAspect="1"/>
            </p:cNvSpPr>
            <p:nvPr/>
          </p:nvSpPr>
          <p:spPr>
            <a:xfrm>
              <a:off x="3923952" y="18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4" name="Rechteck 433"/>
            <p:cNvSpPr>
              <a:spLocks noChangeAspect="1"/>
            </p:cNvSpPr>
            <p:nvPr/>
          </p:nvSpPr>
          <p:spPr>
            <a:xfrm>
              <a:off x="4032000" y="18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5" name="Rechteck 434"/>
            <p:cNvSpPr>
              <a:spLocks noChangeAspect="1"/>
            </p:cNvSpPr>
            <p:nvPr/>
          </p:nvSpPr>
          <p:spPr>
            <a:xfrm>
              <a:off x="4140000" y="18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6" name="Rechteck 435"/>
            <p:cNvSpPr>
              <a:spLocks noChangeAspect="1"/>
            </p:cNvSpPr>
            <p:nvPr/>
          </p:nvSpPr>
          <p:spPr>
            <a:xfrm>
              <a:off x="4248000" y="18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7" name="Rechteck 436"/>
            <p:cNvSpPr>
              <a:spLocks noChangeAspect="1"/>
            </p:cNvSpPr>
            <p:nvPr/>
          </p:nvSpPr>
          <p:spPr>
            <a:xfrm>
              <a:off x="4356000" y="18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8" name="Rechteck 437"/>
            <p:cNvSpPr>
              <a:spLocks noChangeAspect="1"/>
            </p:cNvSpPr>
            <p:nvPr/>
          </p:nvSpPr>
          <p:spPr>
            <a:xfrm>
              <a:off x="4464000" y="18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9" name="Rechteck 438"/>
            <p:cNvSpPr>
              <a:spLocks noChangeAspect="1"/>
            </p:cNvSpPr>
            <p:nvPr/>
          </p:nvSpPr>
          <p:spPr>
            <a:xfrm>
              <a:off x="4572072" y="19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0" name="Rechteck 439"/>
            <p:cNvSpPr>
              <a:spLocks noChangeAspect="1"/>
            </p:cNvSpPr>
            <p:nvPr/>
          </p:nvSpPr>
          <p:spPr>
            <a:xfrm>
              <a:off x="4572072" y="20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1" name="Rechteck 440"/>
            <p:cNvSpPr>
              <a:spLocks noChangeAspect="1"/>
            </p:cNvSpPr>
            <p:nvPr/>
          </p:nvSpPr>
          <p:spPr>
            <a:xfrm>
              <a:off x="4680072" y="19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2" name="Rechteck 441"/>
            <p:cNvSpPr>
              <a:spLocks noChangeAspect="1"/>
            </p:cNvSpPr>
            <p:nvPr/>
          </p:nvSpPr>
          <p:spPr>
            <a:xfrm>
              <a:off x="4680072" y="20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3" name="Rechteck 442"/>
            <p:cNvSpPr>
              <a:spLocks noChangeAspect="1"/>
            </p:cNvSpPr>
            <p:nvPr/>
          </p:nvSpPr>
          <p:spPr>
            <a:xfrm>
              <a:off x="4788072" y="19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4" name="Rechteck 443"/>
            <p:cNvSpPr>
              <a:spLocks noChangeAspect="1"/>
            </p:cNvSpPr>
            <p:nvPr/>
          </p:nvSpPr>
          <p:spPr>
            <a:xfrm>
              <a:off x="4788072" y="20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5" name="Rechteck 444"/>
            <p:cNvSpPr>
              <a:spLocks noChangeAspect="1"/>
            </p:cNvSpPr>
            <p:nvPr/>
          </p:nvSpPr>
          <p:spPr>
            <a:xfrm>
              <a:off x="4896072" y="19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6" name="Rechteck 445"/>
            <p:cNvSpPr>
              <a:spLocks noChangeAspect="1"/>
            </p:cNvSpPr>
            <p:nvPr/>
          </p:nvSpPr>
          <p:spPr>
            <a:xfrm>
              <a:off x="4896072" y="20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7" name="Rechteck 446"/>
            <p:cNvSpPr>
              <a:spLocks noChangeAspect="1"/>
            </p:cNvSpPr>
            <p:nvPr/>
          </p:nvSpPr>
          <p:spPr>
            <a:xfrm>
              <a:off x="4572072" y="21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8" name="Rechteck 447"/>
            <p:cNvSpPr>
              <a:spLocks noChangeAspect="1"/>
            </p:cNvSpPr>
            <p:nvPr/>
          </p:nvSpPr>
          <p:spPr>
            <a:xfrm>
              <a:off x="4680072" y="21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9" name="Rechteck 448"/>
            <p:cNvSpPr>
              <a:spLocks noChangeAspect="1"/>
            </p:cNvSpPr>
            <p:nvPr/>
          </p:nvSpPr>
          <p:spPr>
            <a:xfrm>
              <a:off x="4788072" y="21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0" name="Rechteck 449"/>
            <p:cNvSpPr>
              <a:spLocks noChangeAspect="1"/>
            </p:cNvSpPr>
            <p:nvPr/>
          </p:nvSpPr>
          <p:spPr>
            <a:xfrm>
              <a:off x="4896072" y="21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1" name="Rechteck 450"/>
            <p:cNvSpPr>
              <a:spLocks noChangeAspect="1"/>
            </p:cNvSpPr>
            <p:nvPr/>
          </p:nvSpPr>
          <p:spPr>
            <a:xfrm>
              <a:off x="5004120" y="19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2" name="Rechteck 451"/>
            <p:cNvSpPr>
              <a:spLocks noChangeAspect="1"/>
            </p:cNvSpPr>
            <p:nvPr/>
          </p:nvSpPr>
          <p:spPr>
            <a:xfrm>
              <a:off x="5004120" y="20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3" name="Rechteck 452"/>
            <p:cNvSpPr>
              <a:spLocks noChangeAspect="1"/>
            </p:cNvSpPr>
            <p:nvPr/>
          </p:nvSpPr>
          <p:spPr>
            <a:xfrm>
              <a:off x="5112120" y="19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4" name="Rechteck 453"/>
            <p:cNvSpPr>
              <a:spLocks noChangeAspect="1"/>
            </p:cNvSpPr>
            <p:nvPr/>
          </p:nvSpPr>
          <p:spPr>
            <a:xfrm>
              <a:off x="5112120" y="20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5" name="Rechteck 454"/>
            <p:cNvSpPr>
              <a:spLocks noChangeAspect="1"/>
            </p:cNvSpPr>
            <p:nvPr/>
          </p:nvSpPr>
          <p:spPr>
            <a:xfrm>
              <a:off x="5220120" y="19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6" name="Rechteck 455"/>
            <p:cNvSpPr>
              <a:spLocks noChangeAspect="1"/>
            </p:cNvSpPr>
            <p:nvPr/>
          </p:nvSpPr>
          <p:spPr>
            <a:xfrm>
              <a:off x="5220120" y="20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7" name="Rechteck 456"/>
            <p:cNvSpPr>
              <a:spLocks noChangeAspect="1"/>
            </p:cNvSpPr>
            <p:nvPr/>
          </p:nvSpPr>
          <p:spPr>
            <a:xfrm>
              <a:off x="5004120" y="21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8" name="Rechteck 457"/>
            <p:cNvSpPr>
              <a:spLocks noChangeAspect="1"/>
            </p:cNvSpPr>
            <p:nvPr/>
          </p:nvSpPr>
          <p:spPr>
            <a:xfrm>
              <a:off x="5112120" y="21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9" name="Rechteck 458"/>
            <p:cNvSpPr>
              <a:spLocks noChangeAspect="1"/>
            </p:cNvSpPr>
            <p:nvPr/>
          </p:nvSpPr>
          <p:spPr>
            <a:xfrm>
              <a:off x="5220120" y="21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0" name="Rechteck 459"/>
            <p:cNvSpPr>
              <a:spLocks noChangeAspect="1"/>
            </p:cNvSpPr>
            <p:nvPr/>
          </p:nvSpPr>
          <p:spPr>
            <a:xfrm>
              <a:off x="3600024" y="19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1" name="Rechteck 460"/>
            <p:cNvSpPr>
              <a:spLocks noChangeAspect="1"/>
            </p:cNvSpPr>
            <p:nvPr/>
          </p:nvSpPr>
          <p:spPr>
            <a:xfrm>
              <a:off x="3600024" y="20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2" name="Rechteck 461"/>
            <p:cNvSpPr>
              <a:spLocks noChangeAspect="1"/>
            </p:cNvSpPr>
            <p:nvPr/>
          </p:nvSpPr>
          <p:spPr>
            <a:xfrm>
              <a:off x="3708024" y="19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3" name="Rechteck 462"/>
            <p:cNvSpPr>
              <a:spLocks noChangeAspect="1"/>
            </p:cNvSpPr>
            <p:nvPr/>
          </p:nvSpPr>
          <p:spPr>
            <a:xfrm>
              <a:off x="3708024" y="20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4" name="Rechteck 463"/>
            <p:cNvSpPr>
              <a:spLocks noChangeAspect="1"/>
            </p:cNvSpPr>
            <p:nvPr/>
          </p:nvSpPr>
          <p:spPr>
            <a:xfrm>
              <a:off x="3816024" y="19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5" name="Rechteck 464"/>
            <p:cNvSpPr>
              <a:spLocks noChangeAspect="1"/>
            </p:cNvSpPr>
            <p:nvPr/>
          </p:nvSpPr>
          <p:spPr>
            <a:xfrm>
              <a:off x="3816024" y="20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6" name="Rechteck 465"/>
            <p:cNvSpPr>
              <a:spLocks noChangeAspect="1"/>
            </p:cNvSpPr>
            <p:nvPr/>
          </p:nvSpPr>
          <p:spPr>
            <a:xfrm>
              <a:off x="3924024" y="19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7" name="Rechteck 466"/>
            <p:cNvSpPr>
              <a:spLocks noChangeAspect="1"/>
            </p:cNvSpPr>
            <p:nvPr/>
          </p:nvSpPr>
          <p:spPr>
            <a:xfrm>
              <a:off x="3924024" y="20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8" name="Rechteck 467"/>
            <p:cNvSpPr>
              <a:spLocks noChangeAspect="1"/>
            </p:cNvSpPr>
            <p:nvPr/>
          </p:nvSpPr>
          <p:spPr>
            <a:xfrm>
              <a:off x="3600024" y="21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9" name="Rechteck 468"/>
            <p:cNvSpPr>
              <a:spLocks noChangeAspect="1"/>
            </p:cNvSpPr>
            <p:nvPr/>
          </p:nvSpPr>
          <p:spPr>
            <a:xfrm>
              <a:off x="3708024" y="21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0" name="Rechteck 469"/>
            <p:cNvSpPr>
              <a:spLocks noChangeAspect="1"/>
            </p:cNvSpPr>
            <p:nvPr/>
          </p:nvSpPr>
          <p:spPr>
            <a:xfrm>
              <a:off x="3816024" y="21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1" name="Rechteck 470"/>
            <p:cNvSpPr>
              <a:spLocks noChangeAspect="1"/>
            </p:cNvSpPr>
            <p:nvPr/>
          </p:nvSpPr>
          <p:spPr>
            <a:xfrm>
              <a:off x="3924024" y="21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2" name="Rechteck 471"/>
            <p:cNvSpPr>
              <a:spLocks noChangeAspect="1"/>
            </p:cNvSpPr>
            <p:nvPr/>
          </p:nvSpPr>
          <p:spPr>
            <a:xfrm>
              <a:off x="4032072" y="19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3" name="Rechteck 472"/>
            <p:cNvSpPr>
              <a:spLocks noChangeAspect="1"/>
            </p:cNvSpPr>
            <p:nvPr/>
          </p:nvSpPr>
          <p:spPr>
            <a:xfrm>
              <a:off x="4032072" y="20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4" name="Rechteck 473"/>
            <p:cNvSpPr>
              <a:spLocks noChangeAspect="1"/>
            </p:cNvSpPr>
            <p:nvPr/>
          </p:nvSpPr>
          <p:spPr>
            <a:xfrm>
              <a:off x="4140072" y="19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5" name="Rechteck 474"/>
            <p:cNvSpPr>
              <a:spLocks noChangeAspect="1"/>
            </p:cNvSpPr>
            <p:nvPr/>
          </p:nvSpPr>
          <p:spPr>
            <a:xfrm>
              <a:off x="4140072" y="20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6" name="Rechteck 475"/>
            <p:cNvSpPr>
              <a:spLocks noChangeAspect="1"/>
            </p:cNvSpPr>
            <p:nvPr/>
          </p:nvSpPr>
          <p:spPr>
            <a:xfrm>
              <a:off x="4248072" y="19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7" name="Rechteck 476"/>
            <p:cNvSpPr>
              <a:spLocks noChangeAspect="1"/>
            </p:cNvSpPr>
            <p:nvPr/>
          </p:nvSpPr>
          <p:spPr>
            <a:xfrm>
              <a:off x="4248072" y="20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8" name="Rechteck 477"/>
            <p:cNvSpPr>
              <a:spLocks noChangeAspect="1"/>
            </p:cNvSpPr>
            <p:nvPr/>
          </p:nvSpPr>
          <p:spPr>
            <a:xfrm>
              <a:off x="4356072" y="19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9" name="Rechteck 478"/>
            <p:cNvSpPr>
              <a:spLocks noChangeAspect="1"/>
            </p:cNvSpPr>
            <p:nvPr/>
          </p:nvSpPr>
          <p:spPr>
            <a:xfrm>
              <a:off x="4356072" y="20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0" name="Rechteck 479"/>
            <p:cNvSpPr>
              <a:spLocks noChangeAspect="1"/>
            </p:cNvSpPr>
            <p:nvPr/>
          </p:nvSpPr>
          <p:spPr>
            <a:xfrm>
              <a:off x="4032072" y="21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1" name="Rechteck 480"/>
            <p:cNvSpPr>
              <a:spLocks noChangeAspect="1"/>
            </p:cNvSpPr>
            <p:nvPr/>
          </p:nvSpPr>
          <p:spPr>
            <a:xfrm>
              <a:off x="4140072" y="21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2" name="Rechteck 481"/>
            <p:cNvSpPr>
              <a:spLocks noChangeAspect="1"/>
            </p:cNvSpPr>
            <p:nvPr/>
          </p:nvSpPr>
          <p:spPr>
            <a:xfrm>
              <a:off x="4248072" y="21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3" name="Rechteck 482"/>
            <p:cNvSpPr>
              <a:spLocks noChangeAspect="1"/>
            </p:cNvSpPr>
            <p:nvPr/>
          </p:nvSpPr>
          <p:spPr>
            <a:xfrm>
              <a:off x="4356072" y="21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4" name="Rechteck 483"/>
            <p:cNvSpPr>
              <a:spLocks noChangeAspect="1"/>
            </p:cNvSpPr>
            <p:nvPr/>
          </p:nvSpPr>
          <p:spPr>
            <a:xfrm>
              <a:off x="4464072" y="19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5" name="Rechteck 484"/>
            <p:cNvSpPr>
              <a:spLocks noChangeAspect="1"/>
            </p:cNvSpPr>
            <p:nvPr/>
          </p:nvSpPr>
          <p:spPr>
            <a:xfrm>
              <a:off x="4464072" y="20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6" name="Rechteck 485"/>
            <p:cNvSpPr>
              <a:spLocks noChangeAspect="1"/>
            </p:cNvSpPr>
            <p:nvPr/>
          </p:nvSpPr>
          <p:spPr>
            <a:xfrm>
              <a:off x="4464072" y="21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7" name="Rechteck 486"/>
            <p:cNvSpPr>
              <a:spLocks noChangeAspect="1"/>
            </p:cNvSpPr>
            <p:nvPr/>
          </p:nvSpPr>
          <p:spPr>
            <a:xfrm>
              <a:off x="4572000" y="22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8" name="Rechteck 487"/>
            <p:cNvSpPr>
              <a:spLocks noChangeAspect="1"/>
            </p:cNvSpPr>
            <p:nvPr/>
          </p:nvSpPr>
          <p:spPr>
            <a:xfrm>
              <a:off x="4572000" y="23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9" name="Rechteck 488"/>
            <p:cNvSpPr>
              <a:spLocks noChangeAspect="1"/>
            </p:cNvSpPr>
            <p:nvPr/>
          </p:nvSpPr>
          <p:spPr>
            <a:xfrm>
              <a:off x="4680000" y="22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0" name="Rechteck 489"/>
            <p:cNvSpPr>
              <a:spLocks noChangeAspect="1"/>
            </p:cNvSpPr>
            <p:nvPr/>
          </p:nvSpPr>
          <p:spPr>
            <a:xfrm>
              <a:off x="4680000" y="23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1" name="Rechteck 490"/>
            <p:cNvSpPr>
              <a:spLocks noChangeAspect="1"/>
            </p:cNvSpPr>
            <p:nvPr/>
          </p:nvSpPr>
          <p:spPr>
            <a:xfrm>
              <a:off x="4788000" y="22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2" name="Rechteck 491"/>
            <p:cNvSpPr>
              <a:spLocks noChangeAspect="1"/>
            </p:cNvSpPr>
            <p:nvPr/>
          </p:nvSpPr>
          <p:spPr>
            <a:xfrm>
              <a:off x="4788000" y="23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3" name="Rechteck 492"/>
            <p:cNvSpPr>
              <a:spLocks noChangeAspect="1"/>
            </p:cNvSpPr>
            <p:nvPr/>
          </p:nvSpPr>
          <p:spPr>
            <a:xfrm>
              <a:off x="4896000" y="22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4" name="Rechteck 493"/>
            <p:cNvSpPr>
              <a:spLocks noChangeAspect="1"/>
            </p:cNvSpPr>
            <p:nvPr/>
          </p:nvSpPr>
          <p:spPr>
            <a:xfrm>
              <a:off x="4896000" y="23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5" name="Rechteck 494"/>
            <p:cNvSpPr>
              <a:spLocks noChangeAspect="1"/>
            </p:cNvSpPr>
            <p:nvPr/>
          </p:nvSpPr>
          <p:spPr>
            <a:xfrm>
              <a:off x="4572000" y="24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6" name="Rechteck 495"/>
            <p:cNvSpPr>
              <a:spLocks noChangeAspect="1"/>
            </p:cNvSpPr>
            <p:nvPr/>
          </p:nvSpPr>
          <p:spPr>
            <a:xfrm>
              <a:off x="4572000" y="25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7" name="Rechteck 496"/>
            <p:cNvSpPr>
              <a:spLocks noChangeAspect="1"/>
            </p:cNvSpPr>
            <p:nvPr/>
          </p:nvSpPr>
          <p:spPr>
            <a:xfrm>
              <a:off x="4680000" y="24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8" name="Rechteck 497"/>
            <p:cNvSpPr>
              <a:spLocks noChangeAspect="1"/>
            </p:cNvSpPr>
            <p:nvPr/>
          </p:nvSpPr>
          <p:spPr>
            <a:xfrm>
              <a:off x="4680000" y="25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9" name="Rechteck 498"/>
            <p:cNvSpPr>
              <a:spLocks noChangeAspect="1"/>
            </p:cNvSpPr>
            <p:nvPr/>
          </p:nvSpPr>
          <p:spPr>
            <a:xfrm>
              <a:off x="4788000" y="24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0" name="Rechteck 499"/>
            <p:cNvSpPr>
              <a:spLocks noChangeAspect="1"/>
            </p:cNvSpPr>
            <p:nvPr/>
          </p:nvSpPr>
          <p:spPr>
            <a:xfrm>
              <a:off x="4788000" y="25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1" name="Rechteck 500"/>
            <p:cNvSpPr>
              <a:spLocks noChangeAspect="1"/>
            </p:cNvSpPr>
            <p:nvPr/>
          </p:nvSpPr>
          <p:spPr>
            <a:xfrm>
              <a:off x="4896000" y="24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2" name="Rechteck 501"/>
            <p:cNvSpPr>
              <a:spLocks noChangeAspect="1"/>
            </p:cNvSpPr>
            <p:nvPr/>
          </p:nvSpPr>
          <p:spPr>
            <a:xfrm>
              <a:off x="4896000" y="25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3" name="Rechteck 502"/>
            <p:cNvSpPr>
              <a:spLocks noChangeAspect="1"/>
            </p:cNvSpPr>
            <p:nvPr/>
          </p:nvSpPr>
          <p:spPr>
            <a:xfrm>
              <a:off x="5004048" y="22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4" name="Rechteck 503"/>
            <p:cNvSpPr>
              <a:spLocks noChangeAspect="1"/>
            </p:cNvSpPr>
            <p:nvPr/>
          </p:nvSpPr>
          <p:spPr>
            <a:xfrm>
              <a:off x="5004048" y="23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5" name="Rechteck 504"/>
            <p:cNvSpPr>
              <a:spLocks noChangeAspect="1"/>
            </p:cNvSpPr>
            <p:nvPr/>
          </p:nvSpPr>
          <p:spPr>
            <a:xfrm>
              <a:off x="5112048" y="22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6" name="Rechteck 505"/>
            <p:cNvSpPr>
              <a:spLocks noChangeAspect="1"/>
            </p:cNvSpPr>
            <p:nvPr/>
          </p:nvSpPr>
          <p:spPr>
            <a:xfrm>
              <a:off x="5112048" y="23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7" name="Rechteck 506"/>
            <p:cNvSpPr>
              <a:spLocks noChangeAspect="1"/>
            </p:cNvSpPr>
            <p:nvPr/>
          </p:nvSpPr>
          <p:spPr>
            <a:xfrm>
              <a:off x="5220048" y="22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8" name="Rechteck 507"/>
            <p:cNvSpPr>
              <a:spLocks noChangeAspect="1"/>
            </p:cNvSpPr>
            <p:nvPr/>
          </p:nvSpPr>
          <p:spPr>
            <a:xfrm>
              <a:off x="5220048" y="23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9" name="Rechteck 508"/>
            <p:cNvSpPr>
              <a:spLocks noChangeAspect="1"/>
            </p:cNvSpPr>
            <p:nvPr/>
          </p:nvSpPr>
          <p:spPr>
            <a:xfrm>
              <a:off x="5004048" y="24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0" name="Rechteck 509"/>
            <p:cNvSpPr>
              <a:spLocks noChangeAspect="1"/>
            </p:cNvSpPr>
            <p:nvPr/>
          </p:nvSpPr>
          <p:spPr>
            <a:xfrm>
              <a:off x="5004048" y="25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1" name="Rechteck 510"/>
            <p:cNvSpPr>
              <a:spLocks noChangeAspect="1"/>
            </p:cNvSpPr>
            <p:nvPr/>
          </p:nvSpPr>
          <p:spPr>
            <a:xfrm>
              <a:off x="5112048" y="24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2" name="Rechteck 511"/>
            <p:cNvSpPr>
              <a:spLocks noChangeAspect="1"/>
            </p:cNvSpPr>
            <p:nvPr/>
          </p:nvSpPr>
          <p:spPr>
            <a:xfrm>
              <a:off x="5112048" y="25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3" name="Rechteck 512"/>
            <p:cNvSpPr>
              <a:spLocks noChangeAspect="1"/>
            </p:cNvSpPr>
            <p:nvPr/>
          </p:nvSpPr>
          <p:spPr>
            <a:xfrm>
              <a:off x="5220048" y="24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4" name="Rechteck 513"/>
            <p:cNvSpPr>
              <a:spLocks noChangeAspect="1"/>
            </p:cNvSpPr>
            <p:nvPr/>
          </p:nvSpPr>
          <p:spPr>
            <a:xfrm>
              <a:off x="5220048" y="25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5" name="Rechteck 514"/>
            <p:cNvSpPr>
              <a:spLocks noChangeAspect="1"/>
            </p:cNvSpPr>
            <p:nvPr/>
          </p:nvSpPr>
          <p:spPr>
            <a:xfrm>
              <a:off x="4572000" y="26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6" name="Rechteck 515"/>
            <p:cNvSpPr>
              <a:spLocks noChangeAspect="1"/>
            </p:cNvSpPr>
            <p:nvPr/>
          </p:nvSpPr>
          <p:spPr>
            <a:xfrm>
              <a:off x="4680000" y="26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7" name="Rechteck 516"/>
            <p:cNvSpPr>
              <a:spLocks noChangeAspect="1"/>
            </p:cNvSpPr>
            <p:nvPr/>
          </p:nvSpPr>
          <p:spPr>
            <a:xfrm>
              <a:off x="4788000" y="26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8" name="Rechteck 517"/>
            <p:cNvSpPr>
              <a:spLocks noChangeAspect="1"/>
            </p:cNvSpPr>
            <p:nvPr/>
          </p:nvSpPr>
          <p:spPr>
            <a:xfrm>
              <a:off x="4896000" y="26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9" name="Rechteck 518"/>
            <p:cNvSpPr>
              <a:spLocks noChangeAspect="1"/>
            </p:cNvSpPr>
            <p:nvPr/>
          </p:nvSpPr>
          <p:spPr>
            <a:xfrm>
              <a:off x="5004048" y="26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0" name="Rechteck 519"/>
            <p:cNvSpPr>
              <a:spLocks noChangeAspect="1"/>
            </p:cNvSpPr>
            <p:nvPr/>
          </p:nvSpPr>
          <p:spPr>
            <a:xfrm>
              <a:off x="5112048" y="26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1" name="Rechteck 520"/>
            <p:cNvSpPr>
              <a:spLocks noChangeAspect="1"/>
            </p:cNvSpPr>
            <p:nvPr/>
          </p:nvSpPr>
          <p:spPr>
            <a:xfrm>
              <a:off x="5220048" y="26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2" name="Rechteck 521"/>
            <p:cNvSpPr>
              <a:spLocks noChangeAspect="1"/>
            </p:cNvSpPr>
            <p:nvPr/>
          </p:nvSpPr>
          <p:spPr>
            <a:xfrm>
              <a:off x="3599952" y="22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3" name="Rechteck 522"/>
            <p:cNvSpPr>
              <a:spLocks noChangeAspect="1"/>
            </p:cNvSpPr>
            <p:nvPr/>
          </p:nvSpPr>
          <p:spPr>
            <a:xfrm>
              <a:off x="3599952" y="23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4" name="Rechteck 523"/>
            <p:cNvSpPr>
              <a:spLocks noChangeAspect="1"/>
            </p:cNvSpPr>
            <p:nvPr/>
          </p:nvSpPr>
          <p:spPr>
            <a:xfrm>
              <a:off x="3707952" y="22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5" name="Rechteck 524"/>
            <p:cNvSpPr>
              <a:spLocks noChangeAspect="1"/>
            </p:cNvSpPr>
            <p:nvPr/>
          </p:nvSpPr>
          <p:spPr>
            <a:xfrm>
              <a:off x="3707952" y="23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6" name="Rechteck 525"/>
            <p:cNvSpPr>
              <a:spLocks noChangeAspect="1"/>
            </p:cNvSpPr>
            <p:nvPr/>
          </p:nvSpPr>
          <p:spPr>
            <a:xfrm>
              <a:off x="3815952" y="22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7" name="Rechteck 526"/>
            <p:cNvSpPr>
              <a:spLocks noChangeAspect="1"/>
            </p:cNvSpPr>
            <p:nvPr/>
          </p:nvSpPr>
          <p:spPr>
            <a:xfrm>
              <a:off x="3815952" y="23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8" name="Rechteck 527"/>
            <p:cNvSpPr>
              <a:spLocks noChangeAspect="1"/>
            </p:cNvSpPr>
            <p:nvPr/>
          </p:nvSpPr>
          <p:spPr>
            <a:xfrm>
              <a:off x="3923952" y="22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9" name="Rechteck 528"/>
            <p:cNvSpPr>
              <a:spLocks noChangeAspect="1"/>
            </p:cNvSpPr>
            <p:nvPr/>
          </p:nvSpPr>
          <p:spPr>
            <a:xfrm>
              <a:off x="3923952" y="23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0" name="Rechteck 529"/>
            <p:cNvSpPr>
              <a:spLocks noChangeAspect="1"/>
            </p:cNvSpPr>
            <p:nvPr/>
          </p:nvSpPr>
          <p:spPr>
            <a:xfrm>
              <a:off x="3599952" y="24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1" name="Rechteck 530"/>
            <p:cNvSpPr>
              <a:spLocks noChangeAspect="1"/>
            </p:cNvSpPr>
            <p:nvPr/>
          </p:nvSpPr>
          <p:spPr>
            <a:xfrm>
              <a:off x="3599952" y="25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2" name="Rechteck 531"/>
            <p:cNvSpPr>
              <a:spLocks noChangeAspect="1"/>
            </p:cNvSpPr>
            <p:nvPr/>
          </p:nvSpPr>
          <p:spPr>
            <a:xfrm>
              <a:off x="3707952" y="24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3" name="Rechteck 532"/>
            <p:cNvSpPr>
              <a:spLocks noChangeAspect="1"/>
            </p:cNvSpPr>
            <p:nvPr/>
          </p:nvSpPr>
          <p:spPr>
            <a:xfrm>
              <a:off x="3707952" y="25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4" name="Rechteck 533"/>
            <p:cNvSpPr>
              <a:spLocks noChangeAspect="1"/>
            </p:cNvSpPr>
            <p:nvPr/>
          </p:nvSpPr>
          <p:spPr>
            <a:xfrm>
              <a:off x="3815952" y="24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5" name="Rechteck 534"/>
            <p:cNvSpPr>
              <a:spLocks noChangeAspect="1"/>
            </p:cNvSpPr>
            <p:nvPr/>
          </p:nvSpPr>
          <p:spPr>
            <a:xfrm>
              <a:off x="3815952" y="25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6" name="Rechteck 535"/>
            <p:cNvSpPr>
              <a:spLocks noChangeAspect="1"/>
            </p:cNvSpPr>
            <p:nvPr/>
          </p:nvSpPr>
          <p:spPr>
            <a:xfrm>
              <a:off x="3923952" y="24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7" name="Rechteck 536"/>
            <p:cNvSpPr>
              <a:spLocks noChangeAspect="1"/>
            </p:cNvSpPr>
            <p:nvPr/>
          </p:nvSpPr>
          <p:spPr>
            <a:xfrm>
              <a:off x="3923952" y="25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8" name="Rechteck 537"/>
            <p:cNvSpPr>
              <a:spLocks noChangeAspect="1"/>
            </p:cNvSpPr>
            <p:nvPr/>
          </p:nvSpPr>
          <p:spPr>
            <a:xfrm>
              <a:off x="4032000" y="22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9" name="Rechteck 538"/>
            <p:cNvSpPr>
              <a:spLocks noChangeAspect="1"/>
            </p:cNvSpPr>
            <p:nvPr/>
          </p:nvSpPr>
          <p:spPr>
            <a:xfrm>
              <a:off x="4032000" y="23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0" name="Rechteck 539"/>
            <p:cNvSpPr>
              <a:spLocks noChangeAspect="1"/>
            </p:cNvSpPr>
            <p:nvPr/>
          </p:nvSpPr>
          <p:spPr>
            <a:xfrm>
              <a:off x="4140000" y="22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1" name="Rechteck 540"/>
            <p:cNvSpPr>
              <a:spLocks noChangeAspect="1"/>
            </p:cNvSpPr>
            <p:nvPr/>
          </p:nvSpPr>
          <p:spPr>
            <a:xfrm>
              <a:off x="4140000" y="23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2" name="Rechteck 541"/>
            <p:cNvSpPr>
              <a:spLocks noChangeAspect="1"/>
            </p:cNvSpPr>
            <p:nvPr/>
          </p:nvSpPr>
          <p:spPr>
            <a:xfrm>
              <a:off x="4248000" y="22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3" name="Rechteck 542"/>
            <p:cNvSpPr>
              <a:spLocks noChangeAspect="1"/>
            </p:cNvSpPr>
            <p:nvPr/>
          </p:nvSpPr>
          <p:spPr>
            <a:xfrm>
              <a:off x="4248000" y="23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4" name="Rechteck 543"/>
            <p:cNvSpPr>
              <a:spLocks noChangeAspect="1"/>
            </p:cNvSpPr>
            <p:nvPr/>
          </p:nvSpPr>
          <p:spPr>
            <a:xfrm>
              <a:off x="4356000" y="22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5" name="Rechteck 544"/>
            <p:cNvSpPr>
              <a:spLocks noChangeAspect="1"/>
            </p:cNvSpPr>
            <p:nvPr/>
          </p:nvSpPr>
          <p:spPr>
            <a:xfrm>
              <a:off x="4356000" y="23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6" name="Rechteck 545"/>
            <p:cNvSpPr>
              <a:spLocks noChangeAspect="1"/>
            </p:cNvSpPr>
            <p:nvPr/>
          </p:nvSpPr>
          <p:spPr>
            <a:xfrm>
              <a:off x="4032000" y="24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7" name="Rechteck 546"/>
            <p:cNvSpPr>
              <a:spLocks noChangeAspect="1"/>
            </p:cNvSpPr>
            <p:nvPr/>
          </p:nvSpPr>
          <p:spPr>
            <a:xfrm>
              <a:off x="4032000" y="25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8" name="Rechteck 547"/>
            <p:cNvSpPr>
              <a:spLocks noChangeAspect="1"/>
            </p:cNvSpPr>
            <p:nvPr/>
          </p:nvSpPr>
          <p:spPr>
            <a:xfrm>
              <a:off x="4140000" y="24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9" name="Rechteck 548"/>
            <p:cNvSpPr>
              <a:spLocks noChangeAspect="1"/>
            </p:cNvSpPr>
            <p:nvPr/>
          </p:nvSpPr>
          <p:spPr>
            <a:xfrm>
              <a:off x="4140000" y="25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0" name="Rechteck 549"/>
            <p:cNvSpPr>
              <a:spLocks noChangeAspect="1"/>
            </p:cNvSpPr>
            <p:nvPr/>
          </p:nvSpPr>
          <p:spPr>
            <a:xfrm>
              <a:off x="4248000" y="24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1" name="Rechteck 550"/>
            <p:cNvSpPr>
              <a:spLocks noChangeAspect="1"/>
            </p:cNvSpPr>
            <p:nvPr/>
          </p:nvSpPr>
          <p:spPr>
            <a:xfrm>
              <a:off x="4248000" y="25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2" name="Rechteck 551"/>
            <p:cNvSpPr>
              <a:spLocks noChangeAspect="1"/>
            </p:cNvSpPr>
            <p:nvPr/>
          </p:nvSpPr>
          <p:spPr>
            <a:xfrm>
              <a:off x="4356000" y="24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3" name="Rechteck 552"/>
            <p:cNvSpPr>
              <a:spLocks noChangeAspect="1"/>
            </p:cNvSpPr>
            <p:nvPr/>
          </p:nvSpPr>
          <p:spPr>
            <a:xfrm>
              <a:off x="4356000" y="25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4" name="Rechteck 553"/>
            <p:cNvSpPr>
              <a:spLocks noChangeAspect="1"/>
            </p:cNvSpPr>
            <p:nvPr/>
          </p:nvSpPr>
          <p:spPr>
            <a:xfrm>
              <a:off x="4464000" y="22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5" name="Rechteck 554"/>
            <p:cNvSpPr>
              <a:spLocks noChangeAspect="1"/>
            </p:cNvSpPr>
            <p:nvPr/>
          </p:nvSpPr>
          <p:spPr>
            <a:xfrm>
              <a:off x="4464000" y="23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6" name="Rechteck 555"/>
            <p:cNvSpPr>
              <a:spLocks noChangeAspect="1"/>
            </p:cNvSpPr>
            <p:nvPr/>
          </p:nvSpPr>
          <p:spPr>
            <a:xfrm>
              <a:off x="4464000" y="24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7" name="Rechteck 556"/>
            <p:cNvSpPr>
              <a:spLocks noChangeAspect="1"/>
            </p:cNvSpPr>
            <p:nvPr/>
          </p:nvSpPr>
          <p:spPr>
            <a:xfrm>
              <a:off x="4464000" y="25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8" name="Rechteck 557"/>
            <p:cNvSpPr>
              <a:spLocks noChangeAspect="1"/>
            </p:cNvSpPr>
            <p:nvPr/>
          </p:nvSpPr>
          <p:spPr>
            <a:xfrm>
              <a:off x="3599952" y="26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9" name="Rechteck 558"/>
            <p:cNvSpPr>
              <a:spLocks noChangeAspect="1"/>
            </p:cNvSpPr>
            <p:nvPr/>
          </p:nvSpPr>
          <p:spPr>
            <a:xfrm>
              <a:off x="3707952" y="26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0" name="Rechteck 559"/>
            <p:cNvSpPr>
              <a:spLocks noChangeAspect="1"/>
            </p:cNvSpPr>
            <p:nvPr/>
          </p:nvSpPr>
          <p:spPr>
            <a:xfrm>
              <a:off x="3815952" y="26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1" name="Rechteck 560"/>
            <p:cNvSpPr>
              <a:spLocks noChangeAspect="1"/>
            </p:cNvSpPr>
            <p:nvPr/>
          </p:nvSpPr>
          <p:spPr>
            <a:xfrm>
              <a:off x="3923952" y="26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2" name="Rechteck 561"/>
            <p:cNvSpPr>
              <a:spLocks noChangeAspect="1"/>
            </p:cNvSpPr>
            <p:nvPr/>
          </p:nvSpPr>
          <p:spPr>
            <a:xfrm>
              <a:off x="4032000" y="26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3" name="Rechteck 562"/>
            <p:cNvSpPr>
              <a:spLocks noChangeAspect="1"/>
            </p:cNvSpPr>
            <p:nvPr/>
          </p:nvSpPr>
          <p:spPr>
            <a:xfrm>
              <a:off x="4140000" y="26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4" name="Rechteck 563"/>
            <p:cNvSpPr>
              <a:spLocks noChangeAspect="1"/>
            </p:cNvSpPr>
            <p:nvPr/>
          </p:nvSpPr>
          <p:spPr>
            <a:xfrm>
              <a:off x="4248000" y="26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5" name="Rechteck 564"/>
            <p:cNvSpPr>
              <a:spLocks noChangeAspect="1"/>
            </p:cNvSpPr>
            <p:nvPr/>
          </p:nvSpPr>
          <p:spPr>
            <a:xfrm>
              <a:off x="4356000" y="26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6" name="Rechteck 565"/>
            <p:cNvSpPr>
              <a:spLocks noChangeAspect="1"/>
            </p:cNvSpPr>
            <p:nvPr/>
          </p:nvSpPr>
          <p:spPr>
            <a:xfrm>
              <a:off x="4464000" y="26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7" name="Rechteck 566"/>
            <p:cNvSpPr>
              <a:spLocks noChangeAspect="1"/>
            </p:cNvSpPr>
            <p:nvPr/>
          </p:nvSpPr>
          <p:spPr>
            <a:xfrm>
              <a:off x="4572072" y="27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8" name="Rechteck 567"/>
            <p:cNvSpPr>
              <a:spLocks noChangeAspect="1"/>
            </p:cNvSpPr>
            <p:nvPr/>
          </p:nvSpPr>
          <p:spPr>
            <a:xfrm>
              <a:off x="4572072" y="28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9" name="Rechteck 568"/>
            <p:cNvSpPr>
              <a:spLocks noChangeAspect="1"/>
            </p:cNvSpPr>
            <p:nvPr/>
          </p:nvSpPr>
          <p:spPr>
            <a:xfrm>
              <a:off x="4680072" y="27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0" name="Rechteck 569"/>
            <p:cNvSpPr>
              <a:spLocks noChangeAspect="1"/>
            </p:cNvSpPr>
            <p:nvPr/>
          </p:nvSpPr>
          <p:spPr>
            <a:xfrm>
              <a:off x="4680072" y="28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1" name="Rechteck 570"/>
            <p:cNvSpPr>
              <a:spLocks noChangeAspect="1"/>
            </p:cNvSpPr>
            <p:nvPr/>
          </p:nvSpPr>
          <p:spPr>
            <a:xfrm>
              <a:off x="4788072" y="27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2" name="Rechteck 571"/>
            <p:cNvSpPr>
              <a:spLocks noChangeAspect="1"/>
            </p:cNvSpPr>
            <p:nvPr/>
          </p:nvSpPr>
          <p:spPr>
            <a:xfrm>
              <a:off x="4788072" y="28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3" name="Rechteck 572"/>
            <p:cNvSpPr>
              <a:spLocks noChangeAspect="1"/>
            </p:cNvSpPr>
            <p:nvPr/>
          </p:nvSpPr>
          <p:spPr>
            <a:xfrm>
              <a:off x="4896072" y="27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4" name="Rechteck 573"/>
            <p:cNvSpPr>
              <a:spLocks noChangeAspect="1"/>
            </p:cNvSpPr>
            <p:nvPr/>
          </p:nvSpPr>
          <p:spPr>
            <a:xfrm>
              <a:off x="4896072" y="28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5" name="Rechteck 574"/>
            <p:cNvSpPr>
              <a:spLocks noChangeAspect="1"/>
            </p:cNvSpPr>
            <p:nvPr/>
          </p:nvSpPr>
          <p:spPr>
            <a:xfrm>
              <a:off x="4572072" y="29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6" name="Rechteck 575"/>
            <p:cNvSpPr>
              <a:spLocks noChangeAspect="1"/>
            </p:cNvSpPr>
            <p:nvPr/>
          </p:nvSpPr>
          <p:spPr>
            <a:xfrm>
              <a:off x="4680072" y="29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7" name="Rechteck 576"/>
            <p:cNvSpPr>
              <a:spLocks noChangeAspect="1"/>
            </p:cNvSpPr>
            <p:nvPr/>
          </p:nvSpPr>
          <p:spPr>
            <a:xfrm>
              <a:off x="4788072" y="29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8" name="Rechteck 577"/>
            <p:cNvSpPr>
              <a:spLocks noChangeAspect="1"/>
            </p:cNvSpPr>
            <p:nvPr/>
          </p:nvSpPr>
          <p:spPr>
            <a:xfrm>
              <a:off x="4896072" y="29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9" name="Rechteck 578"/>
            <p:cNvSpPr>
              <a:spLocks noChangeAspect="1"/>
            </p:cNvSpPr>
            <p:nvPr/>
          </p:nvSpPr>
          <p:spPr>
            <a:xfrm>
              <a:off x="5004120" y="27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0" name="Rechteck 579"/>
            <p:cNvSpPr>
              <a:spLocks noChangeAspect="1"/>
            </p:cNvSpPr>
            <p:nvPr/>
          </p:nvSpPr>
          <p:spPr>
            <a:xfrm>
              <a:off x="5004120" y="28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1" name="Rechteck 580"/>
            <p:cNvSpPr>
              <a:spLocks noChangeAspect="1"/>
            </p:cNvSpPr>
            <p:nvPr/>
          </p:nvSpPr>
          <p:spPr>
            <a:xfrm>
              <a:off x="5112120" y="27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2" name="Rechteck 581"/>
            <p:cNvSpPr>
              <a:spLocks noChangeAspect="1"/>
            </p:cNvSpPr>
            <p:nvPr/>
          </p:nvSpPr>
          <p:spPr>
            <a:xfrm>
              <a:off x="5112120" y="28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3" name="Rechteck 582"/>
            <p:cNvSpPr>
              <a:spLocks noChangeAspect="1"/>
            </p:cNvSpPr>
            <p:nvPr/>
          </p:nvSpPr>
          <p:spPr>
            <a:xfrm>
              <a:off x="5220120" y="27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4" name="Rechteck 583"/>
            <p:cNvSpPr>
              <a:spLocks noChangeAspect="1"/>
            </p:cNvSpPr>
            <p:nvPr/>
          </p:nvSpPr>
          <p:spPr>
            <a:xfrm>
              <a:off x="5220120" y="28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5" name="Rechteck 584"/>
            <p:cNvSpPr>
              <a:spLocks noChangeAspect="1"/>
            </p:cNvSpPr>
            <p:nvPr/>
          </p:nvSpPr>
          <p:spPr>
            <a:xfrm>
              <a:off x="5004120" y="29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6" name="Rechteck 585"/>
            <p:cNvSpPr>
              <a:spLocks noChangeAspect="1"/>
            </p:cNvSpPr>
            <p:nvPr/>
          </p:nvSpPr>
          <p:spPr>
            <a:xfrm>
              <a:off x="5112120" y="29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7" name="Rechteck 586"/>
            <p:cNvSpPr>
              <a:spLocks noChangeAspect="1"/>
            </p:cNvSpPr>
            <p:nvPr/>
          </p:nvSpPr>
          <p:spPr>
            <a:xfrm>
              <a:off x="5220120" y="29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8" name="Rechteck 587"/>
            <p:cNvSpPr>
              <a:spLocks noChangeAspect="1"/>
            </p:cNvSpPr>
            <p:nvPr/>
          </p:nvSpPr>
          <p:spPr>
            <a:xfrm>
              <a:off x="3600024" y="27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9" name="Rechteck 588"/>
            <p:cNvSpPr>
              <a:spLocks noChangeAspect="1"/>
            </p:cNvSpPr>
            <p:nvPr/>
          </p:nvSpPr>
          <p:spPr>
            <a:xfrm>
              <a:off x="3600024" y="28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0" name="Rechteck 589"/>
            <p:cNvSpPr>
              <a:spLocks noChangeAspect="1"/>
            </p:cNvSpPr>
            <p:nvPr/>
          </p:nvSpPr>
          <p:spPr>
            <a:xfrm>
              <a:off x="3708024" y="27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1" name="Rechteck 590"/>
            <p:cNvSpPr>
              <a:spLocks noChangeAspect="1"/>
            </p:cNvSpPr>
            <p:nvPr/>
          </p:nvSpPr>
          <p:spPr>
            <a:xfrm>
              <a:off x="3708024" y="28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2" name="Rechteck 591"/>
            <p:cNvSpPr>
              <a:spLocks noChangeAspect="1"/>
            </p:cNvSpPr>
            <p:nvPr/>
          </p:nvSpPr>
          <p:spPr>
            <a:xfrm>
              <a:off x="3816024" y="27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3" name="Rechteck 592"/>
            <p:cNvSpPr>
              <a:spLocks noChangeAspect="1"/>
            </p:cNvSpPr>
            <p:nvPr/>
          </p:nvSpPr>
          <p:spPr>
            <a:xfrm>
              <a:off x="3816024" y="28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4" name="Rechteck 593"/>
            <p:cNvSpPr>
              <a:spLocks noChangeAspect="1"/>
            </p:cNvSpPr>
            <p:nvPr/>
          </p:nvSpPr>
          <p:spPr>
            <a:xfrm>
              <a:off x="3924024" y="27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5" name="Rechteck 594"/>
            <p:cNvSpPr>
              <a:spLocks noChangeAspect="1"/>
            </p:cNvSpPr>
            <p:nvPr/>
          </p:nvSpPr>
          <p:spPr>
            <a:xfrm>
              <a:off x="3924024" y="28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6" name="Rechteck 595"/>
            <p:cNvSpPr>
              <a:spLocks noChangeAspect="1"/>
            </p:cNvSpPr>
            <p:nvPr/>
          </p:nvSpPr>
          <p:spPr>
            <a:xfrm>
              <a:off x="3600024" y="29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7" name="Rechteck 596"/>
            <p:cNvSpPr>
              <a:spLocks noChangeAspect="1"/>
            </p:cNvSpPr>
            <p:nvPr/>
          </p:nvSpPr>
          <p:spPr>
            <a:xfrm>
              <a:off x="3708024" y="29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8" name="Rechteck 597"/>
            <p:cNvSpPr>
              <a:spLocks noChangeAspect="1"/>
            </p:cNvSpPr>
            <p:nvPr/>
          </p:nvSpPr>
          <p:spPr>
            <a:xfrm>
              <a:off x="3816024" y="29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9" name="Rechteck 598"/>
            <p:cNvSpPr>
              <a:spLocks noChangeAspect="1"/>
            </p:cNvSpPr>
            <p:nvPr/>
          </p:nvSpPr>
          <p:spPr>
            <a:xfrm>
              <a:off x="3924024" y="29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0" name="Rechteck 599"/>
            <p:cNvSpPr>
              <a:spLocks noChangeAspect="1"/>
            </p:cNvSpPr>
            <p:nvPr/>
          </p:nvSpPr>
          <p:spPr>
            <a:xfrm>
              <a:off x="4032072" y="27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1" name="Rechteck 600"/>
            <p:cNvSpPr>
              <a:spLocks noChangeAspect="1"/>
            </p:cNvSpPr>
            <p:nvPr/>
          </p:nvSpPr>
          <p:spPr>
            <a:xfrm>
              <a:off x="4032072" y="28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2" name="Rechteck 601"/>
            <p:cNvSpPr>
              <a:spLocks noChangeAspect="1"/>
            </p:cNvSpPr>
            <p:nvPr/>
          </p:nvSpPr>
          <p:spPr>
            <a:xfrm>
              <a:off x="4140072" y="27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3" name="Rechteck 602"/>
            <p:cNvSpPr>
              <a:spLocks noChangeAspect="1"/>
            </p:cNvSpPr>
            <p:nvPr/>
          </p:nvSpPr>
          <p:spPr>
            <a:xfrm>
              <a:off x="4140072" y="28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4" name="Rechteck 603"/>
            <p:cNvSpPr>
              <a:spLocks noChangeAspect="1"/>
            </p:cNvSpPr>
            <p:nvPr/>
          </p:nvSpPr>
          <p:spPr>
            <a:xfrm>
              <a:off x="4248072" y="27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5" name="Rechteck 604"/>
            <p:cNvSpPr>
              <a:spLocks noChangeAspect="1"/>
            </p:cNvSpPr>
            <p:nvPr/>
          </p:nvSpPr>
          <p:spPr>
            <a:xfrm>
              <a:off x="4248072" y="28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6" name="Rechteck 605"/>
            <p:cNvSpPr>
              <a:spLocks noChangeAspect="1"/>
            </p:cNvSpPr>
            <p:nvPr/>
          </p:nvSpPr>
          <p:spPr>
            <a:xfrm>
              <a:off x="4356072" y="27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7" name="Rechteck 606"/>
            <p:cNvSpPr>
              <a:spLocks noChangeAspect="1"/>
            </p:cNvSpPr>
            <p:nvPr/>
          </p:nvSpPr>
          <p:spPr>
            <a:xfrm>
              <a:off x="4356072" y="28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8" name="Rechteck 607"/>
            <p:cNvSpPr>
              <a:spLocks noChangeAspect="1"/>
            </p:cNvSpPr>
            <p:nvPr/>
          </p:nvSpPr>
          <p:spPr>
            <a:xfrm>
              <a:off x="4032072" y="29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9" name="Rechteck 608"/>
            <p:cNvSpPr>
              <a:spLocks noChangeAspect="1"/>
            </p:cNvSpPr>
            <p:nvPr/>
          </p:nvSpPr>
          <p:spPr>
            <a:xfrm>
              <a:off x="4140072" y="29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0" name="Rechteck 609"/>
            <p:cNvSpPr>
              <a:spLocks noChangeAspect="1"/>
            </p:cNvSpPr>
            <p:nvPr/>
          </p:nvSpPr>
          <p:spPr>
            <a:xfrm>
              <a:off x="4248072" y="29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1" name="Rechteck 610"/>
            <p:cNvSpPr>
              <a:spLocks noChangeAspect="1"/>
            </p:cNvSpPr>
            <p:nvPr/>
          </p:nvSpPr>
          <p:spPr>
            <a:xfrm>
              <a:off x="4356072" y="29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2" name="Rechteck 611"/>
            <p:cNvSpPr>
              <a:spLocks noChangeAspect="1"/>
            </p:cNvSpPr>
            <p:nvPr/>
          </p:nvSpPr>
          <p:spPr>
            <a:xfrm>
              <a:off x="4464072" y="27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3" name="Rechteck 612"/>
            <p:cNvSpPr>
              <a:spLocks noChangeAspect="1"/>
            </p:cNvSpPr>
            <p:nvPr/>
          </p:nvSpPr>
          <p:spPr>
            <a:xfrm>
              <a:off x="4464072" y="28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4" name="Rechteck 613"/>
            <p:cNvSpPr>
              <a:spLocks noChangeAspect="1"/>
            </p:cNvSpPr>
            <p:nvPr/>
          </p:nvSpPr>
          <p:spPr>
            <a:xfrm>
              <a:off x="4464072" y="29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5" name="Rechteck 614"/>
            <p:cNvSpPr>
              <a:spLocks noChangeAspect="1"/>
            </p:cNvSpPr>
            <p:nvPr/>
          </p:nvSpPr>
          <p:spPr>
            <a:xfrm>
              <a:off x="4572000" y="31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6" name="Rechteck 615"/>
            <p:cNvSpPr>
              <a:spLocks noChangeAspect="1"/>
            </p:cNvSpPr>
            <p:nvPr/>
          </p:nvSpPr>
          <p:spPr>
            <a:xfrm>
              <a:off x="4572000" y="32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7" name="Rechteck 616"/>
            <p:cNvSpPr>
              <a:spLocks noChangeAspect="1"/>
            </p:cNvSpPr>
            <p:nvPr/>
          </p:nvSpPr>
          <p:spPr>
            <a:xfrm>
              <a:off x="4680000" y="31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8" name="Rechteck 617"/>
            <p:cNvSpPr>
              <a:spLocks noChangeAspect="1"/>
            </p:cNvSpPr>
            <p:nvPr/>
          </p:nvSpPr>
          <p:spPr>
            <a:xfrm>
              <a:off x="4680000" y="32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9" name="Rechteck 618"/>
            <p:cNvSpPr>
              <a:spLocks noChangeAspect="1"/>
            </p:cNvSpPr>
            <p:nvPr/>
          </p:nvSpPr>
          <p:spPr>
            <a:xfrm>
              <a:off x="4788000" y="31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0" name="Rechteck 619"/>
            <p:cNvSpPr>
              <a:spLocks noChangeAspect="1"/>
            </p:cNvSpPr>
            <p:nvPr/>
          </p:nvSpPr>
          <p:spPr>
            <a:xfrm>
              <a:off x="4788000" y="32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1" name="Rechteck 620"/>
            <p:cNvSpPr>
              <a:spLocks noChangeAspect="1"/>
            </p:cNvSpPr>
            <p:nvPr/>
          </p:nvSpPr>
          <p:spPr>
            <a:xfrm>
              <a:off x="4896000" y="31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2" name="Rechteck 621"/>
            <p:cNvSpPr>
              <a:spLocks noChangeAspect="1"/>
            </p:cNvSpPr>
            <p:nvPr/>
          </p:nvSpPr>
          <p:spPr>
            <a:xfrm>
              <a:off x="4896000" y="32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3" name="Rechteck 622"/>
            <p:cNvSpPr>
              <a:spLocks noChangeAspect="1"/>
            </p:cNvSpPr>
            <p:nvPr/>
          </p:nvSpPr>
          <p:spPr>
            <a:xfrm>
              <a:off x="4572000" y="33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4" name="Rechteck 623"/>
            <p:cNvSpPr>
              <a:spLocks noChangeAspect="1"/>
            </p:cNvSpPr>
            <p:nvPr/>
          </p:nvSpPr>
          <p:spPr>
            <a:xfrm>
              <a:off x="4572000" y="34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5" name="Rechteck 624"/>
            <p:cNvSpPr>
              <a:spLocks noChangeAspect="1"/>
            </p:cNvSpPr>
            <p:nvPr/>
          </p:nvSpPr>
          <p:spPr>
            <a:xfrm>
              <a:off x="4680000" y="33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6" name="Rechteck 625"/>
            <p:cNvSpPr>
              <a:spLocks noChangeAspect="1"/>
            </p:cNvSpPr>
            <p:nvPr/>
          </p:nvSpPr>
          <p:spPr>
            <a:xfrm>
              <a:off x="4680000" y="34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7" name="Rechteck 626"/>
            <p:cNvSpPr>
              <a:spLocks noChangeAspect="1"/>
            </p:cNvSpPr>
            <p:nvPr/>
          </p:nvSpPr>
          <p:spPr>
            <a:xfrm>
              <a:off x="4788000" y="33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8" name="Rechteck 627"/>
            <p:cNvSpPr>
              <a:spLocks noChangeAspect="1"/>
            </p:cNvSpPr>
            <p:nvPr/>
          </p:nvSpPr>
          <p:spPr>
            <a:xfrm>
              <a:off x="4788000" y="34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9" name="Rechteck 628"/>
            <p:cNvSpPr>
              <a:spLocks noChangeAspect="1"/>
            </p:cNvSpPr>
            <p:nvPr/>
          </p:nvSpPr>
          <p:spPr>
            <a:xfrm>
              <a:off x="4896000" y="33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0" name="Rechteck 629"/>
            <p:cNvSpPr>
              <a:spLocks noChangeAspect="1"/>
            </p:cNvSpPr>
            <p:nvPr/>
          </p:nvSpPr>
          <p:spPr>
            <a:xfrm>
              <a:off x="4896000" y="34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1" name="Rechteck 630"/>
            <p:cNvSpPr>
              <a:spLocks noChangeAspect="1"/>
            </p:cNvSpPr>
            <p:nvPr/>
          </p:nvSpPr>
          <p:spPr>
            <a:xfrm>
              <a:off x="5004048" y="31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2" name="Rechteck 631"/>
            <p:cNvSpPr>
              <a:spLocks noChangeAspect="1"/>
            </p:cNvSpPr>
            <p:nvPr/>
          </p:nvSpPr>
          <p:spPr>
            <a:xfrm>
              <a:off x="5004048" y="32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3" name="Rechteck 632"/>
            <p:cNvSpPr>
              <a:spLocks noChangeAspect="1"/>
            </p:cNvSpPr>
            <p:nvPr/>
          </p:nvSpPr>
          <p:spPr>
            <a:xfrm>
              <a:off x="5112048" y="31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4" name="Rechteck 633"/>
            <p:cNvSpPr>
              <a:spLocks noChangeAspect="1"/>
            </p:cNvSpPr>
            <p:nvPr/>
          </p:nvSpPr>
          <p:spPr>
            <a:xfrm>
              <a:off x="5112048" y="32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5" name="Rechteck 634"/>
            <p:cNvSpPr>
              <a:spLocks noChangeAspect="1"/>
            </p:cNvSpPr>
            <p:nvPr/>
          </p:nvSpPr>
          <p:spPr>
            <a:xfrm>
              <a:off x="5220048" y="31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6" name="Rechteck 635"/>
            <p:cNvSpPr>
              <a:spLocks noChangeAspect="1"/>
            </p:cNvSpPr>
            <p:nvPr/>
          </p:nvSpPr>
          <p:spPr>
            <a:xfrm>
              <a:off x="5220048" y="32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7" name="Rechteck 636"/>
            <p:cNvSpPr>
              <a:spLocks noChangeAspect="1"/>
            </p:cNvSpPr>
            <p:nvPr/>
          </p:nvSpPr>
          <p:spPr>
            <a:xfrm>
              <a:off x="5004048" y="33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8" name="Rechteck 637"/>
            <p:cNvSpPr>
              <a:spLocks noChangeAspect="1"/>
            </p:cNvSpPr>
            <p:nvPr/>
          </p:nvSpPr>
          <p:spPr>
            <a:xfrm>
              <a:off x="5004048" y="34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9" name="Rechteck 638"/>
            <p:cNvSpPr>
              <a:spLocks noChangeAspect="1"/>
            </p:cNvSpPr>
            <p:nvPr/>
          </p:nvSpPr>
          <p:spPr>
            <a:xfrm>
              <a:off x="5112048" y="33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0" name="Rechteck 639"/>
            <p:cNvSpPr>
              <a:spLocks noChangeAspect="1"/>
            </p:cNvSpPr>
            <p:nvPr/>
          </p:nvSpPr>
          <p:spPr>
            <a:xfrm>
              <a:off x="5112048" y="34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1" name="Rechteck 640"/>
            <p:cNvSpPr>
              <a:spLocks noChangeAspect="1"/>
            </p:cNvSpPr>
            <p:nvPr/>
          </p:nvSpPr>
          <p:spPr>
            <a:xfrm>
              <a:off x="5220048" y="33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2" name="Rechteck 641"/>
            <p:cNvSpPr>
              <a:spLocks noChangeAspect="1"/>
            </p:cNvSpPr>
            <p:nvPr/>
          </p:nvSpPr>
          <p:spPr>
            <a:xfrm>
              <a:off x="5220048" y="34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3" name="Rechteck 642"/>
            <p:cNvSpPr>
              <a:spLocks noChangeAspect="1"/>
            </p:cNvSpPr>
            <p:nvPr/>
          </p:nvSpPr>
          <p:spPr>
            <a:xfrm>
              <a:off x="4572000" y="35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4" name="Rechteck 643"/>
            <p:cNvSpPr>
              <a:spLocks noChangeAspect="1"/>
            </p:cNvSpPr>
            <p:nvPr/>
          </p:nvSpPr>
          <p:spPr>
            <a:xfrm>
              <a:off x="4680000" y="35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5" name="Rechteck 644"/>
            <p:cNvSpPr>
              <a:spLocks noChangeAspect="1"/>
            </p:cNvSpPr>
            <p:nvPr/>
          </p:nvSpPr>
          <p:spPr>
            <a:xfrm>
              <a:off x="4788000" y="35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6" name="Rechteck 645"/>
            <p:cNvSpPr>
              <a:spLocks noChangeAspect="1"/>
            </p:cNvSpPr>
            <p:nvPr/>
          </p:nvSpPr>
          <p:spPr>
            <a:xfrm>
              <a:off x="4896000" y="35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7" name="Rechteck 646"/>
            <p:cNvSpPr>
              <a:spLocks noChangeAspect="1"/>
            </p:cNvSpPr>
            <p:nvPr/>
          </p:nvSpPr>
          <p:spPr>
            <a:xfrm>
              <a:off x="5004048" y="35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8" name="Rechteck 647"/>
            <p:cNvSpPr>
              <a:spLocks noChangeAspect="1"/>
            </p:cNvSpPr>
            <p:nvPr/>
          </p:nvSpPr>
          <p:spPr>
            <a:xfrm>
              <a:off x="5112048" y="35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9" name="Rechteck 648"/>
            <p:cNvSpPr>
              <a:spLocks noChangeAspect="1"/>
            </p:cNvSpPr>
            <p:nvPr/>
          </p:nvSpPr>
          <p:spPr>
            <a:xfrm>
              <a:off x="5220048" y="35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0" name="Rechteck 649"/>
            <p:cNvSpPr>
              <a:spLocks noChangeAspect="1"/>
            </p:cNvSpPr>
            <p:nvPr/>
          </p:nvSpPr>
          <p:spPr>
            <a:xfrm>
              <a:off x="3599952" y="31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1" name="Rechteck 650"/>
            <p:cNvSpPr>
              <a:spLocks noChangeAspect="1"/>
            </p:cNvSpPr>
            <p:nvPr/>
          </p:nvSpPr>
          <p:spPr>
            <a:xfrm>
              <a:off x="3599952" y="32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2" name="Rechteck 651"/>
            <p:cNvSpPr>
              <a:spLocks noChangeAspect="1"/>
            </p:cNvSpPr>
            <p:nvPr/>
          </p:nvSpPr>
          <p:spPr>
            <a:xfrm>
              <a:off x="3707952" y="31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3" name="Rechteck 652"/>
            <p:cNvSpPr>
              <a:spLocks noChangeAspect="1"/>
            </p:cNvSpPr>
            <p:nvPr/>
          </p:nvSpPr>
          <p:spPr>
            <a:xfrm>
              <a:off x="3707952" y="32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4" name="Rechteck 653"/>
            <p:cNvSpPr>
              <a:spLocks noChangeAspect="1"/>
            </p:cNvSpPr>
            <p:nvPr/>
          </p:nvSpPr>
          <p:spPr>
            <a:xfrm>
              <a:off x="3815952" y="31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5" name="Rechteck 654"/>
            <p:cNvSpPr>
              <a:spLocks noChangeAspect="1"/>
            </p:cNvSpPr>
            <p:nvPr/>
          </p:nvSpPr>
          <p:spPr>
            <a:xfrm>
              <a:off x="3815952" y="32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6" name="Rechteck 655"/>
            <p:cNvSpPr>
              <a:spLocks noChangeAspect="1"/>
            </p:cNvSpPr>
            <p:nvPr/>
          </p:nvSpPr>
          <p:spPr>
            <a:xfrm>
              <a:off x="3923952" y="31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7" name="Rechteck 656"/>
            <p:cNvSpPr>
              <a:spLocks noChangeAspect="1"/>
            </p:cNvSpPr>
            <p:nvPr/>
          </p:nvSpPr>
          <p:spPr>
            <a:xfrm>
              <a:off x="3923952" y="32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8" name="Rechteck 657"/>
            <p:cNvSpPr>
              <a:spLocks noChangeAspect="1"/>
            </p:cNvSpPr>
            <p:nvPr/>
          </p:nvSpPr>
          <p:spPr>
            <a:xfrm>
              <a:off x="3599952" y="33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9" name="Rechteck 658"/>
            <p:cNvSpPr>
              <a:spLocks noChangeAspect="1"/>
            </p:cNvSpPr>
            <p:nvPr/>
          </p:nvSpPr>
          <p:spPr>
            <a:xfrm>
              <a:off x="3599952" y="34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0" name="Rechteck 659"/>
            <p:cNvSpPr>
              <a:spLocks noChangeAspect="1"/>
            </p:cNvSpPr>
            <p:nvPr/>
          </p:nvSpPr>
          <p:spPr>
            <a:xfrm>
              <a:off x="3707952" y="33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1" name="Rechteck 660"/>
            <p:cNvSpPr>
              <a:spLocks noChangeAspect="1"/>
            </p:cNvSpPr>
            <p:nvPr/>
          </p:nvSpPr>
          <p:spPr>
            <a:xfrm>
              <a:off x="3707952" y="34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2" name="Rechteck 661"/>
            <p:cNvSpPr>
              <a:spLocks noChangeAspect="1"/>
            </p:cNvSpPr>
            <p:nvPr/>
          </p:nvSpPr>
          <p:spPr>
            <a:xfrm>
              <a:off x="3815952" y="33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3" name="Rechteck 662"/>
            <p:cNvSpPr>
              <a:spLocks noChangeAspect="1"/>
            </p:cNvSpPr>
            <p:nvPr/>
          </p:nvSpPr>
          <p:spPr>
            <a:xfrm>
              <a:off x="3815952" y="34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4" name="Rechteck 663"/>
            <p:cNvSpPr>
              <a:spLocks noChangeAspect="1"/>
            </p:cNvSpPr>
            <p:nvPr/>
          </p:nvSpPr>
          <p:spPr>
            <a:xfrm>
              <a:off x="3923952" y="33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5" name="Rechteck 664"/>
            <p:cNvSpPr>
              <a:spLocks noChangeAspect="1"/>
            </p:cNvSpPr>
            <p:nvPr/>
          </p:nvSpPr>
          <p:spPr>
            <a:xfrm>
              <a:off x="3923952" y="34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6" name="Rechteck 665"/>
            <p:cNvSpPr>
              <a:spLocks noChangeAspect="1"/>
            </p:cNvSpPr>
            <p:nvPr/>
          </p:nvSpPr>
          <p:spPr>
            <a:xfrm>
              <a:off x="4032000" y="31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7" name="Rechteck 666"/>
            <p:cNvSpPr>
              <a:spLocks noChangeAspect="1"/>
            </p:cNvSpPr>
            <p:nvPr/>
          </p:nvSpPr>
          <p:spPr>
            <a:xfrm>
              <a:off x="4032000" y="32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8" name="Rechteck 667"/>
            <p:cNvSpPr>
              <a:spLocks noChangeAspect="1"/>
            </p:cNvSpPr>
            <p:nvPr/>
          </p:nvSpPr>
          <p:spPr>
            <a:xfrm>
              <a:off x="4140000" y="31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9" name="Rechteck 668"/>
            <p:cNvSpPr>
              <a:spLocks noChangeAspect="1"/>
            </p:cNvSpPr>
            <p:nvPr/>
          </p:nvSpPr>
          <p:spPr>
            <a:xfrm>
              <a:off x="4140000" y="32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0" name="Rechteck 669"/>
            <p:cNvSpPr>
              <a:spLocks noChangeAspect="1"/>
            </p:cNvSpPr>
            <p:nvPr/>
          </p:nvSpPr>
          <p:spPr>
            <a:xfrm>
              <a:off x="4248000" y="31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1" name="Rechteck 670"/>
            <p:cNvSpPr>
              <a:spLocks noChangeAspect="1"/>
            </p:cNvSpPr>
            <p:nvPr/>
          </p:nvSpPr>
          <p:spPr>
            <a:xfrm>
              <a:off x="4248000" y="32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2" name="Rechteck 671"/>
            <p:cNvSpPr>
              <a:spLocks noChangeAspect="1"/>
            </p:cNvSpPr>
            <p:nvPr/>
          </p:nvSpPr>
          <p:spPr>
            <a:xfrm>
              <a:off x="4356000" y="31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3" name="Rechteck 672"/>
            <p:cNvSpPr>
              <a:spLocks noChangeAspect="1"/>
            </p:cNvSpPr>
            <p:nvPr/>
          </p:nvSpPr>
          <p:spPr>
            <a:xfrm>
              <a:off x="4356000" y="32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4" name="Rechteck 673"/>
            <p:cNvSpPr>
              <a:spLocks noChangeAspect="1"/>
            </p:cNvSpPr>
            <p:nvPr/>
          </p:nvSpPr>
          <p:spPr>
            <a:xfrm>
              <a:off x="4032000" y="33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5" name="Rechteck 674"/>
            <p:cNvSpPr>
              <a:spLocks noChangeAspect="1"/>
            </p:cNvSpPr>
            <p:nvPr/>
          </p:nvSpPr>
          <p:spPr>
            <a:xfrm>
              <a:off x="4032000" y="34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6" name="Rechteck 675"/>
            <p:cNvSpPr>
              <a:spLocks noChangeAspect="1"/>
            </p:cNvSpPr>
            <p:nvPr/>
          </p:nvSpPr>
          <p:spPr>
            <a:xfrm>
              <a:off x="4140000" y="33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7" name="Rechteck 676"/>
            <p:cNvSpPr>
              <a:spLocks noChangeAspect="1"/>
            </p:cNvSpPr>
            <p:nvPr/>
          </p:nvSpPr>
          <p:spPr>
            <a:xfrm>
              <a:off x="4140000" y="34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8" name="Rechteck 677"/>
            <p:cNvSpPr>
              <a:spLocks noChangeAspect="1"/>
            </p:cNvSpPr>
            <p:nvPr/>
          </p:nvSpPr>
          <p:spPr>
            <a:xfrm>
              <a:off x="4248000" y="33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9" name="Rechteck 678"/>
            <p:cNvSpPr>
              <a:spLocks noChangeAspect="1"/>
            </p:cNvSpPr>
            <p:nvPr/>
          </p:nvSpPr>
          <p:spPr>
            <a:xfrm>
              <a:off x="4248000" y="34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0" name="Rechteck 679"/>
            <p:cNvSpPr>
              <a:spLocks noChangeAspect="1"/>
            </p:cNvSpPr>
            <p:nvPr/>
          </p:nvSpPr>
          <p:spPr>
            <a:xfrm>
              <a:off x="4356000" y="33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1" name="Rechteck 680"/>
            <p:cNvSpPr>
              <a:spLocks noChangeAspect="1"/>
            </p:cNvSpPr>
            <p:nvPr/>
          </p:nvSpPr>
          <p:spPr>
            <a:xfrm>
              <a:off x="4356000" y="34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2" name="Rechteck 681"/>
            <p:cNvSpPr>
              <a:spLocks noChangeAspect="1"/>
            </p:cNvSpPr>
            <p:nvPr/>
          </p:nvSpPr>
          <p:spPr>
            <a:xfrm>
              <a:off x="4464000" y="31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3" name="Rechteck 682"/>
            <p:cNvSpPr>
              <a:spLocks noChangeAspect="1"/>
            </p:cNvSpPr>
            <p:nvPr/>
          </p:nvSpPr>
          <p:spPr>
            <a:xfrm>
              <a:off x="4464000" y="32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4" name="Rechteck 683"/>
            <p:cNvSpPr>
              <a:spLocks noChangeAspect="1"/>
            </p:cNvSpPr>
            <p:nvPr/>
          </p:nvSpPr>
          <p:spPr>
            <a:xfrm>
              <a:off x="4464000" y="33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5" name="Rechteck 684"/>
            <p:cNvSpPr>
              <a:spLocks noChangeAspect="1"/>
            </p:cNvSpPr>
            <p:nvPr/>
          </p:nvSpPr>
          <p:spPr>
            <a:xfrm>
              <a:off x="4464000" y="34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6" name="Rechteck 685"/>
            <p:cNvSpPr>
              <a:spLocks noChangeAspect="1"/>
            </p:cNvSpPr>
            <p:nvPr/>
          </p:nvSpPr>
          <p:spPr>
            <a:xfrm>
              <a:off x="3599952" y="35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7" name="Rechteck 686"/>
            <p:cNvSpPr>
              <a:spLocks noChangeAspect="1"/>
            </p:cNvSpPr>
            <p:nvPr/>
          </p:nvSpPr>
          <p:spPr>
            <a:xfrm>
              <a:off x="3707952" y="35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8" name="Rechteck 687"/>
            <p:cNvSpPr>
              <a:spLocks noChangeAspect="1"/>
            </p:cNvSpPr>
            <p:nvPr/>
          </p:nvSpPr>
          <p:spPr>
            <a:xfrm>
              <a:off x="3815952" y="35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9" name="Rechteck 688"/>
            <p:cNvSpPr>
              <a:spLocks noChangeAspect="1"/>
            </p:cNvSpPr>
            <p:nvPr/>
          </p:nvSpPr>
          <p:spPr>
            <a:xfrm>
              <a:off x="3923952" y="35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0" name="Rechteck 689"/>
            <p:cNvSpPr>
              <a:spLocks noChangeAspect="1"/>
            </p:cNvSpPr>
            <p:nvPr/>
          </p:nvSpPr>
          <p:spPr>
            <a:xfrm>
              <a:off x="4032000" y="35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1" name="Rechteck 690"/>
            <p:cNvSpPr>
              <a:spLocks noChangeAspect="1"/>
            </p:cNvSpPr>
            <p:nvPr/>
          </p:nvSpPr>
          <p:spPr>
            <a:xfrm>
              <a:off x="4140000" y="35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2" name="Rechteck 691"/>
            <p:cNvSpPr>
              <a:spLocks noChangeAspect="1"/>
            </p:cNvSpPr>
            <p:nvPr/>
          </p:nvSpPr>
          <p:spPr>
            <a:xfrm>
              <a:off x="4248000" y="35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3" name="Rechteck 692"/>
            <p:cNvSpPr>
              <a:spLocks noChangeAspect="1"/>
            </p:cNvSpPr>
            <p:nvPr/>
          </p:nvSpPr>
          <p:spPr>
            <a:xfrm>
              <a:off x="4356000" y="35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4" name="Rechteck 693"/>
            <p:cNvSpPr>
              <a:spLocks noChangeAspect="1"/>
            </p:cNvSpPr>
            <p:nvPr/>
          </p:nvSpPr>
          <p:spPr>
            <a:xfrm>
              <a:off x="4464000" y="35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5" name="Rechteck 694"/>
            <p:cNvSpPr>
              <a:spLocks noChangeAspect="1"/>
            </p:cNvSpPr>
            <p:nvPr/>
          </p:nvSpPr>
          <p:spPr>
            <a:xfrm>
              <a:off x="4572072" y="36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6" name="Rechteck 695"/>
            <p:cNvSpPr>
              <a:spLocks noChangeAspect="1"/>
            </p:cNvSpPr>
            <p:nvPr/>
          </p:nvSpPr>
          <p:spPr>
            <a:xfrm>
              <a:off x="4572072" y="37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7" name="Rechteck 696"/>
            <p:cNvSpPr>
              <a:spLocks noChangeAspect="1"/>
            </p:cNvSpPr>
            <p:nvPr/>
          </p:nvSpPr>
          <p:spPr>
            <a:xfrm>
              <a:off x="4680072" y="36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8" name="Rechteck 697"/>
            <p:cNvSpPr>
              <a:spLocks noChangeAspect="1"/>
            </p:cNvSpPr>
            <p:nvPr/>
          </p:nvSpPr>
          <p:spPr>
            <a:xfrm>
              <a:off x="4680072" y="37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9" name="Rechteck 698"/>
            <p:cNvSpPr>
              <a:spLocks noChangeAspect="1"/>
            </p:cNvSpPr>
            <p:nvPr/>
          </p:nvSpPr>
          <p:spPr>
            <a:xfrm>
              <a:off x="4788072" y="36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0" name="Rechteck 699"/>
            <p:cNvSpPr>
              <a:spLocks noChangeAspect="1"/>
            </p:cNvSpPr>
            <p:nvPr/>
          </p:nvSpPr>
          <p:spPr>
            <a:xfrm>
              <a:off x="4788072" y="37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1" name="Rechteck 700"/>
            <p:cNvSpPr>
              <a:spLocks noChangeAspect="1"/>
            </p:cNvSpPr>
            <p:nvPr/>
          </p:nvSpPr>
          <p:spPr>
            <a:xfrm>
              <a:off x="4896072" y="36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2" name="Rechteck 701"/>
            <p:cNvSpPr>
              <a:spLocks noChangeAspect="1"/>
            </p:cNvSpPr>
            <p:nvPr/>
          </p:nvSpPr>
          <p:spPr>
            <a:xfrm>
              <a:off x="4896072" y="37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3" name="Rechteck 702"/>
            <p:cNvSpPr>
              <a:spLocks noChangeAspect="1"/>
            </p:cNvSpPr>
            <p:nvPr/>
          </p:nvSpPr>
          <p:spPr>
            <a:xfrm>
              <a:off x="4572072" y="38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4" name="Rechteck 703"/>
            <p:cNvSpPr>
              <a:spLocks noChangeAspect="1"/>
            </p:cNvSpPr>
            <p:nvPr/>
          </p:nvSpPr>
          <p:spPr>
            <a:xfrm>
              <a:off x="4680072" y="38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5" name="Rechteck 704"/>
            <p:cNvSpPr>
              <a:spLocks noChangeAspect="1"/>
            </p:cNvSpPr>
            <p:nvPr/>
          </p:nvSpPr>
          <p:spPr>
            <a:xfrm>
              <a:off x="4788072" y="38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6" name="Rechteck 705"/>
            <p:cNvSpPr>
              <a:spLocks noChangeAspect="1"/>
            </p:cNvSpPr>
            <p:nvPr/>
          </p:nvSpPr>
          <p:spPr>
            <a:xfrm>
              <a:off x="4896072" y="38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7" name="Rechteck 706"/>
            <p:cNvSpPr>
              <a:spLocks noChangeAspect="1"/>
            </p:cNvSpPr>
            <p:nvPr/>
          </p:nvSpPr>
          <p:spPr>
            <a:xfrm>
              <a:off x="5004120" y="36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8" name="Rechteck 707"/>
            <p:cNvSpPr>
              <a:spLocks noChangeAspect="1"/>
            </p:cNvSpPr>
            <p:nvPr/>
          </p:nvSpPr>
          <p:spPr>
            <a:xfrm>
              <a:off x="5004120" y="37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9" name="Rechteck 708"/>
            <p:cNvSpPr>
              <a:spLocks noChangeAspect="1"/>
            </p:cNvSpPr>
            <p:nvPr/>
          </p:nvSpPr>
          <p:spPr>
            <a:xfrm>
              <a:off x="5112120" y="36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0" name="Rechteck 709"/>
            <p:cNvSpPr>
              <a:spLocks noChangeAspect="1"/>
            </p:cNvSpPr>
            <p:nvPr/>
          </p:nvSpPr>
          <p:spPr>
            <a:xfrm>
              <a:off x="5112120" y="37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1" name="Rechteck 710"/>
            <p:cNvSpPr>
              <a:spLocks noChangeAspect="1"/>
            </p:cNvSpPr>
            <p:nvPr/>
          </p:nvSpPr>
          <p:spPr>
            <a:xfrm>
              <a:off x="5220120" y="36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2" name="Rechteck 711"/>
            <p:cNvSpPr>
              <a:spLocks noChangeAspect="1"/>
            </p:cNvSpPr>
            <p:nvPr/>
          </p:nvSpPr>
          <p:spPr>
            <a:xfrm>
              <a:off x="5220120" y="37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3" name="Rechteck 712"/>
            <p:cNvSpPr>
              <a:spLocks noChangeAspect="1"/>
            </p:cNvSpPr>
            <p:nvPr/>
          </p:nvSpPr>
          <p:spPr>
            <a:xfrm>
              <a:off x="5004120" y="38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4" name="Rechteck 713"/>
            <p:cNvSpPr>
              <a:spLocks noChangeAspect="1"/>
            </p:cNvSpPr>
            <p:nvPr/>
          </p:nvSpPr>
          <p:spPr>
            <a:xfrm>
              <a:off x="5112120" y="38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5" name="Rechteck 714"/>
            <p:cNvSpPr>
              <a:spLocks noChangeAspect="1"/>
            </p:cNvSpPr>
            <p:nvPr/>
          </p:nvSpPr>
          <p:spPr>
            <a:xfrm>
              <a:off x="5220120" y="38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6" name="Rechteck 715"/>
            <p:cNvSpPr>
              <a:spLocks noChangeAspect="1"/>
            </p:cNvSpPr>
            <p:nvPr/>
          </p:nvSpPr>
          <p:spPr>
            <a:xfrm>
              <a:off x="3600024" y="36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7" name="Rechteck 716"/>
            <p:cNvSpPr>
              <a:spLocks noChangeAspect="1"/>
            </p:cNvSpPr>
            <p:nvPr/>
          </p:nvSpPr>
          <p:spPr>
            <a:xfrm>
              <a:off x="3600024" y="37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8" name="Rechteck 717"/>
            <p:cNvSpPr>
              <a:spLocks noChangeAspect="1"/>
            </p:cNvSpPr>
            <p:nvPr/>
          </p:nvSpPr>
          <p:spPr>
            <a:xfrm>
              <a:off x="3708024" y="36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9" name="Rechteck 718"/>
            <p:cNvSpPr>
              <a:spLocks noChangeAspect="1"/>
            </p:cNvSpPr>
            <p:nvPr/>
          </p:nvSpPr>
          <p:spPr>
            <a:xfrm>
              <a:off x="3708024" y="37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0" name="Rechteck 719"/>
            <p:cNvSpPr>
              <a:spLocks noChangeAspect="1"/>
            </p:cNvSpPr>
            <p:nvPr/>
          </p:nvSpPr>
          <p:spPr>
            <a:xfrm>
              <a:off x="3816024" y="36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1" name="Rechteck 720"/>
            <p:cNvSpPr>
              <a:spLocks noChangeAspect="1"/>
            </p:cNvSpPr>
            <p:nvPr/>
          </p:nvSpPr>
          <p:spPr>
            <a:xfrm>
              <a:off x="3816024" y="37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2" name="Rechteck 721"/>
            <p:cNvSpPr>
              <a:spLocks noChangeAspect="1"/>
            </p:cNvSpPr>
            <p:nvPr/>
          </p:nvSpPr>
          <p:spPr>
            <a:xfrm>
              <a:off x="3924024" y="36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3" name="Rechteck 722"/>
            <p:cNvSpPr>
              <a:spLocks noChangeAspect="1"/>
            </p:cNvSpPr>
            <p:nvPr/>
          </p:nvSpPr>
          <p:spPr>
            <a:xfrm>
              <a:off x="3924024" y="37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4" name="Rechteck 723"/>
            <p:cNvSpPr>
              <a:spLocks noChangeAspect="1"/>
            </p:cNvSpPr>
            <p:nvPr/>
          </p:nvSpPr>
          <p:spPr>
            <a:xfrm>
              <a:off x="3600024" y="38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5" name="Rechteck 724"/>
            <p:cNvSpPr>
              <a:spLocks noChangeAspect="1"/>
            </p:cNvSpPr>
            <p:nvPr/>
          </p:nvSpPr>
          <p:spPr>
            <a:xfrm>
              <a:off x="3708024" y="38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6" name="Rechteck 725"/>
            <p:cNvSpPr>
              <a:spLocks noChangeAspect="1"/>
            </p:cNvSpPr>
            <p:nvPr/>
          </p:nvSpPr>
          <p:spPr>
            <a:xfrm>
              <a:off x="3816024" y="38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7" name="Rechteck 726"/>
            <p:cNvSpPr>
              <a:spLocks noChangeAspect="1"/>
            </p:cNvSpPr>
            <p:nvPr/>
          </p:nvSpPr>
          <p:spPr>
            <a:xfrm>
              <a:off x="3924024" y="38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8" name="Rechteck 727"/>
            <p:cNvSpPr>
              <a:spLocks noChangeAspect="1"/>
            </p:cNvSpPr>
            <p:nvPr/>
          </p:nvSpPr>
          <p:spPr>
            <a:xfrm>
              <a:off x="4032072" y="36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9" name="Rechteck 728"/>
            <p:cNvSpPr>
              <a:spLocks noChangeAspect="1"/>
            </p:cNvSpPr>
            <p:nvPr/>
          </p:nvSpPr>
          <p:spPr>
            <a:xfrm>
              <a:off x="4032072" y="37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0" name="Rechteck 729"/>
            <p:cNvSpPr>
              <a:spLocks noChangeAspect="1"/>
            </p:cNvSpPr>
            <p:nvPr/>
          </p:nvSpPr>
          <p:spPr>
            <a:xfrm>
              <a:off x="4140072" y="36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1" name="Rechteck 730"/>
            <p:cNvSpPr>
              <a:spLocks noChangeAspect="1"/>
            </p:cNvSpPr>
            <p:nvPr/>
          </p:nvSpPr>
          <p:spPr>
            <a:xfrm>
              <a:off x="4140072" y="37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2" name="Rechteck 731"/>
            <p:cNvSpPr>
              <a:spLocks noChangeAspect="1"/>
            </p:cNvSpPr>
            <p:nvPr/>
          </p:nvSpPr>
          <p:spPr>
            <a:xfrm>
              <a:off x="4248072" y="36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3" name="Rechteck 732"/>
            <p:cNvSpPr>
              <a:spLocks noChangeAspect="1"/>
            </p:cNvSpPr>
            <p:nvPr/>
          </p:nvSpPr>
          <p:spPr>
            <a:xfrm>
              <a:off x="4248072" y="37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4" name="Rechteck 733"/>
            <p:cNvSpPr>
              <a:spLocks noChangeAspect="1"/>
            </p:cNvSpPr>
            <p:nvPr/>
          </p:nvSpPr>
          <p:spPr>
            <a:xfrm>
              <a:off x="4356072" y="36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5" name="Rechteck 734"/>
            <p:cNvSpPr>
              <a:spLocks noChangeAspect="1"/>
            </p:cNvSpPr>
            <p:nvPr/>
          </p:nvSpPr>
          <p:spPr>
            <a:xfrm>
              <a:off x="4356072" y="37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6" name="Rechteck 735"/>
            <p:cNvSpPr>
              <a:spLocks noChangeAspect="1"/>
            </p:cNvSpPr>
            <p:nvPr/>
          </p:nvSpPr>
          <p:spPr>
            <a:xfrm>
              <a:off x="4032072" y="38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7" name="Rechteck 736"/>
            <p:cNvSpPr>
              <a:spLocks noChangeAspect="1"/>
            </p:cNvSpPr>
            <p:nvPr/>
          </p:nvSpPr>
          <p:spPr>
            <a:xfrm>
              <a:off x="4140072" y="38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8" name="Rechteck 737"/>
            <p:cNvSpPr>
              <a:spLocks noChangeAspect="1"/>
            </p:cNvSpPr>
            <p:nvPr/>
          </p:nvSpPr>
          <p:spPr>
            <a:xfrm>
              <a:off x="4248072" y="38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9" name="Rechteck 738"/>
            <p:cNvSpPr>
              <a:spLocks noChangeAspect="1"/>
            </p:cNvSpPr>
            <p:nvPr/>
          </p:nvSpPr>
          <p:spPr>
            <a:xfrm>
              <a:off x="4356072" y="38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0" name="Rechteck 739"/>
            <p:cNvSpPr>
              <a:spLocks noChangeAspect="1"/>
            </p:cNvSpPr>
            <p:nvPr/>
          </p:nvSpPr>
          <p:spPr>
            <a:xfrm>
              <a:off x="4464072" y="36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1" name="Rechteck 740"/>
            <p:cNvSpPr>
              <a:spLocks noChangeAspect="1"/>
            </p:cNvSpPr>
            <p:nvPr/>
          </p:nvSpPr>
          <p:spPr>
            <a:xfrm>
              <a:off x="4464072" y="37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2" name="Rechteck 741"/>
            <p:cNvSpPr>
              <a:spLocks noChangeAspect="1"/>
            </p:cNvSpPr>
            <p:nvPr/>
          </p:nvSpPr>
          <p:spPr>
            <a:xfrm>
              <a:off x="4464072" y="38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3" name="Rechteck 742"/>
            <p:cNvSpPr>
              <a:spLocks noChangeAspect="1"/>
            </p:cNvSpPr>
            <p:nvPr/>
          </p:nvSpPr>
          <p:spPr>
            <a:xfrm>
              <a:off x="4572000" y="39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4" name="Rechteck 743"/>
            <p:cNvSpPr>
              <a:spLocks noChangeAspect="1"/>
            </p:cNvSpPr>
            <p:nvPr/>
          </p:nvSpPr>
          <p:spPr>
            <a:xfrm>
              <a:off x="4572000" y="40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5" name="Rechteck 744"/>
            <p:cNvSpPr>
              <a:spLocks noChangeAspect="1"/>
            </p:cNvSpPr>
            <p:nvPr/>
          </p:nvSpPr>
          <p:spPr>
            <a:xfrm>
              <a:off x="4680000" y="39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6" name="Rechteck 745"/>
            <p:cNvSpPr>
              <a:spLocks noChangeAspect="1"/>
            </p:cNvSpPr>
            <p:nvPr/>
          </p:nvSpPr>
          <p:spPr>
            <a:xfrm>
              <a:off x="4680000" y="40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7" name="Rechteck 746"/>
            <p:cNvSpPr>
              <a:spLocks noChangeAspect="1"/>
            </p:cNvSpPr>
            <p:nvPr/>
          </p:nvSpPr>
          <p:spPr>
            <a:xfrm>
              <a:off x="4788000" y="39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8" name="Rechteck 747"/>
            <p:cNvSpPr>
              <a:spLocks noChangeAspect="1"/>
            </p:cNvSpPr>
            <p:nvPr/>
          </p:nvSpPr>
          <p:spPr>
            <a:xfrm>
              <a:off x="4788000" y="40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9" name="Rechteck 748"/>
            <p:cNvSpPr>
              <a:spLocks noChangeAspect="1"/>
            </p:cNvSpPr>
            <p:nvPr/>
          </p:nvSpPr>
          <p:spPr>
            <a:xfrm>
              <a:off x="4896000" y="39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0" name="Rechteck 749"/>
            <p:cNvSpPr>
              <a:spLocks noChangeAspect="1"/>
            </p:cNvSpPr>
            <p:nvPr/>
          </p:nvSpPr>
          <p:spPr>
            <a:xfrm>
              <a:off x="4896000" y="40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1" name="Rechteck 750"/>
            <p:cNvSpPr>
              <a:spLocks noChangeAspect="1"/>
            </p:cNvSpPr>
            <p:nvPr/>
          </p:nvSpPr>
          <p:spPr>
            <a:xfrm>
              <a:off x="4572000" y="41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2" name="Rechteck 751"/>
            <p:cNvSpPr>
              <a:spLocks noChangeAspect="1"/>
            </p:cNvSpPr>
            <p:nvPr/>
          </p:nvSpPr>
          <p:spPr>
            <a:xfrm>
              <a:off x="4572000" y="42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3" name="Rechteck 752"/>
            <p:cNvSpPr>
              <a:spLocks noChangeAspect="1"/>
            </p:cNvSpPr>
            <p:nvPr/>
          </p:nvSpPr>
          <p:spPr>
            <a:xfrm>
              <a:off x="4680000" y="41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4" name="Rechteck 753"/>
            <p:cNvSpPr>
              <a:spLocks noChangeAspect="1"/>
            </p:cNvSpPr>
            <p:nvPr/>
          </p:nvSpPr>
          <p:spPr>
            <a:xfrm>
              <a:off x="4680000" y="42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5" name="Rechteck 754"/>
            <p:cNvSpPr>
              <a:spLocks noChangeAspect="1"/>
            </p:cNvSpPr>
            <p:nvPr/>
          </p:nvSpPr>
          <p:spPr>
            <a:xfrm>
              <a:off x="4788000" y="41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6" name="Rechteck 755"/>
            <p:cNvSpPr>
              <a:spLocks noChangeAspect="1"/>
            </p:cNvSpPr>
            <p:nvPr/>
          </p:nvSpPr>
          <p:spPr>
            <a:xfrm>
              <a:off x="4788000" y="42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7" name="Rechteck 756"/>
            <p:cNvSpPr>
              <a:spLocks noChangeAspect="1"/>
            </p:cNvSpPr>
            <p:nvPr/>
          </p:nvSpPr>
          <p:spPr>
            <a:xfrm>
              <a:off x="4896000" y="41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8" name="Rechteck 757"/>
            <p:cNvSpPr>
              <a:spLocks noChangeAspect="1"/>
            </p:cNvSpPr>
            <p:nvPr/>
          </p:nvSpPr>
          <p:spPr>
            <a:xfrm>
              <a:off x="4896000" y="42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9" name="Rechteck 758"/>
            <p:cNvSpPr>
              <a:spLocks noChangeAspect="1"/>
            </p:cNvSpPr>
            <p:nvPr/>
          </p:nvSpPr>
          <p:spPr>
            <a:xfrm>
              <a:off x="5004048" y="39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0" name="Rechteck 759"/>
            <p:cNvSpPr>
              <a:spLocks noChangeAspect="1"/>
            </p:cNvSpPr>
            <p:nvPr/>
          </p:nvSpPr>
          <p:spPr>
            <a:xfrm>
              <a:off x="5004048" y="40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1" name="Rechteck 760"/>
            <p:cNvSpPr>
              <a:spLocks noChangeAspect="1"/>
            </p:cNvSpPr>
            <p:nvPr/>
          </p:nvSpPr>
          <p:spPr>
            <a:xfrm>
              <a:off x="5112048" y="39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2" name="Rechteck 761"/>
            <p:cNvSpPr>
              <a:spLocks noChangeAspect="1"/>
            </p:cNvSpPr>
            <p:nvPr/>
          </p:nvSpPr>
          <p:spPr>
            <a:xfrm>
              <a:off x="5112048" y="40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3" name="Rechteck 762"/>
            <p:cNvSpPr>
              <a:spLocks noChangeAspect="1"/>
            </p:cNvSpPr>
            <p:nvPr/>
          </p:nvSpPr>
          <p:spPr>
            <a:xfrm>
              <a:off x="5220048" y="39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4" name="Rechteck 763"/>
            <p:cNvSpPr>
              <a:spLocks noChangeAspect="1"/>
            </p:cNvSpPr>
            <p:nvPr/>
          </p:nvSpPr>
          <p:spPr>
            <a:xfrm>
              <a:off x="5220048" y="40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5" name="Rechteck 764"/>
            <p:cNvSpPr>
              <a:spLocks noChangeAspect="1"/>
            </p:cNvSpPr>
            <p:nvPr/>
          </p:nvSpPr>
          <p:spPr>
            <a:xfrm>
              <a:off x="5004048" y="41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6" name="Rechteck 765"/>
            <p:cNvSpPr>
              <a:spLocks noChangeAspect="1"/>
            </p:cNvSpPr>
            <p:nvPr/>
          </p:nvSpPr>
          <p:spPr>
            <a:xfrm>
              <a:off x="5004048" y="42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7" name="Rechteck 766"/>
            <p:cNvSpPr>
              <a:spLocks noChangeAspect="1"/>
            </p:cNvSpPr>
            <p:nvPr/>
          </p:nvSpPr>
          <p:spPr>
            <a:xfrm>
              <a:off x="5112048" y="41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8" name="Rechteck 767"/>
            <p:cNvSpPr>
              <a:spLocks noChangeAspect="1"/>
            </p:cNvSpPr>
            <p:nvPr/>
          </p:nvSpPr>
          <p:spPr>
            <a:xfrm>
              <a:off x="5112048" y="42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9" name="Rechteck 768"/>
            <p:cNvSpPr>
              <a:spLocks noChangeAspect="1"/>
            </p:cNvSpPr>
            <p:nvPr/>
          </p:nvSpPr>
          <p:spPr>
            <a:xfrm>
              <a:off x="5220048" y="41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0" name="Rechteck 769"/>
            <p:cNvSpPr>
              <a:spLocks noChangeAspect="1"/>
            </p:cNvSpPr>
            <p:nvPr/>
          </p:nvSpPr>
          <p:spPr>
            <a:xfrm>
              <a:off x="5220048" y="42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1" name="Rechteck 770"/>
            <p:cNvSpPr>
              <a:spLocks noChangeAspect="1"/>
            </p:cNvSpPr>
            <p:nvPr/>
          </p:nvSpPr>
          <p:spPr>
            <a:xfrm>
              <a:off x="4572000" y="44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2" name="Rechteck 771"/>
            <p:cNvSpPr>
              <a:spLocks noChangeAspect="1"/>
            </p:cNvSpPr>
            <p:nvPr/>
          </p:nvSpPr>
          <p:spPr>
            <a:xfrm>
              <a:off x="4680000" y="44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3" name="Rechteck 772"/>
            <p:cNvSpPr>
              <a:spLocks noChangeAspect="1"/>
            </p:cNvSpPr>
            <p:nvPr/>
          </p:nvSpPr>
          <p:spPr>
            <a:xfrm>
              <a:off x="4788000" y="44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4" name="Rechteck 773"/>
            <p:cNvSpPr>
              <a:spLocks noChangeAspect="1"/>
            </p:cNvSpPr>
            <p:nvPr/>
          </p:nvSpPr>
          <p:spPr>
            <a:xfrm>
              <a:off x="4896000" y="44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5" name="Rechteck 774"/>
            <p:cNvSpPr>
              <a:spLocks noChangeAspect="1"/>
            </p:cNvSpPr>
            <p:nvPr/>
          </p:nvSpPr>
          <p:spPr>
            <a:xfrm>
              <a:off x="5004048" y="44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6" name="Rechteck 775"/>
            <p:cNvSpPr>
              <a:spLocks noChangeAspect="1"/>
            </p:cNvSpPr>
            <p:nvPr/>
          </p:nvSpPr>
          <p:spPr>
            <a:xfrm>
              <a:off x="5112048" y="44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7" name="Rechteck 776"/>
            <p:cNvSpPr>
              <a:spLocks noChangeAspect="1"/>
            </p:cNvSpPr>
            <p:nvPr/>
          </p:nvSpPr>
          <p:spPr>
            <a:xfrm>
              <a:off x="5220048" y="44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8" name="Rechteck 777"/>
            <p:cNvSpPr>
              <a:spLocks noChangeAspect="1"/>
            </p:cNvSpPr>
            <p:nvPr/>
          </p:nvSpPr>
          <p:spPr>
            <a:xfrm>
              <a:off x="3599952" y="39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9" name="Rechteck 778"/>
            <p:cNvSpPr>
              <a:spLocks noChangeAspect="1"/>
            </p:cNvSpPr>
            <p:nvPr/>
          </p:nvSpPr>
          <p:spPr>
            <a:xfrm>
              <a:off x="3599952" y="40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0" name="Rechteck 779"/>
            <p:cNvSpPr>
              <a:spLocks noChangeAspect="1"/>
            </p:cNvSpPr>
            <p:nvPr/>
          </p:nvSpPr>
          <p:spPr>
            <a:xfrm>
              <a:off x="3707952" y="39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1" name="Rechteck 780"/>
            <p:cNvSpPr>
              <a:spLocks noChangeAspect="1"/>
            </p:cNvSpPr>
            <p:nvPr/>
          </p:nvSpPr>
          <p:spPr>
            <a:xfrm>
              <a:off x="3707952" y="40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2" name="Rechteck 781"/>
            <p:cNvSpPr>
              <a:spLocks noChangeAspect="1"/>
            </p:cNvSpPr>
            <p:nvPr/>
          </p:nvSpPr>
          <p:spPr>
            <a:xfrm>
              <a:off x="3815952" y="39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3" name="Rechteck 782"/>
            <p:cNvSpPr>
              <a:spLocks noChangeAspect="1"/>
            </p:cNvSpPr>
            <p:nvPr/>
          </p:nvSpPr>
          <p:spPr>
            <a:xfrm>
              <a:off x="3815952" y="40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4" name="Rechteck 783"/>
            <p:cNvSpPr>
              <a:spLocks noChangeAspect="1"/>
            </p:cNvSpPr>
            <p:nvPr/>
          </p:nvSpPr>
          <p:spPr>
            <a:xfrm>
              <a:off x="3923952" y="39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5" name="Rechteck 784"/>
            <p:cNvSpPr>
              <a:spLocks noChangeAspect="1"/>
            </p:cNvSpPr>
            <p:nvPr/>
          </p:nvSpPr>
          <p:spPr>
            <a:xfrm>
              <a:off x="3923952" y="40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6" name="Rechteck 785"/>
            <p:cNvSpPr>
              <a:spLocks noChangeAspect="1"/>
            </p:cNvSpPr>
            <p:nvPr/>
          </p:nvSpPr>
          <p:spPr>
            <a:xfrm>
              <a:off x="3599952" y="41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7" name="Rechteck 786"/>
            <p:cNvSpPr>
              <a:spLocks noChangeAspect="1"/>
            </p:cNvSpPr>
            <p:nvPr/>
          </p:nvSpPr>
          <p:spPr>
            <a:xfrm>
              <a:off x="3599952" y="42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8" name="Rechteck 787"/>
            <p:cNvSpPr>
              <a:spLocks noChangeAspect="1"/>
            </p:cNvSpPr>
            <p:nvPr/>
          </p:nvSpPr>
          <p:spPr>
            <a:xfrm>
              <a:off x="3707952" y="41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9" name="Rechteck 788"/>
            <p:cNvSpPr>
              <a:spLocks noChangeAspect="1"/>
            </p:cNvSpPr>
            <p:nvPr/>
          </p:nvSpPr>
          <p:spPr>
            <a:xfrm>
              <a:off x="3707952" y="42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0" name="Rechteck 789"/>
            <p:cNvSpPr>
              <a:spLocks noChangeAspect="1"/>
            </p:cNvSpPr>
            <p:nvPr/>
          </p:nvSpPr>
          <p:spPr>
            <a:xfrm>
              <a:off x="3815952" y="41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1" name="Rechteck 790"/>
            <p:cNvSpPr>
              <a:spLocks noChangeAspect="1"/>
            </p:cNvSpPr>
            <p:nvPr/>
          </p:nvSpPr>
          <p:spPr>
            <a:xfrm>
              <a:off x="3815952" y="42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2" name="Rechteck 791"/>
            <p:cNvSpPr>
              <a:spLocks noChangeAspect="1"/>
            </p:cNvSpPr>
            <p:nvPr/>
          </p:nvSpPr>
          <p:spPr>
            <a:xfrm>
              <a:off x="3923952" y="41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3" name="Rechteck 792"/>
            <p:cNvSpPr>
              <a:spLocks noChangeAspect="1"/>
            </p:cNvSpPr>
            <p:nvPr/>
          </p:nvSpPr>
          <p:spPr>
            <a:xfrm>
              <a:off x="3923952" y="42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4" name="Rechteck 793"/>
            <p:cNvSpPr>
              <a:spLocks noChangeAspect="1"/>
            </p:cNvSpPr>
            <p:nvPr/>
          </p:nvSpPr>
          <p:spPr>
            <a:xfrm>
              <a:off x="4032000" y="39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5" name="Rechteck 794"/>
            <p:cNvSpPr>
              <a:spLocks noChangeAspect="1"/>
            </p:cNvSpPr>
            <p:nvPr/>
          </p:nvSpPr>
          <p:spPr>
            <a:xfrm>
              <a:off x="4032000" y="40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6" name="Rechteck 795"/>
            <p:cNvSpPr>
              <a:spLocks noChangeAspect="1"/>
            </p:cNvSpPr>
            <p:nvPr/>
          </p:nvSpPr>
          <p:spPr>
            <a:xfrm>
              <a:off x="4140000" y="39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7" name="Rechteck 796"/>
            <p:cNvSpPr>
              <a:spLocks noChangeAspect="1"/>
            </p:cNvSpPr>
            <p:nvPr/>
          </p:nvSpPr>
          <p:spPr>
            <a:xfrm>
              <a:off x="4140000" y="40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8" name="Rechteck 797"/>
            <p:cNvSpPr>
              <a:spLocks noChangeAspect="1"/>
            </p:cNvSpPr>
            <p:nvPr/>
          </p:nvSpPr>
          <p:spPr>
            <a:xfrm>
              <a:off x="4248000" y="39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9" name="Rechteck 798"/>
            <p:cNvSpPr>
              <a:spLocks noChangeAspect="1"/>
            </p:cNvSpPr>
            <p:nvPr/>
          </p:nvSpPr>
          <p:spPr>
            <a:xfrm>
              <a:off x="4248000" y="40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0" name="Rechteck 799"/>
            <p:cNvSpPr>
              <a:spLocks noChangeAspect="1"/>
            </p:cNvSpPr>
            <p:nvPr/>
          </p:nvSpPr>
          <p:spPr>
            <a:xfrm>
              <a:off x="4356000" y="39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1" name="Rechteck 800"/>
            <p:cNvSpPr>
              <a:spLocks noChangeAspect="1"/>
            </p:cNvSpPr>
            <p:nvPr/>
          </p:nvSpPr>
          <p:spPr>
            <a:xfrm>
              <a:off x="4356000" y="40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2" name="Rechteck 801"/>
            <p:cNvSpPr>
              <a:spLocks noChangeAspect="1"/>
            </p:cNvSpPr>
            <p:nvPr/>
          </p:nvSpPr>
          <p:spPr>
            <a:xfrm>
              <a:off x="4032000" y="41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3" name="Rechteck 802"/>
            <p:cNvSpPr>
              <a:spLocks noChangeAspect="1"/>
            </p:cNvSpPr>
            <p:nvPr/>
          </p:nvSpPr>
          <p:spPr>
            <a:xfrm>
              <a:off x="4032000" y="42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4" name="Rechteck 803"/>
            <p:cNvSpPr>
              <a:spLocks noChangeAspect="1"/>
            </p:cNvSpPr>
            <p:nvPr/>
          </p:nvSpPr>
          <p:spPr>
            <a:xfrm>
              <a:off x="4140000" y="41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5" name="Rechteck 804"/>
            <p:cNvSpPr>
              <a:spLocks noChangeAspect="1"/>
            </p:cNvSpPr>
            <p:nvPr/>
          </p:nvSpPr>
          <p:spPr>
            <a:xfrm>
              <a:off x="4140000" y="42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6" name="Rechteck 805"/>
            <p:cNvSpPr>
              <a:spLocks noChangeAspect="1"/>
            </p:cNvSpPr>
            <p:nvPr/>
          </p:nvSpPr>
          <p:spPr>
            <a:xfrm>
              <a:off x="4248000" y="41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7" name="Rechteck 806"/>
            <p:cNvSpPr>
              <a:spLocks noChangeAspect="1"/>
            </p:cNvSpPr>
            <p:nvPr/>
          </p:nvSpPr>
          <p:spPr>
            <a:xfrm>
              <a:off x="4248000" y="42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8" name="Rechteck 807"/>
            <p:cNvSpPr>
              <a:spLocks noChangeAspect="1"/>
            </p:cNvSpPr>
            <p:nvPr/>
          </p:nvSpPr>
          <p:spPr>
            <a:xfrm>
              <a:off x="4356000" y="41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9" name="Rechteck 808"/>
            <p:cNvSpPr>
              <a:spLocks noChangeAspect="1"/>
            </p:cNvSpPr>
            <p:nvPr/>
          </p:nvSpPr>
          <p:spPr>
            <a:xfrm>
              <a:off x="4356000" y="42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0" name="Rechteck 809"/>
            <p:cNvSpPr>
              <a:spLocks noChangeAspect="1"/>
            </p:cNvSpPr>
            <p:nvPr/>
          </p:nvSpPr>
          <p:spPr>
            <a:xfrm>
              <a:off x="4464000" y="39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1" name="Rechteck 810"/>
            <p:cNvSpPr>
              <a:spLocks noChangeAspect="1"/>
            </p:cNvSpPr>
            <p:nvPr/>
          </p:nvSpPr>
          <p:spPr>
            <a:xfrm>
              <a:off x="4464000" y="40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2" name="Rechteck 811"/>
            <p:cNvSpPr>
              <a:spLocks noChangeAspect="1"/>
            </p:cNvSpPr>
            <p:nvPr/>
          </p:nvSpPr>
          <p:spPr>
            <a:xfrm>
              <a:off x="4464000" y="41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3" name="Rechteck 812"/>
            <p:cNvSpPr>
              <a:spLocks noChangeAspect="1"/>
            </p:cNvSpPr>
            <p:nvPr/>
          </p:nvSpPr>
          <p:spPr>
            <a:xfrm>
              <a:off x="4464000" y="42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4" name="Rechteck 813"/>
            <p:cNvSpPr>
              <a:spLocks noChangeAspect="1"/>
            </p:cNvSpPr>
            <p:nvPr/>
          </p:nvSpPr>
          <p:spPr>
            <a:xfrm>
              <a:off x="3599952" y="44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5" name="Rechteck 814"/>
            <p:cNvSpPr>
              <a:spLocks noChangeAspect="1"/>
            </p:cNvSpPr>
            <p:nvPr/>
          </p:nvSpPr>
          <p:spPr>
            <a:xfrm>
              <a:off x="3707952" y="44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6" name="Rechteck 815"/>
            <p:cNvSpPr>
              <a:spLocks noChangeAspect="1"/>
            </p:cNvSpPr>
            <p:nvPr/>
          </p:nvSpPr>
          <p:spPr>
            <a:xfrm>
              <a:off x="3815952" y="44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7" name="Rechteck 816"/>
            <p:cNvSpPr>
              <a:spLocks noChangeAspect="1"/>
            </p:cNvSpPr>
            <p:nvPr/>
          </p:nvSpPr>
          <p:spPr>
            <a:xfrm>
              <a:off x="3923952" y="44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8" name="Rechteck 817"/>
            <p:cNvSpPr>
              <a:spLocks noChangeAspect="1"/>
            </p:cNvSpPr>
            <p:nvPr/>
          </p:nvSpPr>
          <p:spPr>
            <a:xfrm>
              <a:off x="4032000" y="44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9" name="Rechteck 818"/>
            <p:cNvSpPr>
              <a:spLocks noChangeAspect="1"/>
            </p:cNvSpPr>
            <p:nvPr/>
          </p:nvSpPr>
          <p:spPr>
            <a:xfrm>
              <a:off x="4140000" y="44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0" name="Rechteck 819"/>
            <p:cNvSpPr>
              <a:spLocks noChangeAspect="1"/>
            </p:cNvSpPr>
            <p:nvPr/>
          </p:nvSpPr>
          <p:spPr>
            <a:xfrm>
              <a:off x="4248000" y="44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1" name="Rechteck 820"/>
            <p:cNvSpPr>
              <a:spLocks noChangeAspect="1"/>
            </p:cNvSpPr>
            <p:nvPr/>
          </p:nvSpPr>
          <p:spPr>
            <a:xfrm>
              <a:off x="4356000" y="44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2" name="Rechteck 821"/>
            <p:cNvSpPr>
              <a:spLocks noChangeAspect="1"/>
            </p:cNvSpPr>
            <p:nvPr/>
          </p:nvSpPr>
          <p:spPr>
            <a:xfrm>
              <a:off x="4464000" y="44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3" name="Rechteck 822"/>
            <p:cNvSpPr>
              <a:spLocks noChangeAspect="1"/>
            </p:cNvSpPr>
            <p:nvPr/>
          </p:nvSpPr>
          <p:spPr>
            <a:xfrm>
              <a:off x="4572072" y="45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4" name="Rechteck 823"/>
            <p:cNvSpPr>
              <a:spLocks noChangeAspect="1"/>
            </p:cNvSpPr>
            <p:nvPr/>
          </p:nvSpPr>
          <p:spPr>
            <a:xfrm>
              <a:off x="4572072" y="46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5" name="Rechteck 824"/>
            <p:cNvSpPr>
              <a:spLocks noChangeAspect="1"/>
            </p:cNvSpPr>
            <p:nvPr/>
          </p:nvSpPr>
          <p:spPr>
            <a:xfrm>
              <a:off x="4680072" y="45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6" name="Rechteck 825"/>
            <p:cNvSpPr>
              <a:spLocks noChangeAspect="1"/>
            </p:cNvSpPr>
            <p:nvPr/>
          </p:nvSpPr>
          <p:spPr>
            <a:xfrm>
              <a:off x="4680072" y="46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7" name="Rechteck 826"/>
            <p:cNvSpPr>
              <a:spLocks noChangeAspect="1"/>
            </p:cNvSpPr>
            <p:nvPr/>
          </p:nvSpPr>
          <p:spPr>
            <a:xfrm>
              <a:off x="4788072" y="45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8" name="Rechteck 827"/>
            <p:cNvSpPr>
              <a:spLocks noChangeAspect="1"/>
            </p:cNvSpPr>
            <p:nvPr/>
          </p:nvSpPr>
          <p:spPr>
            <a:xfrm>
              <a:off x="4788072" y="46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9" name="Rechteck 828"/>
            <p:cNvSpPr>
              <a:spLocks noChangeAspect="1"/>
            </p:cNvSpPr>
            <p:nvPr/>
          </p:nvSpPr>
          <p:spPr>
            <a:xfrm>
              <a:off x="4896072" y="45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0" name="Rechteck 829"/>
            <p:cNvSpPr>
              <a:spLocks noChangeAspect="1"/>
            </p:cNvSpPr>
            <p:nvPr/>
          </p:nvSpPr>
          <p:spPr>
            <a:xfrm>
              <a:off x="4896072" y="46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1" name="Rechteck 830"/>
            <p:cNvSpPr>
              <a:spLocks noChangeAspect="1"/>
            </p:cNvSpPr>
            <p:nvPr/>
          </p:nvSpPr>
          <p:spPr>
            <a:xfrm>
              <a:off x="4572072" y="47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2" name="Rechteck 831"/>
            <p:cNvSpPr>
              <a:spLocks noChangeAspect="1"/>
            </p:cNvSpPr>
            <p:nvPr/>
          </p:nvSpPr>
          <p:spPr>
            <a:xfrm>
              <a:off x="4680072" y="47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3" name="Rechteck 832"/>
            <p:cNvSpPr>
              <a:spLocks noChangeAspect="1"/>
            </p:cNvSpPr>
            <p:nvPr/>
          </p:nvSpPr>
          <p:spPr>
            <a:xfrm>
              <a:off x="4788072" y="47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4" name="Rechteck 833"/>
            <p:cNvSpPr>
              <a:spLocks noChangeAspect="1"/>
            </p:cNvSpPr>
            <p:nvPr/>
          </p:nvSpPr>
          <p:spPr>
            <a:xfrm>
              <a:off x="4896072" y="47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5" name="Rechteck 834"/>
            <p:cNvSpPr>
              <a:spLocks noChangeAspect="1"/>
            </p:cNvSpPr>
            <p:nvPr/>
          </p:nvSpPr>
          <p:spPr>
            <a:xfrm>
              <a:off x="5004120" y="45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6" name="Rechteck 835"/>
            <p:cNvSpPr>
              <a:spLocks noChangeAspect="1"/>
            </p:cNvSpPr>
            <p:nvPr/>
          </p:nvSpPr>
          <p:spPr>
            <a:xfrm>
              <a:off x="5004120" y="46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7" name="Rechteck 836"/>
            <p:cNvSpPr>
              <a:spLocks noChangeAspect="1"/>
            </p:cNvSpPr>
            <p:nvPr/>
          </p:nvSpPr>
          <p:spPr>
            <a:xfrm>
              <a:off x="5112120" y="45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8" name="Rechteck 837"/>
            <p:cNvSpPr>
              <a:spLocks noChangeAspect="1"/>
            </p:cNvSpPr>
            <p:nvPr/>
          </p:nvSpPr>
          <p:spPr>
            <a:xfrm>
              <a:off x="5112120" y="46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9" name="Rechteck 838"/>
            <p:cNvSpPr>
              <a:spLocks noChangeAspect="1"/>
            </p:cNvSpPr>
            <p:nvPr/>
          </p:nvSpPr>
          <p:spPr>
            <a:xfrm>
              <a:off x="5220120" y="45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0" name="Rechteck 839"/>
            <p:cNvSpPr>
              <a:spLocks noChangeAspect="1"/>
            </p:cNvSpPr>
            <p:nvPr/>
          </p:nvSpPr>
          <p:spPr>
            <a:xfrm>
              <a:off x="5220120" y="46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1" name="Rechteck 840"/>
            <p:cNvSpPr>
              <a:spLocks noChangeAspect="1"/>
            </p:cNvSpPr>
            <p:nvPr/>
          </p:nvSpPr>
          <p:spPr>
            <a:xfrm>
              <a:off x="5004120" y="47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2" name="Rechteck 841"/>
            <p:cNvSpPr>
              <a:spLocks noChangeAspect="1"/>
            </p:cNvSpPr>
            <p:nvPr/>
          </p:nvSpPr>
          <p:spPr>
            <a:xfrm>
              <a:off x="5112120" y="47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3" name="Rechteck 842"/>
            <p:cNvSpPr>
              <a:spLocks noChangeAspect="1"/>
            </p:cNvSpPr>
            <p:nvPr/>
          </p:nvSpPr>
          <p:spPr>
            <a:xfrm>
              <a:off x="5220120" y="47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4" name="Rechteck 843"/>
            <p:cNvSpPr>
              <a:spLocks noChangeAspect="1"/>
            </p:cNvSpPr>
            <p:nvPr/>
          </p:nvSpPr>
          <p:spPr>
            <a:xfrm>
              <a:off x="3600024" y="45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5" name="Rechteck 844"/>
            <p:cNvSpPr>
              <a:spLocks noChangeAspect="1"/>
            </p:cNvSpPr>
            <p:nvPr/>
          </p:nvSpPr>
          <p:spPr>
            <a:xfrm>
              <a:off x="3600024" y="46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6" name="Rechteck 845"/>
            <p:cNvSpPr>
              <a:spLocks noChangeAspect="1"/>
            </p:cNvSpPr>
            <p:nvPr/>
          </p:nvSpPr>
          <p:spPr>
            <a:xfrm>
              <a:off x="3708024" y="45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7" name="Rechteck 846"/>
            <p:cNvSpPr>
              <a:spLocks noChangeAspect="1"/>
            </p:cNvSpPr>
            <p:nvPr/>
          </p:nvSpPr>
          <p:spPr>
            <a:xfrm>
              <a:off x="3708024" y="46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8" name="Rechteck 847"/>
            <p:cNvSpPr>
              <a:spLocks noChangeAspect="1"/>
            </p:cNvSpPr>
            <p:nvPr/>
          </p:nvSpPr>
          <p:spPr>
            <a:xfrm>
              <a:off x="3816024" y="45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9" name="Rechteck 848"/>
            <p:cNvSpPr>
              <a:spLocks noChangeAspect="1"/>
            </p:cNvSpPr>
            <p:nvPr/>
          </p:nvSpPr>
          <p:spPr>
            <a:xfrm>
              <a:off x="3816024" y="46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0" name="Rechteck 849"/>
            <p:cNvSpPr>
              <a:spLocks noChangeAspect="1"/>
            </p:cNvSpPr>
            <p:nvPr/>
          </p:nvSpPr>
          <p:spPr>
            <a:xfrm>
              <a:off x="3924024" y="45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1" name="Rechteck 850"/>
            <p:cNvSpPr>
              <a:spLocks noChangeAspect="1"/>
            </p:cNvSpPr>
            <p:nvPr/>
          </p:nvSpPr>
          <p:spPr>
            <a:xfrm>
              <a:off x="3924024" y="46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2" name="Rechteck 851"/>
            <p:cNvSpPr>
              <a:spLocks noChangeAspect="1"/>
            </p:cNvSpPr>
            <p:nvPr/>
          </p:nvSpPr>
          <p:spPr>
            <a:xfrm>
              <a:off x="3600024" y="47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3" name="Rechteck 852"/>
            <p:cNvSpPr>
              <a:spLocks noChangeAspect="1"/>
            </p:cNvSpPr>
            <p:nvPr/>
          </p:nvSpPr>
          <p:spPr>
            <a:xfrm>
              <a:off x="3708024" y="47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4" name="Rechteck 853"/>
            <p:cNvSpPr>
              <a:spLocks noChangeAspect="1"/>
            </p:cNvSpPr>
            <p:nvPr/>
          </p:nvSpPr>
          <p:spPr>
            <a:xfrm>
              <a:off x="3816024" y="47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5" name="Rechteck 854"/>
            <p:cNvSpPr>
              <a:spLocks noChangeAspect="1"/>
            </p:cNvSpPr>
            <p:nvPr/>
          </p:nvSpPr>
          <p:spPr>
            <a:xfrm>
              <a:off x="3924024" y="47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6" name="Rechteck 855"/>
            <p:cNvSpPr>
              <a:spLocks noChangeAspect="1"/>
            </p:cNvSpPr>
            <p:nvPr/>
          </p:nvSpPr>
          <p:spPr>
            <a:xfrm>
              <a:off x="4032072" y="45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7" name="Rechteck 856"/>
            <p:cNvSpPr>
              <a:spLocks noChangeAspect="1"/>
            </p:cNvSpPr>
            <p:nvPr/>
          </p:nvSpPr>
          <p:spPr>
            <a:xfrm>
              <a:off x="4032072" y="46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8" name="Rechteck 857"/>
            <p:cNvSpPr>
              <a:spLocks noChangeAspect="1"/>
            </p:cNvSpPr>
            <p:nvPr/>
          </p:nvSpPr>
          <p:spPr>
            <a:xfrm>
              <a:off x="4140072" y="45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9" name="Rechteck 858"/>
            <p:cNvSpPr>
              <a:spLocks noChangeAspect="1"/>
            </p:cNvSpPr>
            <p:nvPr/>
          </p:nvSpPr>
          <p:spPr>
            <a:xfrm>
              <a:off x="4140072" y="46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0" name="Rechteck 859"/>
            <p:cNvSpPr>
              <a:spLocks noChangeAspect="1"/>
            </p:cNvSpPr>
            <p:nvPr/>
          </p:nvSpPr>
          <p:spPr>
            <a:xfrm>
              <a:off x="4248072" y="45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1" name="Rechteck 860"/>
            <p:cNvSpPr>
              <a:spLocks noChangeAspect="1"/>
            </p:cNvSpPr>
            <p:nvPr/>
          </p:nvSpPr>
          <p:spPr>
            <a:xfrm>
              <a:off x="4248072" y="46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2" name="Rechteck 861"/>
            <p:cNvSpPr>
              <a:spLocks noChangeAspect="1"/>
            </p:cNvSpPr>
            <p:nvPr/>
          </p:nvSpPr>
          <p:spPr>
            <a:xfrm>
              <a:off x="4356072" y="45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3" name="Rechteck 862"/>
            <p:cNvSpPr>
              <a:spLocks noChangeAspect="1"/>
            </p:cNvSpPr>
            <p:nvPr/>
          </p:nvSpPr>
          <p:spPr>
            <a:xfrm>
              <a:off x="4356072" y="46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4" name="Rechteck 863"/>
            <p:cNvSpPr>
              <a:spLocks noChangeAspect="1"/>
            </p:cNvSpPr>
            <p:nvPr/>
          </p:nvSpPr>
          <p:spPr>
            <a:xfrm>
              <a:off x="4032072" y="47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5" name="Rechteck 864"/>
            <p:cNvSpPr>
              <a:spLocks noChangeAspect="1"/>
            </p:cNvSpPr>
            <p:nvPr/>
          </p:nvSpPr>
          <p:spPr>
            <a:xfrm>
              <a:off x="4140072" y="47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6" name="Rechteck 865"/>
            <p:cNvSpPr>
              <a:spLocks noChangeAspect="1"/>
            </p:cNvSpPr>
            <p:nvPr/>
          </p:nvSpPr>
          <p:spPr>
            <a:xfrm>
              <a:off x="4248072" y="47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7" name="Rechteck 866"/>
            <p:cNvSpPr>
              <a:spLocks noChangeAspect="1"/>
            </p:cNvSpPr>
            <p:nvPr/>
          </p:nvSpPr>
          <p:spPr>
            <a:xfrm>
              <a:off x="4356072" y="47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8" name="Rechteck 867"/>
            <p:cNvSpPr>
              <a:spLocks noChangeAspect="1"/>
            </p:cNvSpPr>
            <p:nvPr/>
          </p:nvSpPr>
          <p:spPr>
            <a:xfrm>
              <a:off x="4464072" y="45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9" name="Rechteck 868"/>
            <p:cNvSpPr>
              <a:spLocks noChangeAspect="1"/>
            </p:cNvSpPr>
            <p:nvPr/>
          </p:nvSpPr>
          <p:spPr>
            <a:xfrm>
              <a:off x="4464072" y="46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0" name="Rechteck 869"/>
            <p:cNvSpPr>
              <a:spLocks noChangeAspect="1"/>
            </p:cNvSpPr>
            <p:nvPr/>
          </p:nvSpPr>
          <p:spPr>
            <a:xfrm>
              <a:off x="4464072" y="47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1" name="Rechteck 870"/>
            <p:cNvSpPr>
              <a:spLocks noChangeAspect="1"/>
            </p:cNvSpPr>
            <p:nvPr/>
          </p:nvSpPr>
          <p:spPr>
            <a:xfrm>
              <a:off x="4572000" y="48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2" name="Rechteck 871"/>
            <p:cNvSpPr>
              <a:spLocks noChangeAspect="1"/>
            </p:cNvSpPr>
            <p:nvPr/>
          </p:nvSpPr>
          <p:spPr>
            <a:xfrm>
              <a:off x="4572000" y="49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3" name="Rechteck 872"/>
            <p:cNvSpPr>
              <a:spLocks noChangeAspect="1"/>
            </p:cNvSpPr>
            <p:nvPr/>
          </p:nvSpPr>
          <p:spPr>
            <a:xfrm>
              <a:off x="4680000" y="48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4" name="Rechteck 873"/>
            <p:cNvSpPr>
              <a:spLocks noChangeAspect="1"/>
            </p:cNvSpPr>
            <p:nvPr/>
          </p:nvSpPr>
          <p:spPr>
            <a:xfrm>
              <a:off x="4680000" y="49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5" name="Rechteck 874"/>
            <p:cNvSpPr>
              <a:spLocks noChangeAspect="1"/>
            </p:cNvSpPr>
            <p:nvPr/>
          </p:nvSpPr>
          <p:spPr>
            <a:xfrm>
              <a:off x="4788000" y="48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6" name="Rechteck 875"/>
            <p:cNvSpPr>
              <a:spLocks noChangeAspect="1"/>
            </p:cNvSpPr>
            <p:nvPr/>
          </p:nvSpPr>
          <p:spPr>
            <a:xfrm>
              <a:off x="4788000" y="49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7" name="Rechteck 876"/>
            <p:cNvSpPr>
              <a:spLocks noChangeAspect="1"/>
            </p:cNvSpPr>
            <p:nvPr/>
          </p:nvSpPr>
          <p:spPr>
            <a:xfrm>
              <a:off x="4896000" y="48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8" name="Rechteck 877"/>
            <p:cNvSpPr>
              <a:spLocks noChangeAspect="1"/>
            </p:cNvSpPr>
            <p:nvPr/>
          </p:nvSpPr>
          <p:spPr>
            <a:xfrm>
              <a:off x="4896000" y="49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9" name="Rechteck 878"/>
            <p:cNvSpPr>
              <a:spLocks noChangeAspect="1"/>
            </p:cNvSpPr>
            <p:nvPr/>
          </p:nvSpPr>
          <p:spPr>
            <a:xfrm>
              <a:off x="4572000" y="50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0" name="Rechteck 879"/>
            <p:cNvSpPr>
              <a:spLocks noChangeAspect="1"/>
            </p:cNvSpPr>
            <p:nvPr/>
          </p:nvSpPr>
          <p:spPr>
            <a:xfrm>
              <a:off x="4572000" y="51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1" name="Rechteck 880"/>
            <p:cNvSpPr>
              <a:spLocks noChangeAspect="1"/>
            </p:cNvSpPr>
            <p:nvPr/>
          </p:nvSpPr>
          <p:spPr>
            <a:xfrm>
              <a:off x="4680000" y="50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2" name="Rechteck 881"/>
            <p:cNvSpPr>
              <a:spLocks noChangeAspect="1"/>
            </p:cNvSpPr>
            <p:nvPr/>
          </p:nvSpPr>
          <p:spPr>
            <a:xfrm>
              <a:off x="4680000" y="51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3" name="Rechteck 882"/>
            <p:cNvSpPr>
              <a:spLocks noChangeAspect="1"/>
            </p:cNvSpPr>
            <p:nvPr/>
          </p:nvSpPr>
          <p:spPr>
            <a:xfrm>
              <a:off x="4788000" y="50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4" name="Rechteck 883"/>
            <p:cNvSpPr>
              <a:spLocks noChangeAspect="1"/>
            </p:cNvSpPr>
            <p:nvPr/>
          </p:nvSpPr>
          <p:spPr>
            <a:xfrm>
              <a:off x="4788000" y="51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5" name="Rechteck 884"/>
            <p:cNvSpPr>
              <a:spLocks noChangeAspect="1"/>
            </p:cNvSpPr>
            <p:nvPr/>
          </p:nvSpPr>
          <p:spPr>
            <a:xfrm>
              <a:off x="4896000" y="50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6" name="Rechteck 885"/>
            <p:cNvSpPr>
              <a:spLocks noChangeAspect="1"/>
            </p:cNvSpPr>
            <p:nvPr/>
          </p:nvSpPr>
          <p:spPr>
            <a:xfrm>
              <a:off x="4896000" y="51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7" name="Rechteck 886"/>
            <p:cNvSpPr>
              <a:spLocks noChangeAspect="1"/>
            </p:cNvSpPr>
            <p:nvPr/>
          </p:nvSpPr>
          <p:spPr>
            <a:xfrm>
              <a:off x="5004048" y="48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8" name="Rechteck 887"/>
            <p:cNvSpPr>
              <a:spLocks noChangeAspect="1"/>
            </p:cNvSpPr>
            <p:nvPr/>
          </p:nvSpPr>
          <p:spPr>
            <a:xfrm>
              <a:off x="5004048" y="49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9" name="Rechteck 888"/>
            <p:cNvSpPr>
              <a:spLocks noChangeAspect="1"/>
            </p:cNvSpPr>
            <p:nvPr/>
          </p:nvSpPr>
          <p:spPr>
            <a:xfrm>
              <a:off x="5112048" y="48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0" name="Rechteck 889"/>
            <p:cNvSpPr>
              <a:spLocks noChangeAspect="1"/>
            </p:cNvSpPr>
            <p:nvPr/>
          </p:nvSpPr>
          <p:spPr>
            <a:xfrm>
              <a:off x="5112048" y="49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1" name="Rechteck 890"/>
            <p:cNvSpPr>
              <a:spLocks noChangeAspect="1"/>
            </p:cNvSpPr>
            <p:nvPr/>
          </p:nvSpPr>
          <p:spPr>
            <a:xfrm>
              <a:off x="5220048" y="48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2" name="Rechteck 891"/>
            <p:cNvSpPr>
              <a:spLocks noChangeAspect="1"/>
            </p:cNvSpPr>
            <p:nvPr/>
          </p:nvSpPr>
          <p:spPr>
            <a:xfrm>
              <a:off x="5220048" y="49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3" name="Rechteck 892"/>
            <p:cNvSpPr>
              <a:spLocks noChangeAspect="1"/>
            </p:cNvSpPr>
            <p:nvPr/>
          </p:nvSpPr>
          <p:spPr>
            <a:xfrm>
              <a:off x="5004048" y="50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4" name="Rechteck 893"/>
            <p:cNvSpPr>
              <a:spLocks noChangeAspect="1"/>
            </p:cNvSpPr>
            <p:nvPr/>
          </p:nvSpPr>
          <p:spPr>
            <a:xfrm>
              <a:off x="5004048" y="51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5" name="Rechteck 894"/>
            <p:cNvSpPr>
              <a:spLocks noChangeAspect="1"/>
            </p:cNvSpPr>
            <p:nvPr/>
          </p:nvSpPr>
          <p:spPr>
            <a:xfrm>
              <a:off x="5112048" y="50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6" name="Rechteck 895"/>
            <p:cNvSpPr>
              <a:spLocks noChangeAspect="1"/>
            </p:cNvSpPr>
            <p:nvPr/>
          </p:nvSpPr>
          <p:spPr>
            <a:xfrm>
              <a:off x="5112048" y="51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7" name="Rechteck 896"/>
            <p:cNvSpPr>
              <a:spLocks noChangeAspect="1"/>
            </p:cNvSpPr>
            <p:nvPr/>
          </p:nvSpPr>
          <p:spPr>
            <a:xfrm>
              <a:off x="5220048" y="50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8" name="Rechteck 897"/>
            <p:cNvSpPr>
              <a:spLocks noChangeAspect="1"/>
            </p:cNvSpPr>
            <p:nvPr/>
          </p:nvSpPr>
          <p:spPr>
            <a:xfrm>
              <a:off x="5220048" y="51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9" name="Rechteck 898"/>
            <p:cNvSpPr>
              <a:spLocks noChangeAspect="1"/>
            </p:cNvSpPr>
            <p:nvPr/>
          </p:nvSpPr>
          <p:spPr>
            <a:xfrm>
              <a:off x="4572000" y="52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0" name="Rechteck 899"/>
            <p:cNvSpPr>
              <a:spLocks noChangeAspect="1"/>
            </p:cNvSpPr>
            <p:nvPr/>
          </p:nvSpPr>
          <p:spPr>
            <a:xfrm>
              <a:off x="4680000" y="52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1" name="Rechteck 900"/>
            <p:cNvSpPr>
              <a:spLocks noChangeAspect="1"/>
            </p:cNvSpPr>
            <p:nvPr/>
          </p:nvSpPr>
          <p:spPr>
            <a:xfrm>
              <a:off x="4788000" y="52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2" name="Rechteck 901"/>
            <p:cNvSpPr>
              <a:spLocks noChangeAspect="1"/>
            </p:cNvSpPr>
            <p:nvPr/>
          </p:nvSpPr>
          <p:spPr>
            <a:xfrm>
              <a:off x="4896000" y="52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3" name="Rechteck 902"/>
            <p:cNvSpPr>
              <a:spLocks noChangeAspect="1"/>
            </p:cNvSpPr>
            <p:nvPr/>
          </p:nvSpPr>
          <p:spPr>
            <a:xfrm>
              <a:off x="5004048" y="52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4" name="Rechteck 903"/>
            <p:cNvSpPr>
              <a:spLocks noChangeAspect="1"/>
            </p:cNvSpPr>
            <p:nvPr/>
          </p:nvSpPr>
          <p:spPr>
            <a:xfrm>
              <a:off x="5112048" y="52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5" name="Rechteck 904"/>
            <p:cNvSpPr>
              <a:spLocks noChangeAspect="1"/>
            </p:cNvSpPr>
            <p:nvPr/>
          </p:nvSpPr>
          <p:spPr>
            <a:xfrm>
              <a:off x="5220048" y="52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6" name="Rechteck 905"/>
            <p:cNvSpPr>
              <a:spLocks noChangeAspect="1"/>
            </p:cNvSpPr>
            <p:nvPr/>
          </p:nvSpPr>
          <p:spPr>
            <a:xfrm>
              <a:off x="3599952" y="48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7" name="Rechteck 906"/>
            <p:cNvSpPr>
              <a:spLocks noChangeAspect="1"/>
            </p:cNvSpPr>
            <p:nvPr/>
          </p:nvSpPr>
          <p:spPr>
            <a:xfrm>
              <a:off x="3599952" y="49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8" name="Rechteck 907"/>
            <p:cNvSpPr>
              <a:spLocks noChangeAspect="1"/>
            </p:cNvSpPr>
            <p:nvPr/>
          </p:nvSpPr>
          <p:spPr>
            <a:xfrm>
              <a:off x="3707952" y="48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9" name="Rechteck 908"/>
            <p:cNvSpPr>
              <a:spLocks noChangeAspect="1"/>
            </p:cNvSpPr>
            <p:nvPr/>
          </p:nvSpPr>
          <p:spPr>
            <a:xfrm>
              <a:off x="3707952" y="49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0" name="Rechteck 909"/>
            <p:cNvSpPr>
              <a:spLocks noChangeAspect="1"/>
            </p:cNvSpPr>
            <p:nvPr/>
          </p:nvSpPr>
          <p:spPr>
            <a:xfrm>
              <a:off x="3815952" y="48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1" name="Rechteck 910"/>
            <p:cNvSpPr>
              <a:spLocks noChangeAspect="1"/>
            </p:cNvSpPr>
            <p:nvPr/>
          </p:nvSpPr>
          <p:spPr>
            <a:xfrm>
              <a:off x="3815952" y="49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2" name="Rechteck 911"/>
            <p:cNvSpPr>
              <a:spLocks noChangeAspect="1"/>
            </p:cNvSpPr>
            <p:nvPr/>
          </p:nvSpPr>
          <p:spPr>
            <a:xfrm>
              <a:off x="3923952" y="48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3" name="Rechteck 912"/>
            <p:cNvSpPr>
              <a:spLocks noChangeAspect="1"/>
            </p:cNvSpPr>
            <p:nvPr/>
          </p:nvSpPr>
          <p:spPr>
            <a:xfrm>
              <a:off x="3923952" y="49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4" name="Rechteck 913"/>
            <p:cNvSpPr>
              <a:spLocks noChangeAspect="1"/>
            </p:cNvSpPr>
            <p:nvPr/>
          </p:nvSpPr>
          <p:spPr>
            <a:xfrm>
              <a:off x="3599952" y="50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5" name="Rechteck 914"/>
            <p:cNvSpPr>
              <a:spLocks noChangeAspect="1"/>
            </p:cNvSpPr>
            <p:nvPr/>
          </p:nvSpPr>
          <p:spPr>
            <a:xfrm>
              <a:off x="3599952" y="51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6" name="Rechteck 915"/>
            <p:cNvSpPr>
              <a:spLocks noChangeAspect="1"/>
            </p:cNvSpPr>
            <p:nvPr/>
          </p:nvSpPr>
          <p:spPr>
            <a:xfrm>
              <a:off x="3707952" y="50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7" name="Rechteck 916"/>
            <p:cNvSpPr>
              <a:spLocks noChangeAspect="1"/>
            </p:cNvSpPr>
            <p:nvPr/>
          </p:nvSpPr>
          <p:spPr>
            <a:xfrm>
              <a:off x="3707952" y="51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8" name="Rechteck 917"/>
            <p:cNvSpPr>
              <a:spLocks noChangeAspect="1"/>
            </p:cNvSpPr>
            <p:nvPr/>
          </p:nvSpPr>
          <p:spPr>
            <a:xfrm>
              <a:off x="3815952" y="50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9" name="Rechteck 918"/>
            <p:cNvSpPr>
              <a:spLocks noChangeAspect="1"/>
            </p:cNvSpPr>
            <p:nvPr/>
          </p:nvSpPr>
          <p:spPr>
            <a:xfrm>
              <a:off x="3815952" y="51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0" name="Rechteck 919"/>
            <p:cNvSpPr>
              <a:spLocks noChangeAspect="1"/>
            </p:cNvSpPr>
            <p:nvPr/>
          </p:nvSpPr>
          <p:spPr>
            <a:xfrm>
              <a:off x="3923952" y="50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1" name="Rechteck 920"/>
            <p:cNvSpPr>
              <a:spLocks noChangeAspect="1"/>
            </p:cNvSpPr>
            <p:nvPr/>
          </p:nvSpPr>
          <p:spPr>
            <a:xfrm>
              <a:off x="3923952" y="51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2" name="Rechteck 921"/>
            <p:cNvSpPr>
              <a:spLocks noChangeAspect="1"/>
            </p:cNvSpPr>
            <p:nvPr/>
          </p:nvSpPr>
          <p:spPr>
            <a:xfrm>
              <a:off x="4032000" y="48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3" name="Rechteck 922"/>
            <p:cNvSpPr>
              <a:spLocks noChangeAspect="1"/>
            </p:cNvSpPr>
            <p:nvPr/>
          </p:nvSpPr>
          <p:spPr>
            <a:xfrm>
              <a:off x="4032000" y="49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4" name="Rechteck 923"/>
            <p:cNvSpPr>
              <a:spLocks noChangeAspect="1"/>
            </p:cNvSpPr>
            <p:nvPr/>
          </p:nvSpPr>
          <p:spPr>
            <a:xfrm>
              <a:off x="4140000" y="48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5" name="Rechteck 924"/>
            <p:cNvSpPr>
              <a:spLocks noChangeAspect="1"/>
            </p:cNvSpPr>
            <p:nvPr/>
          </p:nvSpPr>
          <p:spPr>
            <a:xfrm>
              <a:off x="4140000" y="49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6" name="Rechteck 925"/>
            <p:cNvSpPr>
              <a:spLocks noChangeAspect="1"/>
            </p:cNvSpPr>
            <p:nvPr/>
          </p:nvSpPr>
          <p:spPr>
            <a:xfrm>
              <a:off x="4248000" y="48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7" name="Rechteck 926"/>
            <p:cNvSpPr>
              <a:spLocks noChangeAspect="1"/>
            </p:cNvSpPr>
            <p:nvPr/>
          </p:nvSpPr>
          <p:spPr>
            <a:xfrm>
              <a:off x="4248000" y="49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8" name="Rechteck 927"/>
            <p:cNvSpPr>
              <a:spLocks noChangeAspect="1"/>
            </p:cNvSpPr>
            <p:nvPr/>
          </p:nvSpPr>
          <p:spPr>
            <a:xfrm>
              <a:off x="4356000" y="48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9" name="Rechteck 928"/>
            <p:cNvSpPr>
              <a:spLocks noChangeAspect="1"/>
            </p:cNvSpPr>
            <p:nvPr/>
          </p:nvSpPr>
          <p:spPr>
            <a:xfrm>
              <a:off x="4356000" y="49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0" name="Rechteck 929"/>
            <p:cNvSpPr>
              <a:spLocks noChangeAspect="1"/>
            </p:cNvSpPr>
            <p:nvPr/>
          </p:nvSpPr>
          <p:spPr>
            <a:xfrm>
              <a:off x="4032000" y="50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1" name="Rechteck 930"/>
            <p:cNvSpPr>
              <a:spLocks noChangeAspect="1"/>
            </p:cNvSpPr>
            <p:nvPr/>
          </p:nvSpPr>
          <p:spPr>
            <a:xfrm>
              <a:off x="4032000" y="51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2" name="Rechteck 931"/>
            <p:cNvSpPr>
              <a:spLocks noChangeAspect="1"/>
            </p:cNvSpPr>
            <p:nvPr/>
          </p:nvSpPr>
          <p:spPr>
            <a:xfrm>
              <a:off x="4140000" y="50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3" name="Rechteck 932"/>
            <p:cNvSpPr>
              <a:spLocks noChangeAspect="1"/>
            </p:cNvSpPr>
            <p:nvPr/>
          </p:nvSpPr>
          <p:spPr>
            <a:xfrm>
              <a:off x="4140000" y="51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4" name="Rechteck 933"/>
            <p:cNvSpPr>
              <a:spLocks noChangeAspect="1"/>
            </p:cNvSpPr>
            <p:nvPr/>
          </p:nvSpPr>
          <p:spPr>
            <a:xfrm>
              <a:off x="4248000" y="50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5" name="Rechteck 934"/>
            <p:cNvSpPr>
              <a:spLocks noChangeAspect="1"/>
            </p:cNvSpPr>
            <p:nvPr/>
          </p:nvSpPr>
          <p:spPr>
            <a:xfrm>
              <a:off x="4248000" y="51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6" name="Rechteck 935"/>
            <p:cNvSpPr>
              <a:spLocks noChangeAspect="1"/>
            </p:cNvSpPr>
            <p:nvPr/>
          </p:nvSpPr>
          <p:spPr>
            <a:xfrm>
              <a:off x="4356000" y="50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7" name="Rechteck 936"/>
            <p:cNvSpPr>
              <a:spLocks noChangeAspect="1"/>
            </p:cNvSpPr>
            <p:nvPr/>
          </p:nvSpPr>
          <p:spPr>
            <a:xfrm>
              <a:off x="4356000" y="51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8" name="Rechteck 937"/>
            <p:cNvSpPr>
              <a:spLocks noChangeAspect="1"/>
            </p:cNvSpPr>
            <p:nvPr/>
          </p:nvSpPr>
          <p:spPr>
            <a:xfrm>
              <a:off x="4464000" y="48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9" name="Rechteck 938"/>
            <p:cNvSpPr>
              <a:spLocks noChangeAspect="1"/>
            </p:cNvSpPr>
            <p:nvPr/>
          </p:nvSpPr>
          <p:spPr>
            <a:xfrm>
              <a:off x="4464000" y="49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0" name="Rechteck 939"/>
            <p:cNvSpPr>
              <a:spLocks noChangeAspect="1"/>
            </p:cNvSpPr>
            <p:nvPr/>
          </p:nvSpPr>
          <p:spPr>
            <a:xfrm>
              <a:off x="4464000" y="50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1" name="Rechteck 940"/>
            <p:cNvSpPr>
              <a:spLocks noChangeAspect="1"/>
            </p:cNvSpPr>
            <p:nvPr/>
          </p:nvSpPr>
          <p:spPr>
            <a:xfrm>
              <a:off x="4464000" y="51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2" name="Rechteck 941"/>
            <p:cNvSpPr>
              <a:spLocks noChangeAspect="1"/>
            </p:cNvSpPr>
            <p:nvPr/>
          </p:nvSpPr>
          <p:spPr>
            <a:xfrm>
              <a:off x="3599952" y="52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3" name="Rechteck 942"/>
            <p:cNvSpPr>
              <a:spLocks noChangeAspect="1"/>
            </p:cNvSpPr>
            <p:nvPr/>
          </p:nvSpPr>
          <p:spPr>
            <a:xfrm>
              <a:off x="3707952" y="52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4" name="Rechteck 943"/>
            <p:cNvSpPr>
              <a:spLocks noChangeAspect="1"/>
            </p:cNvSpPr>
            <p:nvPr/>
          </p:nvSpPr>
          <p:spPr>
            <a:xfrm>
              <a:off x="3815952" y="52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5" name="Rechteck 944"/>
            <p:cNvSpPr>
              <a:spLocks noChangeAspect="1"/>
            </p:cNvSpPr>
            <p:nvPr/>
          </p:nvSpPr>
          <p:spPr>
            <a:xfrm>
              <a:off x="3923952" y="52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6" name="Rechteck 945"/>
            <p:cNvSpPr>
              <a:spLocks noChangeAspect="1"/>
            </p:cNvSpPr>
            <p:nvPr/>
          </p:nvSpPr>
          <p:spPr>
            <a:xfrm>
              <a:off x="4032000" y="52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7" name="Rechteck 946"/>
            <p:cNvSpPr>
              <a:spLocks noChangeAspect="1"/>
            </p:cNvSpPr>
            <p:nvPr/>
          </p:nvSpPr>
          <p:spPr>
            <a:xfrm>
              <a:off x="4140000" y="52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8" name="Rechteck 947"/>
            <p:cNvSpPr>
              <a:spLocks noChangeAspect="1"/>
            </p:cNvSpPr>
            <p:nvPr/>
          </p:nvSpPr>
          <p:spPr>
            <a:xfrm>
              <a:off x="4248000" y="52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9" name="Rechteck 948"/>
            <p:cNvSpPr>
              <a:spLocks noChangeAspect="1"/>
            </p:cNvSpPr>
            <p:nvPr/>
          </p:nvSpPr>
          <p:spPr>
            <a:xfrm>
              <a:off x="4356000" y="52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0" name="Rechteck 949"/>
            <p:cNvSpPr>
              <a:spLocks noChangeAspect="1"/>
            </p:cNvSpPr>
            <p:nvPr/>
          </p:nvSpPr>
          <p:spPr>
            <a:xfrm>
              <a:off x="4464000" y="52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1" name="Rechteck 950"/>
            <p:cNvSpPr>
              <a:spLocks noChangeAspect="1"/>
            </p:cNvSpPr>
            <p:nvPr/>
          </p:nvSpPr>
          <p:spPr>
            <a:xfrm>
              <a:off x="4572072" y="53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2" name="Rechteck 951"/>
            <p:cNvSpPr>
              <a:spLocks noChangeAspect="1"/>
            </p:cNvSpPr>
            <p:nvPr/>
          </p:nvSpPr>
          <p:spPr>
            <a:xfrm>
              <a:off x="4572072" y="54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3" name="Rechteck 952"/>
            <p:cNvSpPr>
              <a:spLocks noChangeAspect="1"/>
            </p:cNvSpPr>
            <p:nvPr/>
          </p:nvSpPr>
          <p:spPr>
            <a:xfrm>
              <a:off x="4680072" y="53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4" name="Rechteck 953"/>
            <p:cNvSpPr>
              <a:spLocks noChangeAspect="1"/>
            </p:cNvSpPr>
            <p:nvPr/>
          </p:nvSpPr>
          <p:spPr>
            <a:xfrm>
              <a:off x="4680072" y="54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5" name="Rechteck 954"/>
            <p:cNvSpPr>
              <a:spLocks noChangeAspect="1"/>
            </p:cNvSpPr>
            <p:nvPr/>
          </p:nvSpPr>
          <p:spPr>
            <a:xfrm>
              <a:off x="4788072" y="53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6" name="Rechteck 955"/>
            <p:cNvSpPr>
              <a:spLocks noChangeAspect="1"/>
            </p:cNvSpPr>
            <p:nvPr/>
          </p:nvSpPr>
          <p:spPr>
            <a:xfrm>
              <a:off x="4788072" y="54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7" name="Rechteck 956"/>
            <p:cNvSpPr>
              <a:spLocks noChangeAspect="1"/>
            </p:cNvSpPr>
            <p:nvPr/>
          </p:nvSpPr>
          <p:spPr>
            <a:xfrm>
              <a:off x="4896072" y="53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8" name="Rechteck 957"/>
            <p:cNvSpPr>
              <a:spLocks noChangeAspect="1"/>
            </p:cNvSpPr>
            <p:nvPr/>
          </p:nvSpPr>
          <p:spPr>
            <a:xfrm>
              <a:off x="4896072" y="54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9" name="Rechteck 958"/>
            <p:cNvSpPr>
              <a:spLocks noChangeAspect="1"/>
            </p:cNvSpPr>
            <p:nvPr/>
          </p:nvSpPr>
          <p:spPr>
            <a:xfrm>
              <a:off x="4572072" y="55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0" name="Rechteck 959"/>
            <p:cNvSpPr>
              <a:spLocks noChangeAspect="1"/>
            </p:cNvSpPr>
            <p:nvPr/>
          </p:nvSpPr>
          <p:spPr>
            <a:xfrm>
              <a:off x="4680072" y="55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1" name="Rechteck 960"/>
            <p:cNvSpPr>
              <a:spLocks noChangeAspect="1"/>
            </p:cNvSpPr>
            <p:nvPr/>
          </p:nvSpPr>
          <p:spPr>
            <a:xfrm>
              <a:off x="4788072" y="55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2" name="Rechteck 961"/>
            <p:cNvSpPr>
              <a:spLocks noChangeAspect="1"/>
            </p:cNvSpPr>
            <p:nvPr/>
          </p:nvSpPr>
          <p:spPr>
            <a:xfrm>
              <a:off x="4896072" y="55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3" name="Rechteck 962"/>
            <p:cNvSpPr>
              <a:spLocks noChangeAspect="1"/>
            </p:cNvSpPr>
            <p:nvPr/>
          </p:nvSpPr>
          <p:spPr>
            <a:xfrm>
              <a:off x="5004120" y="53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4" name="Rechteck 963"/>
            <p:cNvSpPr>
              <a:spLocks noChangeAspect="1"/>
            </p:cNvSpPr>
            <p:nvPr/>
          </p:nvSpPr>
          <p:spPr>
            <a:xfrm>
              <a:off x="5004120" y="54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5" name="Rechteck 964"/>
            <p:cNvSpPr>
              <a:spLocks noChangeAspect="1"/>
            </p:cNvSpPr>
            <p:nvPr/>
          </p:nvSpPr>
          <p:spPr>
            <a:xfrm>
              <a:off x="5112120" y="53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6" name="Rechteck 965"/>
            <p:cNvSpPr>
              <a:spLocks noChangeAspect="1"/>
            </p:cNvSpPr>
            <p:nvPr/>
          </p:nvSpPr>
          <p:spPr>
            <a:xfrm>
              <a:off x="5112120" y="54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7" name="Rechteck 966"/>
            <p:cNvSpPr>
              <a:spLocks noChangeAspect="1"/>
            </p:cNvSpPr>
            <p:nvPr/>
          </p:nvSpPr>
          <p:spPr>
            <a:xfrm>
              <a:off x="5220120" y="53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8" name="Rechteck 967"/>
            <p:cNvSpPr>
              <a:spLocks noChangeAspect="1"/>
            </p:cNvSpPr>
            <p:nvPr/>
          </p:nvSpPr>
          <p:spPr>
            <a:xfrm>
              <a:off x="5220120" y="54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9" name="Rechteck 968"/>
            <p:cNvSpPr>
              <a:spLocks noChangeAspect="1"/>
            </p:cNvSpPr>
            <p:nvPr/>
          </p:nvSpPr>
          <p:spPr>
            <a:xfrm>
              <a:off x="5004120" y="55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0" name="Rechteck 969"/>
            <p:cNvSpPr>
              <a:spLocks noChangeAspect="1"/>
            </p:cNvSpPr>
            <p:nvPr/>
          </p:nvSpPr>
          <p:spPr>
            <a:xfrm>
              <a:off x="5112120" y="55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1" name="Rechteck 970"/>
            <p:cNvSpPr>
              <a:spLocks noChangeAspect="1"/>
            </p:cNvSpPr>
            <p:nvPr/>
          </p:nvSpPr>
          <p:spPr>
            <a:xfrm>
              <a:off x="5220120" y="55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2" name="Rechteck 971"/>
            <p:cNvSpPr>
              <a:spLocks noChangeAspect="1"/>
            </p:cNvSpPr>
            <p:nvPr/>
          </p:nvSpPr>
          <p:spPr>
            <a:xfrm>
              <a:off x="3600024" y="53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3" name="Rechteck 972"/>
            <p:cNvSpPr>
              <a:spLocks noChangeAspect="1"/>
            </p:cNvSpPr>
            <p:nvPr/>
          </p:nvSpPr>
          <p:spPr>
            <a:xfrm>
              <a:off x="3600024" y="54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4" name="Rechteck 973"/>
            <p:cNvSpPr>
              <a:spLocks noChangeAspect="1"/>
            </p:cNvSpPr>
            <p:nvPr/>
          </p:nvSpPr>
          <p:spPr>
            <a:xfrm>
              <a:off x="3708024" y="53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5" name="Rechteck 974"/>
            <p:cNvSpPr>
              <a:spLocks noChangeAspect="1"/>
            </p:cNvSpPr>
            <p:nvPr/>
          </p:nvSpPr>
          <p:spPr>
            <a:xfrm>
              <a:off x="3708024" y="54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6" name="Rechteck 975"/>
            <p:cNvSpPr>
              <a:spLocks noChangeAspect="1"/>
            </p:cNvSpPr>
            <p:nvPr/>
          </p:nvSpPr>
          <p:spPr>
            <a:xfrm>
              <a:off x="3816024" y="53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7" name="Rechteck 976"/>
            <p:cNvSpPr>
              <a:spLocks noChangeAspect="1"/>
            </p:cNvSpPr>
            <p:nvPr/>
          </p:nvSpPr>
          <p:spPr>
            <a:xfrm>
              <a:off x="3816024" y="54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8" name="Rechteck 977"/>
            <p:cNvSpPr>
              <a:spLocks noChangeAspect="1"/>
            </p:cNvSpPr>
            <p:nvPr/>
          </p:nvSpPr>
          <p:spPr>
            <a:xfrm>
              <a:off x="3924024" y="53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9" name="Rechteck 978"/>
            <p:cNvSpPr>
              <a:spLocks noChangeAspect="1"/>
            </p:cNvSpPr>
            <p:nvPr/>
          </p:nvSpPr>
          <p:spPr>
            <a:xfrm>
              <a:off x="3924024" y="54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0" name="Rechteck 979"/>
            <p:cNvSpPr>
              <a:spLocks noChangeAspect="1"/>
            </p:cNvSpPr>
            <p:nvPr/>
          </p:nvSpPr>
          <p:spPr>
            <a:xfrm>
              <a:off x="3600024" y="55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1" name="Rechteck 980"/>
            <p:cNvSpPr>
              <a:spLocks noChangeAspect="1"/>
            </p:cNvSpPr>
            <p:nvPr/>
          </p:nvSpPr>
          <p:spPr>
            <a:xfrm>
              <a:off x="3708024" y="55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2" name="Rechteck 981"/>
            <p:cNvSpPr>
              <a:spLocks noChangeAspect="1"/>
            </p:cNvSpPr>
            <p:nvPr/>
          </p:nvSpPr>
          <p:spPr>
            <a:xfrm>
              <a:off x="3816024" y="55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3" name="Rechteck 982"/>
            <p:cNvSpPr>
              <a:spLocks noChangeAspect="1"/>
            </p:cNvSpPr>
            <p:nvPr/>
          </p:nvSpPr>
          <p:spPr>
            <a:xfrm>
              <a:off x="3924024" y="55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4" name="Rechteck 983"/>
            <p:cNvSpPr>
              <a:spLocks noChangeAspect="1"/>
            </p:cNvSpPr>
            <p:nvPr/>
          </p:nvSpPr>
          <p:spPr>
            <a:xfrm>
              <a:off x="4032072" y="53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5" name="Rechteck 984"/>
            <p:cNvSpPr>
              <a:spLocks noChangeAspect="1"/>
            </p:cNvSpPr>
            <p:nvPr/>
          </p:nvSpPr>
          <p:spPr>
            <a:xfrm>
              <a:off x="4032072" y="54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6" name="Rechteck 985"/>
            <p:cNvSpPr>
              <a:spLocks noChangeAspect="1"/>
            </p:cNvSpPr>
            <p:nvPr/>
          </p:nvSpPr>
          <p:spPr>
            <a:xfrm>
              <a:off x="4140072" y="53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7" name="Rechteck 986"/>
            <p:cNvSpPr>
              <a:spLocks noChangeAspect="1"/>
            </p:cNvSpPr>
            <p:nvPr/>
          </p:nvSpPr>
          <p:spPr>
            <a:xfrm>
              <a:off x="4140072" y="54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8" name="Rechteck 987"/>
            <p:cNvSpPr>
              <a:spLocks noChangeAspect="1"/>
            </p:cNvSpPr>
            <p:nvPr/>
          </p:nvSpPr>
          <p:spPr>
            <a:xfrm>
              <a:off x="4248072" y="53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9" name="Rechteck 988"/>
            <p:cNvSpPr>
              <a:spLocks noChangeAspect="1"/>
            </p:cNvSpPr>
            <p:nvPr/>
          </p:nvSpPr>
          <p:spPr>
            <a:xfrm>
              <a:off x="4248072" y="54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0" name="Rechteck 989"/>
            <p:cNvSpPr>
              <a:spLocks noChangeAspect="1"/>
            </p:cNvSpPr>
            <p:nvPr/>
          </p:nvSpPr>
          <p:spPr>
            <a:xfrm>
              <a:off x="4356072" y="53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1" name="Rechteck 990"/>
            <p:cNvSpPr>
              <a:spLocks noChangeAspect="1"/>
            </p:cNvSpPr>
            <p:nvPr/>
          </p:nvSpPr>
          <p:spPr>
            <a:xfrm>
              <a:off x="4356072" y="54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2" name="Rechteck 991"/>
            <p:cNvSpPr>
              <a:spLocks noChangeAspect="1"/>
            </p:cNvSpPr>
            <p:nvPr/>
          </p:nvSpPr>
          <p:spPr>
            <a:xfrm>
              <a:off x="4032072" y="55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3" name="Rechteck 992"/>
            <p:cNvSpPr>
              <a:spLocks noChangeAspect="1"/>
            </p:cNvSpPr>
            <p:nvPr/>
          </p:nvSpPr>
          <p:spPr>
            <a:xfrm>
              <a:off x="4140072" y="55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4" name="Rechteck 993"/>
            <p:cNvSpPr>
              <a:spLocks noChangeAspect="1"/>
            </p:cNvSpPr>
            <p:nvPr/>
          </p:nvSpPr>
          <p:spPr>
            <a:xfrm>
              <a:off x="4248072" y="55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5" name="Rechteck 994"/>
            <p:cNvSpPr>
              <a:spLocks noChangeAspect="1"/>
            </p:cNvSpPr>
            <p:nvPr/>
          </p:nvSpPr>
          <p:spPr>
            <a:xfrm>
              <a:off x="4356072" y="55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6" name="Rechteck 995"/>
            <p:cNvSpPr>
              <a:spLocks noChangeAspect="1"/>
            </p:cNvSpPr>
            <p:nvPr/>
          </p:nvSpPr>
          <p:spPr>
            <a:xfrm>
              <a:off x="4464072" y="53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7" name="Rechteck 996"/>
            <p:cNvSpPr>
              <a:spLocks noChangeAspect="1"/>
            </p:cNvSpPr>
            <p:nvPr/>
          </p:nvSpPr>
          <p:spPr>
            <a:xfrm>
              <a:off x="4464072" y="54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8" name="Rechteck 997"/>
            <p:cNvSpPr>
              <a:spLocks noChangeAspect="1"/>
            </p:cNvSpPr>
            <p:nvPr/>
          </p:nvSpPr>
          <p:spPr>
            <a:xfrm>
              <a:off x="4464072" y="55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9" name="Rechteck 998"/>
            <p:cNvSpPr>
              <a:spLocks noChangeAspect="1"/>
            </p:cNvSpPr>
            <p:nvPr/>
          </p:nvSpPr>
          <p:spPr>
            <a:xfrm>
              <a:off x="4572000" y="56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0" name="Rechteck 999"/>
            <p:cNvSpPr>
              <a:spLocks noChangeAspect="1"/>
            </p:cNvSpPr>
            <p:nvPr/>
          </p:nvSpPr>
          <p:spPr>
            <a:xfrm>
              <a:off x="4572000" y="58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1" name="Rechteck 1000"/>
            <p:cNvSpPr>
              <a:spLocks noChangeAspect="1"/>
            </p:cNvSpPr>
            <p:nvPr/>
          </p:nvSpPr>
          <p:spPr>
            <a:xfrm>
              <a:off x="4680000" y="56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2" name="Rechteck 1001"/>
            <p:cNvSpPr>
              <a:spLocks noChangeAspect="1"/>
            </p:cNvSpPr>
            <p:nvPr/>
          </p:nvSpPr>
          <p:spPr>
            <a:xfrm>
              <a:off x="4680000" y="58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3" name="Rechteck 1002"/>
            <p:cNvSpPr>
              <a:spLocks noChangeAspect="1"/>
            </p:cNvSpPr>
            <p:nvPr/>
          </p:nvSpPr>
          <p:spPr>
            <a:xfrm>
              <a:off x="4788000" y="56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4" name="Rechteck 1003"/>
            <p:cNvSpPr>
              <a:spLocks noChangeAspect="1"/>
            </p:cNvSpPr>
            <p:nvPr/>
          </p:nvSpPr>
          <p:spPr>
            <a:xfrm>
              <a:off x="4788000" y="58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5" name="Rechteck 1004"/>
            <p:cNvSpPr>
              <a:spLocks noChangeAspect="1"/>
            </p:cNvSpPr>
            <p:nvPr/>
          </p:nvSpPr>
          <p:spPr>
            <a:xfrm>
              <a:off x="4896000" y="56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6" name="Rechteck 1005"/>
            <p:cNvSpPr>
              <a:spLocks noChangeAspect="1"/>
            </p:cNvSpPr>
            <p:nvPr/>
          </p:nvSpPr>
          <p:spPr>
            <a:xfrm>
              <a:off x="4896000" y="58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7" name="Rechteck 1006"/>
            <p:cNvSpPr>
              <a:spLocks noChangeAspect="1"/>
            </p:cNvSpPr>
            <p:nvPr/>
          </p:nvSpPr>
          <p:spPr>
            <a:xfrm>
              <a:off x="4572000" y="59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8" name="Rechteck 1007"/>
            <p:cNvSpPr>
              <a:spLocks noChangeAspect="1"/>
            </p:cNvSpPr>
            <p:nvPr/>
          </p:nvSpPr>
          <p:spPr>
            <a:xfrm>
              <a:off x="4572000" y="60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9" name="Rechteck 1008"/>
            <p:cNvSpPr>
              <a:spLocks noChangeAspect="1"/>
            </p:cNvSpPr>
            <p:nvPr/>
          </p:nvSpPr>
          <p:spPr>
            <a:xfrm>
              <a:off x="4680000" y="59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0" name="Rechteck 1009"/>
            <p:cNvSpPr>
              <a:spLocks noChangeAspect="1"/>
            </p:cNvSpPr>
            <p:nvPr/>
          </p:nvSpPr>
          <p:spPr>
            <a:xfrm>
              <a:off x="4680000" y="60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1" name="Rechteck 1010"/>
            <p:cNvSpPr>
              <a:spLocks noChangeAspect="1"/>
            </p:cNvSpPr>
            <p:nvPr/>
          </p:nvSpPr>
          <p:spPr>
            <a:xfrm>
              <a:off x="4788000" y="59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2" name="Rechteck 1011"/>
            <p:cNvSpPr>
              <a:spLocks noChangeAspect="1"/>
            </p:cNvSpPr>
            <p:nvPr/>
          </p:nvSpPr>
          <p:spPr>
            <a:xfrm>
              <a:off x="4788000" y="60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3" name="Rechteck 1012"/>
            <p:cNvSpPr>
              <a:spLocks noChangeAspect="1"/>
            </p:cNvSpPr>
            <p:nvPr/>
          </p:nvSpPr>
          <p:spPr>
            <a:xfrm>
              <a:off x="4896000" y="59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4" name="Rechteck 1013"/>
            <p:cNvSpPr>
              <a:spLocks noChangeAspect="1"/>
            </p:cNvSpPr>
            <p:nvPr/>
          </p:nvSpPr>
          <p:spPr>
            <a:xfrm>
              <a:off x="4896000" y="60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5" name="Rechteck 1014"/>
            <p:cNvSpPr>
              <a:spLocks noChangeAspect="1"/>
            </p:cNvSpPr>
            <p:nvPr/>
          </p:nvSpPr>
          <p:spPr>
            <a:xfrm>
              <a:off x="5004048" y="56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6" name="Rechteck 1015"/>
            <p:cNvSpPr>
              <a:spLocks noChangeAspect="1"/>
            </p:cNvSpPr>
            <p:nvPr/>
          </p:nvSpPr>
          <p:spPr>
            <a:xfrm>
              <a:off x="5004048" y="58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7" name="Rechteck 1016"/>
            <p:cNvSpPr>
              <a:spLocks noChangeAspect="1"/>
            </p:cNvSpPr>
            <p:nvPr/>
          </p:nvSpPr>
          <p:spPr>
            <a:xfrm>
              <a:off x="5112048" y="56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8" name="Rechteck 1017"/>
            <p:cNvSpPr>
              <a:spLocks noChangeAspect="1"/>
            </p:cNvSpPr>
            <p:nvPr/>
          </p:nvSpPr>
          <p:spPr>
            <a:xfrm>
              <a:off x="5112048" y="58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9" name="Rechteck 1018"/>
            <p:cNvSpPr>
              <a:spLocks noChangeAspect="1"/>
            </p:cNvSpPr>
            <p:nvPr/>
          </p:nvSpPr>
          <p:spPr>
            <a:xfrm>
              <a:off x="5220048" y="56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0" name="Rechteck 1019"/>
            <p:cNvSpPr>
              <a:spLocks noChangeAspect="1"/>
            </p:cNvSpPr>
            <p:nvPr/>
          </p:nvSpPr>
          <p:spPr>
            <a:xfrm>
              <a:off x="5220048" y="58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1" name="Rechteck 1020"/>
            <p:cNvSpPr>
              <a:spLocks noChangeAspect="1"/>
            </p:cNvSpPr>
            <p:nvPr/>
          </p:nvSpPr>
          <p:spPr>
            <a:xfrm>
              <a:off x="5004048" y="59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2" name="Rechteck 1021"/>
            <p:cNvSpPr>
              <a:spLocks noChangeAspect="1"/>
            </p:cNvSpPr>
            <p:nvPr/>
          </p:nvSpPr>
          <p:spPr>
            <a:xfrm>
              <a:off x="5004048" y="60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3" name="Rechteck 1022"/>
            <p:cNvSpPr>
              <a:spLocks noChangeAspect="1"/>
            </p:cNvSpPr>
            <p:nvPr/>
          </p:nvSpPr>
          <p:spPr>
            <a:xfrm>
              <a:off x="5112048" y="59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4" name="Rechteck 1023"/>
            <p:cNvSpPr>
              <a:spLocks noChangeAspect="1"/>
            </p:cNvSpPr>
            <p:nvPr/>
          </p:nvSpPr>
          <p:spPr>
            <a:xfrm>
              <a:off x="5112048" y="60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5" name="Rechteck 1024"/>
            <p:cNvSpPr>
              <a:spLocks noChangeAspect="1"/>
            </p:cNvSpPr>
            <p:nvPr/>
          </p:nvSpPr>
          <p:spPr>
            <a:xfrm>
              <a:off x="5220048" y="59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6" name="Rechteck 1025"/>
            <p:cNvSpPr>
              <a:spLocks noChangeAspect="1"/>
            </p:cNvSpPr>
            <p:nvPr/>
          </p:nvSpPr>
          <p:spPr>
            <a:xfrm>
              <a:off x="5220048" y="60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7" name="Rechteck 1026"/>
            <p:cNvSpPr>
              <a:spLocks noChangeAspect="1"/>
            </p:cNvSpPr>
            <p:nvPr/>
          </p:nvSpPr>
          <p:spPr>
            <a:xfrm>
              <a:off x="4572000" y="61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8" name="Rechteck 1027"/>
            <p:cNvSpPr>
              <a:spLocks noChangeAspect="1"/>
            </p:cNvSpPr>
            <p:nvPr/>
          </p:nvSpPr>
          <p:spPr>
            <a:xfrm>
              <a:off x="4680000" y="61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9" name="Rechteck 1028"/>
            <p:cNvSpPr>
              <a:spLocks noChangeAspect="1"/>
            </p:cNvSpPr>
            <p:nvPr/>
          </p:nvSpPr>
          <p:spPr>
            <a:xfrm>
              <a:off x="4788000" y="61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0" name="Rechteck 1029"/>
            <p:cNvSpPr>
              <a:spLocks noChangeAspect="1"/>
            </p:cNvSpPr>
            <p:nvPr/>
          </p:nvSpPr>
          <p:spPr>
            <a:xfrm>
              <a:off x="4896000" y="61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1" name="Rechteck 1030"/>
            <p:cNvSpPr>
              <a:spLocks noChangeAspect="1"/>
            </p:cNvSpPr>
            <p:nvPr/>
          </p:nvSpPr>
          <p:spPr>
            <a:xfrm>
              <a:off x="5004048" y="61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2" name="Rechteck 1031"/>
            <p:cNvSpPr>
              <a:spLocks noChangeAspect="1"/>
            </p:cNvSpPr>
            <p:nvPr/>
          </p:nvSpPr>
          <p:spPr>
            <a:xfrm>
              <a:off x="5112048" y="61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3" name="Rechteck 1032"/>
            <p:cNvSpPr>
              <a:spLocks noChangeAspect="1"/>
            </p:cNvSpPr>
            <p:nvPr/>
          </p:nvSpPr>
          <p:spPr>
            <a:xfrm>
              <a:off x="5220048" y="61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4" name="Rechteck 1033"/>
            <p:cNvSpPr>
              <a:spLocks noChangeAspect="1"/>
            </p:cNvSpPr>
            <p:nvPr/>
          </p:nvSpPr>
          <p:spPr>
            <a:xfrm>
              <a:off x="3599952" y="56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5" name="Rechteck 1034"/>
            <p:cNvSpPr>
              <a:spLocks noChangeAspect="1"/>
            </p:cNvSpPr>
            <p:nvPr/>
          </p:nvSpPr>
          <p:spPr>
            <a:xfrm>
              <a:off x="3599952" y="58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6" name="Rechteck 1035"/>
            <p:cNvSpPr>
              <a:spLocks noChangeAspect="1"/>
            </p:cNvSpPr>
            <p:nvPr/>
          </p:nvSpPr>
          <p:spPr>
            <a:xfrm>
              <a:off x="3707952" y="56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7" name="Rechteck 1036"/>
            <p:cNvSpPr>
              <a:spLocks noChangeAspect="1"/>
            </p:cNvSpPr>
            <p:nvPr/>
          </p:nvSpPr>
          <p:spPr>
            <a:xfrm>
              <a:off x="3707952" y="58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8" name="Rechteck 1037"/>
            <p:cNvSpPr>
              <a:spLocks noChangeAspect="1"/>
            </p:cNvSpPr>
            <p:nvPr/>
          </p:nvSpPr>
          <p:spPr>
            <a:xfrm>
              <a:off x="3815952" y="56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9" name="Rechteck 1038"/>
            <p:cNvSpPr>
              <a:spLocks noChangeAspect="1"/>
            </p:cNvSpPr>
            <p:nvPr/>
          </p:nvSpPr>
          <p:spPr>
            <a:xfrm>
              <a:off x="3815952" y="58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0" name="Rechteck 1039"/>
            <p:cNvSpPr>
              <a:spLocks noChangeAspect="1"/>
            </p:cNvSpPr>
            <p:nvPr/>
          </p:nvSpPr>
          <p:spPr>
            <a:xfrm>
              <a:off x="3923952" y="56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1" name="Rechteck 1040"/>
            <p:cNvSpPr>
              <a:spLocks noChangeAspect="1"/>
            </p:cNvSpPr>
            <p:nvPr/>
          </p:nvSpPr>
          <p:spPr>
            <a:xfrm>
              <a:off x="3923952" y="58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2" name="Rechteck 1041"/>
            <p:cNvSpPr>
              <a:spLocks noChangeAspect="1"/>
            </p:cNvSpPr>
            <p:nvPr/>
          </p:nvSpPr>
          <p:spPr>
            <a:xfrm>
              <a:off x="3599952" y="59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3" name="Rechteck 1042"/>
            <p:cNvSpPr>
              <a:spLocks noChangeAspect="1"/>
            </p:cNvSpPr>
            <p:nvPr/>
          </p:nvSpPr>
          <p:spPr>
            <a:xfrm>
              <a:off x="3599952" y="60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4" name="Rechteck 1043"/>
            <p:cNvSpPr>
              <a:spLocks noChangeAspect="1"/>
            </p:cNvSpPr>
            <p:nvPr/>
          </p:nvSpPr>
          <p:spPr>
            <a:xfrm>
              <a:off x="3707952" y="59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5" name="Rechteck 1044"/>
            <p:cNvSpPr>
              <a:spLocks noChangeAspect="1"/>
            </p:cNvSpPr>
            <p:nvPr/>
          </p:nvSpPr>
          <p:spPr>
            <a:xfrm>
              <a:off x="3707952" y="60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6" name="Rechteck 1045"/>
            <p:cNvSpPr>
              <a:spLocks noChangeAspect="1"/>
            </p:cNvSpPr>
            <p:nvPr/>
          </p:nvSpPr>
          <p:spPr>
            <a:xfrm>
              <a:off x="3815952" y="59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7" name="Rechteck 1046"/>
            <p:cNvSpPr>
              <a:spLocks noChangeAspect="1"/>
            </p:cNvSpPr>
            <p:nvPr/>
          </p:nvSpPr>
          <p:spPr>
            <a:xfrm>
              <a:off x="3815952" y="60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8" name="Rechteck 1047"/>
            <p:cNvSpPr>
              <a:spLocks noChangeAspect="1"/>
            </p:cNvSpPr>
            <p:nvPr/>
          </p:nvSpPr>
          <p:spPr>
            <a:xfrm>
              <a:off x="3923952" y="59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9" name="Rechteck 1048"/>
            <p:cNvSpPr>
              <a:spLocks noChangeAspect="1"/>
            </p:cNvSpPr>
            <p:nvPr/>
          </p:nvSpPr>
          <p:spPr>
            <a:xfrm>
              <a:off x="3923952" y="60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0" name="Rechteck 1049"/>
            <p:cNvSpPr>
              <a:spLocks noChangeAspect="1"/>
            </p:cNvSpPr>
            <p:nvPr/>
          </p:nvSpPr>
          <p:spPr>
            <a:xfrm>
              <a:off x="4032000" y="56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1" name="Rechteck 1050"/>
            <p:cNvSpPr>
              <a:spLocks noChangeAspect="1"/>
            </p:cNvSpPr>
            <p:nvPr/>
          </p:nvSpPr>
          <p:spPr>
            <a:xfrm>
              <a:off x="4032000" y="58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2" name="Rechteck 1051"/>
            <p:cNvSpPr>
              <a:spLocks noChangeAspect="1"/>
            </p:cNvSpPr>
            <p:nvPr/>
          </p:nvSpPr>
          <p:spPr>
            <a:xfrm>
              <a:off x="4140000" y="56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3" name="Rechteck 1052"/>
            <p:cNvSpPr>
              <a:spLocks noChangeAspect="1"/>
            </p:cNvSpPr>
            <p:nvPr/>
          </p:nvSpPr>
          <p:spPr>
            <a:xfrm>
              <a:off x="4140000" y="58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4" name="Rechteck 1053"/>
            <p:cNvSpPr>
              <a:spLocks noChangeAspect="1"/>
            </p:cNvSpPr>
            <p:nvPr/>
          </p:nvSpPr>
          <p:spPr>
            <a:xfrm>
              <a:off x="4248000" y="56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5" name="Rechteck 1054"/>
            <p:cNvSpPr>
              <a:spLocks noChangeAspect="1"/>
            </p:cNvSpPr>
            <p:nvPr/>
          </p:nvSpPr>
          <p:spPr>
            <a:xfrm>
              <a:off x="4248000" y="58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6" name="Rechteck 1055"/>
            <p:cNvSpPr>
              <a:spLocks noChangeAspect="1"/>
            </p:cNvSpPr>
            <p:nvPr/>
          </p:nvSpPr>
          <p:spPr>
            <a:xfrm>
              <a:off x="4356000" y="56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7" name="Rechteck 1056"/>
            <p:cNvSpPr>
              <a:spLocks noChangeAspect="1"/>
            </p:cNvSpPr>
            <p:nvPr/>
          </p:nvSpPr>
          <p:spPr>
            <a:xfrm>
              <a:off x="4356000" y="58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8" name="Rechteck 1057"/>
            <p:cNvSpPr>
              <a:spLocks noChangeAspect="1"/>
            </p:cNvSpPr>
            <p:nvPr/>
          </p:nvSpPr>
          <p:spPr>
            <a:xfrm>
              <a:off x="4032000" y="59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9" name="Rechteck 1058"/>
            <p:cNvSpPr>
              <a:spLocks noChangeAspect="1"/>
            </p:cNvSpPr>
            <p:nvPr/>
          </p:nvSpPr>
          <p:spPr>
            <a:xfrm>
              <a:off x="4032000" y="60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0" name="Rechteck 1059"/>
            <p:cNvSpPr>
              <a:spLocks noChangeAspect="1"/>
            </p:cNvSpPr>
            <p:nvPr/>
          </p:nvSpPr>
          <p:spPr>
            <a:xfrm>
              <a:off x="4140000" y="59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1" name="Rechteck 1060"/>
            <p:cNvSpPr>
              <a:spLocks noChangeAspect="1"/>
            </p:cNvSpPr>
            <p:nvPr/>
          </p:nvSpPr>
          <p:spPr>
            <a:xfrm>
              <a:off x="4140000" y="60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2" name="Rechteck 1061"/>
            <p:cNvSpPr>
              <a:spLocks noChangeAspect="1"/>
            </p:cNvSpPr>
            <p:nvPr/>
          </p:nvSpPr>
          <p:spPr>
            <a:xfrm>
              <a:off x="4248000" y="59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3" name="Rechteck 1062"/>
            <p:cNvSpPr>
              <a:spLocks noChangeAspect="1"/>
            </p:cNvSpPr>
            <p:nvPr/>
          </p:nvSpPr>
          <p:spPr>
            <a:xfrm>
              <a:off x="4248000" y="60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4" name="Rechteck 1063"/>
            <p:cNvSpPr>
              <a:spLocks noChangeAspect="1"/>
            </p:cNvSpPr>
            <p:nvPr/>
          </p:nvSpPr>
          <p:spPr>
            <a:xfrm>
              <a:off x="4356000" y="59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5" name="Rechteck 1064"/>
            <p:cNvSpPr>
              <a:spLocks noChangeAspect="1"/>
            </p:cNvSpPr>
            <p:nvPr/>
          </p:nvSpPr>
          <p:spPr>
            <a:xfrm>
              <a:off x="4356000" y="60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6" name="Rechteck 1065"/>
            <p:cNvSpPr>
              <a:spLocks noChangeAspect="1"/>
            </p:cNvSpPr>
            <p:nvPr/>
          </p:nvSpPr>
          <p:spPr>
            <a:xfrm>
              <a:off x="4464000" y="56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7" name="Rechteck 1066"/>
            <p:cNvSpPr>
              <a:spLocks noChangeAspect="1"/>
            </p:cNvSpPr>
            <p:nvPr/>
          </p:nvSpPr>
          <p:spPr>
            <a:xfrm>
              <a:off x="4464000" y="58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8" name="Rechteck 1067"/>
            <p:cNvSpPr>
              <a:spLocks noChangeAspect="1"/>
            </p:cNvSpPr>
            <p:nvPr/>
          </p:nvSpPr>
          <p:spPr>
            <a:xfrm>
              <a:off x="4464000" y="59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9" name="Rechteck 1068"/>
            <p:cNvSpPr>
              <a:spLocks noChangeAspect="1"/>
            </p:cNvSpPr>
            <p:nvPr/>
          </p:nvSpPr>
          <p:spPr>
            <a:xfrm>
              <a:off x="4464000" y="60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0" name="Rechteck 1069"/>
            <p:cNvSpPr>
              <a:spLocks noChangeAspect="1"/>
            </p:cNvSpPr>
            <p:nvPr/>
          </p:nvSpPr>
          <p:spPr>
            <a:xfrm>
              <a:off x="3599952" y="61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1" name="Rechteck 1070"/>
            <p:cNvSpPr>
              <a:spLocks noChangeAspect="1"/>
            </p:cNvSpPr>
            <p:nvPr/>
          </p:nvSpPr>
          <p:spPr>
            <a:xfrm>
              <a:off x="3707952" y="61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2" name="Rechteck 1071"/>
            <p:cNvSpPr>
              <a:spLocks noChangeAspect="1"/>
            </p:cNvSpPr>
            <p:nvPr/>
          </p:nvSpPr>
          <p:spPr>
            <a:xfrm>
              <a:off x="3815952" y="61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3" name="Rechteck 1072"/>
            <p:cNvSpPr>
              <a:spLocks noChangeAspect="1"/>
            </p:cNvSpPr>
            <p:nvPr/>
          </p:nvSpPr>
          <p:spPr>
            <a:xfrm>
              <a:off x="3923952" y="61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4" name="Rechteck 1073"/>
            <p:cNvSpPr>
              <a:spLocks noChangeAspect="1"/>
            </p:cNvSpPr>
            <p:nvPr/>
          </p:nvSpPr>
          <p:spPr>
            <a:xfrm>
              <a:off x="4032000" y="61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5" name="Rechteck 1074"/>
            <p:cNvSpPr>
              <a:spLocks noChangeAspect="1"/>
            </p:cNvSpPr>
            <p:nvPr/>
          </p:nvSpPr>
          <p:spPr>
            <a:xfrm>
              <a:off x="4140000" y="61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6" name="Rechteck 1075"/>
            <p:cNvSpPr>
              <a:spLocks noChangeAspect="1"/>
            </p:cNvSpPr>
            <p:nvPr/>
          </p:nvSpPr>
          <p:spPr>
            <a:xfrm>
              <a:off x="4248000" y="61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7" name="Rechteck 1076"/>
            <p:cNvSpPr>
              <a:spLocks noChangeAspect="1"/>
            </p:cNvSpPr>
            <p:nvPr/>
          </p:nvSpPr>
          <p:spPr>
            <a:xfrm>
              <a:off x="4356000" y="61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8" name="Rechteck 1077"/>
            <p:cNvSpPr>
              <a:spLocks noChangeAspect="1"/>
            </p:cNvSpPr>
            <p:nvPr/>
          </p:nvSpPr>
          <p:spPr>
            <a:xfrm>
              <a:off x="4464000" y="61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9" name="Rechteck 1078"/>
            <p:cNvSpPr>
              <a:spLocks noChangeAspect="1"/>
            </p:cNvSpPr>
            <p:nvPr/>
          </p:nvSpPr>
          <p:spPr>
            <a:xfrm>
              <a:off x="4572072" y="62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0" name="Rechteck 1079"/>
            <p:cNvSpPr>
              <a:spLocks noChangeAspect="1"/>
            </p:cNvSpPr>
            <p:nvPr/>
          </p:nvSpPr>
          <p:spPr>
            <a:xfrm>
              <a:off x="4572072" y="63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1" name="Rechteck 1080"/>
            <p:cNvSpPr>
              <a:spLocks noChangeAspect="1"/>
            </p:cNvSpPr>
            <p:nvPr/>
          </p:nvSpPr>
          <p:spPr>
            <a:xfrm>
              <a:off x="4680072" y="62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2" name="Rechteck 1081"/>
            <p:cNvSpPr>
              <a:spLocks noChangeAspect="1"/>
            </p:cNvSpPr>
            <p:nvPr/>
          </p:nvSpPr>
          <p:spPr>
            <a:xfrm>
              <a:off x="4680072" y="63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3" name="Rechteck 1082"/>
            <p:cNvSpPr>
              <a:spLocks noChangeAspect="1"/>
            </p:cNvSpPr>
            <p:nvPr/>
          </p:nvSpPr>
          <p:spPr>
            <a:xfrm>
              <a:off x="4788072" y="62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4" name="Rechteck 1083"/>
            <p:cNvSpPr>
              <a:spLocks noChangeAspect="1"/>
            </p:cNvSpPr>
            <p:nvPr/>
          </p:nvSpPr>
          <p:spPr>
            <a:xfrm>
              <a:off x="4788072" y="63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5" name="Rechteck 1084"/>
            <p:cNvSpPr>
              <a:spLocks noChangeAspect="1"/>
            </p:cNvSpPr>
            <p:nvPr/>
          </p:nvSpPr>
          <p:spPr>
            <a:xfrm>
              <a:off x="4896072" y="62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6" name="Rechteck 1085"/>
            <p:cNvSpPr>
              <a:spLocks noChangeAspect="1"/>
            </p:cNvSpPr>
            <p:nvPr/>
          </p:nvSpPr>
          <p:spPr>
            <a:xfrm>
              <a:off x="4896072" y="63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7" name="Rechteck 1086"/>
            <p:cNvSpPr>
              <a:spLocks noChangeAspect="1"/>
            </p:cNvSpPr>
            <p:nvPr/>
          </p:nvSpPr>
          <p:spPr>
            <a:xfrm>
              <a:off x="4572072" y="64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8" name="Rechteck 1087"/>
            <p:cNvSpPr>
              <a:spLocks noChangeAspect="1"/>
            </p:cNvSpPr>
            <p:nvPr/>
          </p:nvSpPr>
          <p:spPr>
            <a:xfrm>
              <a:off x="4680072" y="64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9" name="Rechteck 1088"/>
            <p:cNvSpPr>
              <a:spLocks noChangeAspect="1"/>
            </p:cNvSpPr>
            <p:nvPr/>
          </p:nvSpPr>
          <p:spPr>
            <a:xfrm>
              <a:off x="4788072" y="64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0" name="Rechteck 1089"/>
            <p:cNvSpPr>
              <a:spLocks noChangeAspect="1"/>
            </p:cNvSpPr>
            <p:nvPr/>
          </p:nvSpPr>
          <p:spPr>
            <a:xfrm>
              <a:off x="4896072" y="64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1" name="Rechteck 1090"/>
            <p:cNvSpPr>
              <a:spLocks noChangeAspect="1"/>
            </p:cNvSpPr>
            <p:nvPr/>
          </p:nvSpPr>
          <p:spPr>
            <a:xfrm>
              <a:off x="5004120" y="62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2" name="Rechteck 1091"/>
            <p:cNvSpPr>
              <a:spLocks noChangeAspect="1"/>
            </p:cNvSpPr>
            <p:nvPr/>
          </p:nvSpPr>
          <p:spPr>
            <a:xfrm>
              <a:off x="5004120" y="63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3" name="Rechteck 1092"/>
            <p:cNvSpPr>
              <a:spLocks noChangeAspect="1"/>
            </p:cNvSpPr>
            <p:nvPr/>
          </p:nvSpPr>
          <p:spPr>
            <a:xfrm>
              <a:off x="5112120" y="62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4" name="Rechteck 1093"/>
            <p:cNvSpPr>
              <a:spLocks noChangeAspect="1"/>
            </p:cNvSpPr>
            <p:nvPr/>
          </p:nvSpPr>
          <p:spPr>
            <a:xfrm>
              <a:off x="5112120" y="63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5" name="Rechteck 1094"/>
            <p:cNvSpPr>
              <a:spLocks noChangeAspect="1"/>
            </p:cNvSpPr>
            <p:nvPr/>
          </p:nvSpPr>
          <p:spPr>
            <a:xfrm>
              <a:off x="5220120" y="62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6" name="Rechteck 1095"/>
            <p:cNvSpPr>
              <a:spLocks noChangeAspect="1"/>
            </p:cNvSpPr>
            <p:nvPr/>
          </p:nvSpPr>
          <p:spPr>
            <a:xfrm>
              <a:off x="5220120" y="63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7" name="Rechteck 1096"/>
            <p:cNvSpPr>
              <a:spLocks noChangeAspect="1"/>
            </p:cNvSpPr>
            <p:nvPr/>
          </p:nvSpPr>
          <p:spPr>
            <a:xfrm>
              <a:off x="5004120" y="64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8" name="Rechteck 1097"/>
            <p:cNvSpPr>
              <a:spLocks noChangeAspect="1"/>
            </p:cNvSpPr>
            <p:nvPr/>
          </p:nvSpPr>
          <p:spPr>
            <a:xfrm>
              <a:off x="5112120" y="64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9" name="Rechteck 1098"/>
            <p:cNvSpPr>
              <a:spLocks noChangeAspect="1"/>
            </p:cNvSpPr>
            <p:nvPr/>
          </p:nvSpPr>
          <p:spPr>
            <a:xfrm>
              <a:off x="5220120" y="64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0" name="Rechteck 1099"/>
            <p:cNvSpPr>
              <a:spLocks noChangeAspect="1"/>
            </p:cNvSpPr>
            <p:nvPr/>
          </p:nvSpPr>
          <p:spPr>
            <a:xfrm>
              <a:off x="3600024" y="62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1" name="Rechteck 1100"/>
            <p:cNvSpPr>
              <a:spLocks noChangeAspect="1"/>
            </p:cNvSpPr>
            <p:nvPr/>
          </p:nvSpPr>
          <p:spPr>
            <a:xfrm>
              <a:off x="3600024" y="63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2" name="Rechteck 1101"/>
            <p:cNvSpPr>
              <a:spLocks noChangeAspect="1"/>
            </p:cNvSpPr>
            <p:nvPr/>
          </p:nvSpPr>
          <p:spPr>
            <a:xfrm>
              <a:off x="3708024" y="62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3" name="Rechteck 1102"/>
            <p:cNvSpPr>
              <a:spLocks noChangeAspect="1"/>
            </p:cNvSpPr>
            <p:nvPr/>
          </p:nvSpPr>
          <p:spPr>
            <a:xfrm>
              <a:off x="3708024" y="63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4" name="Rechteck 1103"/>
            <p:cNvSpPr>
              <a:spLocks noChangeAspect="1"/>
            </p:cNvSpPr>
            <p:nvPr/>
          </p:nvSpPr>
          <p:spPr>
            <a:xfrm>
              <a:off x="3816024" y="62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5" name="Rechteck 1104"/>
            <p:cNvSpPr>
              <a:spLocks noChangeAspect="1"/>
            </p:cNvSpPr>
            <p:nvPr/>
          </p:nvSpPr>
          <p:spPr>
            <a:xfrm>
              <a:off x="3816024" y="63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6" name="Rechteck 1105"/>
            <p:cNvSpPr>
              <a:spLocks noChangeAspect="1"/>
            </p:cNvSpPr>
            <p:nvPr/>
          </p:nvSpPr>
          <p:spPr>
            <a:xfrm>
              <a:off x="3924024" y="62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7" name="Rechteck 1106"/>
            <p:cNvSpPr>
              <a:spLocks noChangeAspect="1"/>
            </p:cNvSpPr>
            <p:nvPr/>
          </p:nvSpPr>
          <p:spPr>
            <a:xfrm>
              <a:off x="3924024" y="63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8" name="Rechteck 1107"/>
            <p:cNvSpPr>
              <a:spLocks noChangeAspect="1"/>
            </p:cNvSpPr>
            <p:nvPr/>
          </p:nvSpPr>
          <p:spPr>
            <a:xfrm>
              <a:off x="3600024" y="64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9" name="Rechteck 1108"/>
            <p:cNvSpPr>
              <a:spLocks noChangeAspect="1"/>
            </p:cNvSpPr>
            <p:nvPr/>
          </p:nvSpPr>
          <p:spPr>
            <a:xfrm>
              <a:off x="3708024" y="64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0" name="Rechteck 1109"/>
            <p:cNvSpPr>
              <a:spLocks noChangeAspect="1"/>
            </p:cNvSpPr>
            <p:nvPr/>
          </p:nvSpPr>
          <p:spPr>
            <a:xfrm>
              <a:off x="3816024" y="64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1" name="Rechteck 1110"/>
            <p:cNvSpPr>
              <a:spLocks noChangeAspect="1"/>
            </p:cNvSpPr>
            <p:nvPr/>
          </p:nvSpPr>
          <p:spPr>
            <a:xfrm>
              <a:off x="3924024" y="64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2" name="Rechteck 1111"/>
            <p:cNvSpPr>
              <a:spLocks noChangeAspect="1"/>
            </p:cNvSpPr>
            <p:nvPr/>
          </p:nvSpPr>
          <p:spPr>
            <a:xfrm>
              <a:off x="4032072" y="62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3" name="Rechteck 1112"/>
            <p:cNvSpPr>
              <a:spLocks noChangeAspect="1"/>
            </p:cNvSpPr>
            <p:nvPr/>
          </p:nvSpPr>
          <p:spPr>
            <a:xfrm>
              <a:off x="4032072" y="63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4" name="Rechteck 1113"/>
            <p:cNvSpPr>
              <a:spLocks noChangeAspect="1"/>
            </p:cNvSpPr>
            <p:nvPr/>
          </p:nvSpPr>
          <p:spPr>
            <a:xfrm>
              <a:off x="4140072" y="62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5" name="Rechteck 1114"/>
            <p:cNvSpPr>
              <a:spLocks noChangeAspect="1"/>
            </p:cNvSpPr>
            <p:nvPr/>
          </p:nvSpPr>
          <p:spPr>
            <a:xfrm>
              <a:off x="4140072" y="63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6" name="Rechteck 1115"/>
            <p:cNvSpPr>
              <a:spLocks noChangeAspect="1"/>
            </p:cNvSpPr>
            <p:nvPr/>
          </p:nvSpPr>
          <p:spPr>
            <a:xfrm>
              <a:off x="4248072" y="62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7" name="Rechteck 1116"/>
            <p:cNvSpPr>
              <a:spLocks noChangeAspect="1"/>
            </p:cNvSpPr>
            <p:nvPr/>
          </p:nvSpPr>
          <p:spPr>
            <a:xfrm>
              <a:off x="4248072" y="63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8" name="Rechteck 1117"/>
            <p:cNvSpPr>
              <a:spLocks noChangeAspect="1"/>
            </p:cNvSpPr>
            <p:nvPr/>
          </p:nvSpPr>
          <p:spPr>
            <a:xfrm>
              <a:off x="4356072" y="62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9" name="Rechteck 1118"/>
            <p:cNvSpPr>
              <a:spLocks noChangeAspect="1"/>
            </p:cNvSpPr>
            <p:nvPr/>
          </p:nvSpPr>
          <p:spPr>
            <a:xfrm>
              <a:off x="4356072" y="63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0" name="Rechteck 1119"/>
            <p:cNvSpPr>
              <a:spLocks noChangeAspect="1"/>
            </p:cNvSpPr>
            <p:nvPr/>
          </p:nvSpPr>
          <p:spPr>
            <a:xfrm>
              <a:off x="4032072" y="64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1" name="Rechteck 1120"/>
            <p:cNvSpPr>
              <a:spLocks noChangeAspect="1"/>
            </p:cNvSpPr>
            <p:nvPr/>
          </p:nvSpPr>
          <p:spPr>
            <a:xfrm>
              <a:off x="4140072" y="64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2" name="Rechteck 1121"/>
            <p:cNvSpPr>
              <a:spLocks noChangeAspect="1"/>
            </p:cNvSpPr>
            <p:nvPr/>
          </p:nvSpPr>
          <p:spPr>
            <a:xfrm>
              <a:off x="4248072" y="64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3" name="Rechteck 1122"/>
            <p:cNvSpPr>
              <a:spLocks noChangeAspect="1"/>
            </p:cNvSpPr>
            <p:nvPr/>
          </p:nvSpPr>
          <p:spPr>
            <a:xfrm>
              <a:off x="4356072" y="64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4" name="Rechteck 1123"/>
            <p:cNvSpPr>
              <a:spLocks noChangeAspect="1"/>
            </p:cNvSpPr>
            <p:nvPr/>
          </p:nvSpPr>
          <p:spPr>
            <a:xfrm>
              <a:off x="4464072" y="62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5" name="Rechteck 1124"/>
            <p:cNvSpPr>
              <a:spLocks noChangeAspect="1"/>
            </p:cNvSpPr>
            <p:nvPr/>
          </p:nvSpPr>
          <p:spPr>
            <a:xfrm>
              <a:off x="4464072" y="63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6" name="Rechteck 1125"/>
            <p:cNvSpPr>
              <a:spLocks noChangeAspect="1"/>
            </p:cNvSpPr>
            <p:nvPr/>
          </p:nvSpPr>
          <p:spPr>
            <a:xfrm>
              <a:off x="4464072" y="64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7" name="Rechteck 1126"/>
            <p:cNvSpPr>
              <a:spLocks noChangeAspect="1"/>
            </p:cNvSpPr>
            <p:nvPr/>
          </p:nvSpPr>
          <p:spPr>
            <a:xfrm>
              <a:off x="4572000" y="65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8" name="Rechteck 1127"/>
            <p:cNvSpPr>
              <a:spLocks noChangeAspect="1"/>
            </p:cNvSpPr>
            <p:nvPr/>
          </p:nvSpPr>
          <p:spPr>
            <a:xfrm>
              <a:off x="4572000" y="66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9" name="Rechteck 1128"/>
            <p:cNvSpPr>
              <a:spLocks noChangeAspect="1"/>
            </p:cNvSpPr>
            <p:nvPr/>
          </p:nvSpPr>
          <p:spPr>
            <a:xfrm>
              <a:off x="4680000" y="65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0" name="Rechteck 1129"/>
            <p:cNvSpPr>
              <a:spLocks noChangeAspect="1"/>
            </p:cNvSpPr>
            <p:nvPr/>
          </p:nvSpPr>
          <p:spPr>
            <a:xfrm>
              <a:off x="4680000" y="66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1" name="Rechteck 1130"/>
            <p:cNvSpPr>
              <a:spLocks noChangeAspect="1"/>
            </p:cNvSpPr>
            <p:nvPr/>
          </p:nvSpPr>
          <p:spPr>
            <a:xfrm>
              <a:off x="4788000" y="65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2" name="Rechteck 1131"/>
            <p:cNvSpPr>
              <a:spLocks noChangeAspect="1"/>
            </p:cNvSpPr>
            <p:nvPr/>
          </p:nvSpPr>
          <p:spPr>
            <a:xfrm>
              <a:off x="4788000" y="66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3" name="Rechteck 1132"/>
            <p:cNvSpPr>
              <a:spLocks noChangeAspect="1"/>
            </p:cNvSpPr>
            <p:nvPr/>
          </p:nvSpPr>
          <p:spPr>
            <a:xfrm>
              <a:off x="4896000" y="65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4" name="Rechteck 1133"/>
            <p:cNvSpPr>
              <a:spLocks noChangeAspect="1"/>
            </p:cNvSpPr>
            <p:nvPr/>
          </p:nvSpPr>
          <p:spPr>
            <a:xfrm>
              <a:off x="4896000" y="66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5" name="Rechteck 1134"/>
            <p:cNvSpPr>
              <a:spLocks noChangeAspect="1"/>
            </p:cNvSpPr>
            <p:nvPr/>
          </p:nvSpPr>
          <p:spPr>
            <a:xfrm>
              <a:off x="4572000" y="67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6" name="Rechteck 1135"/>
            <p:cNvSpPr>
              <a:spLocks noChangeAspect="1"/>
            </p:cNvSpPr>
            <p:nvPr/>
          </p:nvSpPr>
          <p:spPr>
            <a:xfrm>
              <a:off x="4572000" y="68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7" name="Rechteck 1136"/>
            <p:cNvSpPr>
              <a:spLocks noChangeAspect="1"/>
            </p:cNvSpPr>
            <p:nvPr/>
          </p:nvSpPr>
          <p:spPr>
            <a:xfrm>
              <a:off x="4680000" y="67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8" name="Rechteck 1137"/>
            <p:cNvSpPr>
              <a:spLocks noChangeAspect="1"/>
            </p:cNvSpPr>
            <p:nvPr/>
          </p:nvSpPr>
          <p:spPr>
            <a:xfrm>
              <a:off x="4680000" y="68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9" name="Rechteck 1138"/>
            <p:cNvSpPr>
              <a:spLocks noChangeAspect="1"/>
            </p:cNvSpPr>
            <p:nvPr/>
          </p:nvSpPr>
          <p:spPr>
            <a:xfrm>
              <a:off x="4788000" y="67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0" name="Rechteck 1139"/>
            <p:cNvSpPr>
              <a:spLocks noChangeAspect="1"/>
            </p:cNvSpPr>
            <p:nvPr/>
          </p:nvSpPr>
          <p:spPr>
            <a:xfrm>
              <a:off x="4788000" y="68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1" name="Rechteck 1140"/>
            <p:cNvSpPr>
              <a:spLocks noChangeAspect="1"/>
            </p:cNvSpPr>
            <p:nvPr/>
          </p:nvSpPr>
          <p:spPr>
            <a:xfrm>
              <a:off x="4896000" y="67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2" name="Rechteck 1141"/>
            <p:cNvSpPr>
              <a:spLocks noChangeAspect="1"/>
            </p:cNvSpPr>
            <p:nvPr/>
          </p:nvSpPr>
          <p:spPr>
            <a:xfrm>
              <a:off x="4896000" y="68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3" name="Rechteck 1142"/>
            <p:cNvSpPr>
              <a:spLocks noChangeAspect="1"/>
            </p:cNvSpPr>
            <p:nvPr/>
          </p:nvSpPr>
          <p:spPr>
            <a:xfrm>
              <a:off x="5004048" y="65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4" name="Rechteck 1143"/>
            <p:cNvSpPr>
              <a:spLocks noChangeAspect="1"/>
            </p:cNvSpPr>
            <p:nvPr/>
          </p:nvSpPr>
          <p:spPr>
            <a:xfrm>
              <a:off x="5004048" y="66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5" name="Rechteck 1144"/>
            <p:cNvSpPr>
              <a:spLocks noChangeAspect="1"/>
            </p:cNvSpPr>
            <p:nvPr/>
          </p:nvSpPr>
          <p:spPr>
            <a:xfrm>
              <a:off x="5112048" y="65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6" name="Rechteck 1145"/>
            <p:cNvSpPr>
              <a:spLocks noChangeAspect="1"/>
            </p:cNvSpPr>
            <p:nvPr/>
          </p:nvSpPr>
          <p:spPr>
            <a:xfrm>
              <a:off x="5112048" y="66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7" name="Rechteck 1146"/>
            <p:cNvSpPr>
              <a:spLocks noChangeAspect="1"/>
            </p:cNvSpPr>
            <p:nvPr/>
          </p:nvSpPr>
          <p:spPr>
            <a:xfrm>
              <a:off x="5220048" y="65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8" name="Rechteck 1147"/>
            <p:cNvSpPr>
              <a:spLocks noChangeAspect="1"/>
            </p:cNvSpPr>
            <p:nvPr/>
          </p:nvSpPr>
          <p:spPr>
            <a:xfrm>
              <a:off x="5220048" y="66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9" name="Rechteck 1148"/>
            <p:cNvSpPr>
              <a:spLocks noChangeAspect="1"/>
            </p:cNvSpPr>
            <p:nvPr/>
          </p:nvSpPr>
          <p:spPr>
            <a:xfrm>
              <a:off x="5004048" y="67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0" name="Rechteck 1149"/>
            <p:cNvSpPr>
              <a:spLocks noChangeAspect="1"/>
            </p:cNvSpPr>
            <p:nvPr/>
          </p:nvSpPr>
          <p:spPr>
            <a:xfrm>
              <a:off x="5004048" y="68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1" name="Rechteck 1150"/>
            <p:cNvSpPr>
              <a:spLocks noChangeAspect="1"/>
            </p:cNvSpPr>
            <p:nvPr/>
          </p:nvSpPr>
          <p:spPr>
            <a:xfrm>
              <a:off x="5112048" y="67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2" name="Rechteck 1151"/>
            <p:cNvSpPr>
              <a:spLocks noChangeAspect="1"/>
            </p:cNvSpPr>
            <p:nvPr/>
          </p:nvSpPr>
          <p:spPr>
            <a:xfrm>
              <a:off x="5112048" y="68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3" name="Rechteck 1152"/>
            <p:cNvSpPr>
              <a:spLocks noChangeAspect="1"/>
            </p:cNvSpPr>
            <p:nvPr/>
          </p:nvSpPr>
          <p:spPr>
            <a:xfrm>
              <a:off x="5220048" y="67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4" name="Rechteck 1153"/>
            <p:cNvSpPr>
              <a:spLocks noChangeAspect="1"/>
            </p:cNvSpPr>
            <p:nvPr/>
          </p:nvSpPr>
          <p:spPr>
            <a:xfrm>
              <a:off x="5220048" y="68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5" name="Rechteck 1154"/>
            <p:cNvSpPr>
              <a:spLocks noChangeAspect="1"/>
            </p:cNvSpPr>
            <p:nvPr/>
          </p:nvSpPr>
          <p:spPr>
            <a:xfrm>
              <a:off x="4572000" y="69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6" name="Rechteck 1155"/>
            <p:cNvSpPr>
              <a:spLocks noChangeAspect="1"/>
            </p:cNvSpPr>
            <p:nvPr/>
          </p:nvSpPr>
          <p:spPr>
            <a:xfrm>
              <a:off x="4680000" y="69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7" name="Rechteck 1156"/>
            <p:cNvSpPr>
              <a:spLocks noChangeAspect="1"/>
            </p:cNvSpPr>
            <p:nvPr/>
          </p:nvSpPr>
          <p:spPr>
            <a:xfrm>
              <a:off x="4788000" y="69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8" name="Rechteck 1157"/>
            <p:cNvSpPr>
              <a:spLocks noChangeAspect="1"/>
            </p:cNvSpPr>
            <p:nvPr/>
          </p:nvSpPr>
          <p:spPr>
            <a:xfrm>
              <a:off x="4896000" y="69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9" name="Rechteck 1158"/>
            <p:cNvSpPr>
              <a:spLocks noChangeAspect="1"/>
            </p:cNvSpPr>
            <p:nvPr/>
          </p:nvSpPr>
          <p:spPr>
            <a:xfrm>
              <a:off x="5004048" y="69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0" name="Rechteck 1159"/>
            <p:cNvSpPr>
              <a:spLocks noChangeAspect="1"/>
            </p:cNvSpPr>
            <p:nvPr/>
          </p:nvSpPr>
          <p:spPr>
            <a:xfrm>
              <a:off x="5112048" y="69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1" name="Rechteck 1160"/>
            <p:cNvSpPr>
              <a:spLocks noChangeAspect="1"/>
            </p:cNvSpPr>
            <p:nvPr/>
          </p:nvSpPr>
          <p:spPr>
            <a:xfrm>
              <a:off x="5220048" y="69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2" name="Rechteck 1161"/>
            <p:cNvSpPr>
              <a:spLocks noChangeAspect="1"/>
            </p:cNvSpPr>
            <p:nvPr/>
          </p:nvSpPr>
          <p:spPr>
            <a:xfrm>
              <a:off x="3599952" y="65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3" name="Rechteck 1162"/>
            <p:cNvSpPr>
              <a:spLocks noChangeAspect="1"/>
            </p:cNvSpPr>
            <p:nvPr/>
          </p:nvSpPr>
          <p:spPr>
            <a:xfrm>
              <a:off x="3599952" y="66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4" name="Rechteck 1163"/>
            <p:cNvSpPr>
              <a:spLocks noChangeAspect="1"/>
            </p:cNvSpPr>
            <p:nvPr/>
          </p:nvSpPr>
          <p:spPr>
            <a:xfrm>
              <a:off x="3707952" y="65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5" name="Rechteck 1164"/>
            <p:cNvSpPr>
              <a:spLocks noChangeAspect="1"/>
            </p:cNvSpPr>
            <p:nvPr/>
          </p:nvSpPr>
          <p:spPr>
            <a:xfrm>
              <a:off x="3707952" y="66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6" name="Rechteck 1165"/>
            <p:cNvSpPr>
              <a:spLocks noChangeAspect="1"/>
            </p:cNvSpPr>
            <p:nvPr/>
          </p:nvSpPr>
          <p:spPr>
            <a:xfrm>
              <a:off x="3815952" y="65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7" name="Rechteck 1166"/>
            <p:cNvSpPr>
              <a:spLocks noChangeAspect="1"/>
            </p:cNvSpPr>
            <p:nvPr/>
          </p:nvSpPr>
          <p:spPr>
            <a:xfrm>
              <a:off x="3815952" y="66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8" name="Rechteck 1167"/>
            <p:cNvSpPr>
              <a:spLocks noChangeAspect="1"/>
            </p:cNvSpPr>
            <p:nvPr/>
          </p:nvSpPr>
          <p:spPr>
            <a:xfrm>
              <a:off x="3923952" y="65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9" name="Rechteck 1168"/>
            <p:cNvSpPr>
              <a:spLocks noChangeAspect="1"/>
            </p:cNvSpPr>
            <p:nvPr/>
          </p:nvSpPr>
          <p:spPr>
            <a:xfrm>
              <a:off x="3923952" y="66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0" name="Rechteck 1169"/>
            <p:cNvSpPr>
              <a:spLocks noChangeAspect="1"/>
            </p:cNvSpPr>
            <p:nvPr/>
          </p:nvSpPr>
          <p:spPr>
            <a:xfrm>
              <a:off x="3599952" y="67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1" name="Rechteck 1170"/>
            <p:cNvSpPr>
              <a:spLocks noChangeAspect="1"/>
            </p:cNvSpPr>
            <p:nvPr/>
          </p:nvSpPr>
          <p:spPr>
            <a:xfrm>
              <a:off x="3599952" y="68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2" name="Rechteck 1171"/>
            <p:cNvSpPr>
              <a:spLocks noChangeAspect="1"/>
            </p:cNvSpPr>
            <p:nvPr/>
          </p:nvSpPr>
          <p:spPr>
            <a:xfrm>
              <a:off x="3707952" y="67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3" name="Rechteck 1172"/>
            <p:cNvSpPr>
              <a:spLocks noChangeAspect="1"/>
            </p:cNvSpPr>
            <p:nvPr/>
          </p:nvSpPr>
          <p:spPr>
            <a:xfrm>
              <a:off x="3707952" y="68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4" name="Rechteck 1173"/>
            <p:cNvSpPr>
              <a:spLocks noChangeAspect="1"/>
            </p:cNvSpPr>
            <p:nvPr/>
          </p:nvSpPr>
          <p:spPr>
            <a:xfrm>
              <a:off x="3815952" y="67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5" name="Rechteck 1174"/>
            <p:cNvSpPr>
              <a:spLocks noChangeAspect="1"/>
            </p:cNvSpPr>
            <p:nvPr/>
          </p:nvSpPr>
          <p:spPr>
            <a:xfrm>
              <a:off x="3815952" y="68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6" name="Rechteck 1175"/>
            <p:cNvSpPr>
              <a:spLocks noChangeAspect="1"/>
            </p:cNvSpPr>
            <p:nvPr/>
          </p:nvSpPr>
          <p:spPr>
            <a:xfrm>
              <a:off x="3923952" y="67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7" name="Rechteck 1176"/>
            <p:cNvSpPr>
              <a:spLocks noChangeAspect="1"/>
            </p:cNvSpPr>
            <p:nvPr/>
          </p:nvSpPr>
          <p:spPr>
            <a:xfrm>
              <a:off x="3923952" y="68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8" name="Rechteck 1177"/>
            <p:cNvSpPr>
              <a:spLocks noChangeAspect="1"/>
            </p:cNvSpPr>
            <p:nvPr/>
          </p:nvSpPr>
          <p:spPr>
            <a:xfrm>
              <a:off x="4032000" y="65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9" name="Rechteck 1178"/>
            <p:cNvSpPr>
              <a:spLocks noChangeAspect="1"/>
            </p:cNvSpPr>
            <p:nvPr/>
          </p:nvSpPr>
          <p:spPr>
            <a:xfrm>
              <a:off x="4032000" y="66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0" name="Rechteck 1179"/>
            <p:cNvSpPr>
              <a:spLocks noChangeAspect="1"/>
            </p:cNvSpPr>
            <p:nvPr/>
          </p:nvSpPr>
          <p:spPr>
            <a:xfrm>
              <a:off x="4140000" y="65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1" name="Rechteck 1180"/>
            <p:cNvSpPr>
              <a:spLocks noChangeAspect="1"/>
            </p:cNvSpPr>
            <p:nvPr/>
          </p:nvSpPr>
          <p:spPr>
            <a:xfrm>
              <a:off x="4140000" y="66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2" name="Rechteck 1181"/>
            <p:cNvSpPr>
              <a:spLocks noChangeAspect="1"/>
            </p:cNvSpPr>
            <p:nvPr/>
          </p:nvSpPr>
          <p:spPr>
            <a:xfrm>
              <a:off x="4248000" y="65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3" name="Rechteck 1182"/>
            <p:cNvSpPr>
              <a:spLocks noChangeAspect="1"/>
            </p:cNvSpPr>
            <p:nvPr/>
          </p:nvSpPr>
          <p:spPr>
            <a:xfrm>
              <a:off x="4248000" y="66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4" name="Rechteck 1183"/>
            <p:cNvSpPr>
              <a:spLocks noChangeAspect="1"/>
            </p:cNvSpPr>
            <p:nvPr/>
          </p:nvSpPr>
          <p:spPr>
            <a:xfrm>
              <a:off x="4356000" y="65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5" name="Rechteck 1184"/>
            <p:cNvSpPr>
              <a:spLocks noChangeAspect="1"/>
            </p:cNvSpPr>
            <p:nvPr/>
          </p:nvSpPr>
          <p:spPr>
            <a:xfrm>
              <a:off x="4356000" y="66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6" name="Rechteck 1185"/>
            <p:cNvSpPr>
              <a:spLocks noChangeAspect="1"/>
            </p:cNvSpPr>
            <p:nvPr/>
          </p:nvSpPr>
          <p:spPr>
            <a:xfrm>
              <a:off x="4032000" y="67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7" name="Rechteck 1186"/>
            <p:cNvSpPr>
              <a:spLocks noChangeAspect="1"/>
            </p:cNvSpPr>
            <p:nvPr/>
          </p:nvSpPr>
          <p:spPr>
            <a:xfrm>
              <a:off x="4032000" y="68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8" name="Rechteck 1187"/>
            <p:cNvSpPr>
              <a:spLocks noChangeAspect="1"/>
            </p:cNvSpPr>
            <p:nvPr/>
          </p:nvSpPr>
          <p:spPr>
            <a:xfrm>
              <a:off x="4140000" y="67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9" name="Rechteck 1188"/>
            <p:cNvSpPr>
              <a:spLocks noChangeAspect="1"/>
            </p:cNvSpPr>
            <p:nvPr/>
          </p:nvSpPr>
          <p:spPr>
            <a:xfrm>
              <a:off x="4140000" y="68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0" name="Rechteck 1189"/>
            <p:cNvSpPr>
              <a:spLocks noChangeAspect="1"/>
            </p:cNvSpPr>
            <p:nvPr/>
          </p:nvSpPr>
          <p:spPr>
            <a:xfrm>
              <a:off x="4248000" y="67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1" name="Rechteck 1190"/>
            <p:cNvSpPr>
              <a:spLocks noChangeAspect="1"/>
            </p:cNvSpPr>
            <p:nvPr/>
          </p:nvSpPr>
          <p:spPr>
            <a:xfrm>
              <a:off x="4248000" y="68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2" name="Rechteck 1191"/>
            <p:cNvSpPr>
              <a:spLocks noChangeAspect="1"/>
            </p:cNvSpPr>
            <p:nvPr/>
          </p:nvSpPr>
          <p:spPr>
            <a:xfrm>
              <a:off x="4356000" y="67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3" name="Rechteck 1192"/>
            <p:cNvSpPr>
              <a:spLocks noChangeAspect="1"/>
            </p:cNvSpPr>
            <p:nvPr/>
          </p:nvSpPr>
          <p:spPr>
            <a:xfrm>
              <a:off x="4356000" y="68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4" name="Rechteck 1193"/>
            <p:cNvSpPr>
              <a:spLocks noChangeAspect="1"/>
            </p:cNvSpPr>
            <p:nvPr/>
          </p:nvSpPr>
          <p:spPr>
            <a:xfrm>
              <a:off x="4464000" y="65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5" name="Rechteck 1194"/>
            <p:cNvSpPr>
              <a:spLocks noChangeAspect="1"/>
            </p:cNvSpPr>
            <p:nvPr/>
          </p:nvSpPr>
          <p:spPr>
            <a:xfrm>
              <a:off x="4464000" y="66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6" name="Rechteck 1195"/>
            <p:cNvSpPr>
              <a:spLocks noChangeAspect="1"/>
            </p:cNvSpPr>
            <p:nvPr/>
          </p:nvSpPr>
          <p:spPr>
            <a:xfrm>
              <a:off x="4464000" y="67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7" name="Rechteck 1196"/>
            <p:cNvSpPr>
              <a:spLocks noChangeAspect="1"/>
            </p:cNvSpPr>
            <p:nvPr/>
          </p:nvSpPr>
          <p:spPr>
            <a:xfrm>
              <a:off x="4464000" y="68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8" name="Rechteck 1197"/>
            <p:cNvSpPr>
              <a:spLocks noChangeAspect="1"/>
            </p:cNvSpPr>
            <p:nvPr/>
          </p:nvSpPr>
          <p:spPr>
            <a:xfrm>
              <a:off x="3599952" y="69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9" name="Rechteck 1198"/>
            <p:cNvSpPr>
              <a:spLocks noChangeAspect="1"/>
            </p:cNvSpPr>
            <p:nvPr/>
          </p:nvSpPr>
          <p:spPr>
            <a:xfrm>
              <a:off x="3707952" y="69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0" name="Rechteck 1199"/>
            <p:cNvSpPr>
              <a:spLocks noChangeAspect="1"/>
            </p:cNvSpPr>
            <p:nvPr/>
          </p:nvSpPr>
          <p:spPr>
            <a:xfrm>
              <a:off x="3815952" y="69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1" name="Rechteck 1200"/>
            <p:cNvSpPr>
              <a:spLocks noChangeAspect="1"/>
            </p:cNvSpPr>
            <p:nvPr/>
          </p:nvSpPr>
          <p:spPr>
            <a:xfrm>
              <a:off x="3923952" y="69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2" name="Rechteck 1201"/>
            <p:cNvSpPr>
              <a:spLocks noChangeAspect="1"/>
            </p:cNvSpPr>
            <p:nvPr/>
          </p:nvSpPr>
          <p:spPr>
            <a:xfrm>
              <a:off x="4032000" y="69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3" name="Rechteck 1202"/>
            <p:cNvSpPr>
              <a:spLocks noChangeAspect="1"/>
            </p:cNvSpPr>
            <p:nvPr/>
          </p:nvSpPr>
          <p:spPr>
            <a:xfrm>
              <a:off x="4140000" y="69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4" name="Rechteck 1203"/>
            <p:cNvSpPr>
              <a:spLocks noChangeAspect="1"/>
            </p:cNvSpPr>
            <p:nvPr/>
          </p:nvSpPr>
          <p:spPr>
            <a:xfrm>
              <a:off x="4248000" y="69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5" name="Rechteck 1204"/>
            <p:cNvSpPr>
              <a:spLocks noChangeAspect="1"/>
            </p:cNvSpPr>
            <p:nvPr/>
          </p:nvSpPr>
          <p:spPr>
            <a:xfrm>
              <a:off x="4356000" y="69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6" name="Rechteck 1205"/>
            <p:cNvSpPr>
              <a:spLocks noChangeAspect="1"/>
            </p:cNvSpPr>
            <p:nvPr/>
          </p:nvSpPr>
          <p:spPr>
            <a:xfrm>
              <a:off x="4464000" y="69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7" name="Rechteck 1206"/>
            <p:cNvSpPr>
              <a:spLocks noChangeAspect="1"/>
            </p:cNvSpPr>
            <p:nvPr/>
          </p:nvSpPr>
          <p:spPr>
            <a:xfrm>
              <a:off x="4572072" y="71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8" name="Rechteck 1207"/>
            <p:cNvSpPr>
              <a:spLocks noChangeAspect="1"/>
            </p:cNvSpPr>
            <p:nvPr/>
          </p:nvSpPr>
          <p:spPr>
            <a:xfrm>
              <a:off x="4572072" y="72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9" name="Rechteck 1208"/>
            <p:cNvSpPr>
              <a:spLocks noChangeAspect="1"/>
            </p:cNvSpPr>
            <p:nvPr/>
          </p:nvSpPr>
          <p:spPr>
            <a:xfrm>
              <a:off x="4680072" y="71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0" name="Rechteck 1209"/>
            <p:cNvSpPr>
              <a:spLocks noChangeAspect="1"/>
            </p:cNvSpPr>
            <p:nvPr/>
          </p:nvSpPr>
          <p:spPr>
            <a:xfrm>
              <a:off x="4680072" y="72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1" name="Rechteck 1210"/>
            <p:cNvSpPr>
              <a:spLocks noChangeAspect="1"/>
            </p:cNvSpPr>
            <p:nvPr/>
          </p:nvSpPr>
          <p:spPr>
            <a:xfrm>
              <a:off x="4788072" y="71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2" name="Rechteck 1211"/>
            <p:cNvSpPr>
              <a:spLocks noChangeAspect="1"/>
            </p:cNvSpPr>
            <p:nvPr/>
          </p:nvSpPr>
          <p:spPr>
            <a:xfrm>
              <a:off x="4788072" y="72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3" name="Rechteck 1212"/>
            <p:cNvSpPr>
              <a:spLocks noChangeAspect="1"/>
            </p:cNvSpPr>
            <p:nvPr/>
          </p:nvSpPr>
          <p:spPr>
            <a:xfrm>
              <a:off x="4896072" y="71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4" name="Rechteck 1213"/>
            <p:cNvSpPr>
              <a:spLocks noChangeAspect="1"/>
            </p:cNvSpPr>
            <p:nvPr/>
          </p:nvSpPr>
          <p:spPr>
            <a:xfrm>
              <a:off x="4896072" y="72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5" name="Rechteck 1214"/>
            <p:cNvSpPr>
              <a:spLocks noChangeAspect="1"/>
            </p:cNvSpPr>
            <p:nvPr/>
          </p:nvSpPr>
          <p:spPr>
            <a:xfrm>
              <a:off x="4572072" y="73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6" name="Rechteck 1215"/>
            <p:cNvSpPr>
              <a:spLocks noChangeAspect="1"/>
            </p:cNvSpPr>
            <p:nvPr/>
          </p:nvSpPr>
          <p:spPr>
            <a:xfrm>
              <a:off x="4680072" y="73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7" name="Rechteck 1216"/>
            <p:cNvSpPr>
              <a:spLocks noChangeAspect="1"/>
            </p:cNvSpPr>
            <p:nvPr/>
          </p:nvSpPr>
          <p:spPr>
            <a:xfrm>
              <a:off x="4788072" y="73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8" name="Rechteck 1217"/>
            <p:cNvSpPr>
              <a:spLocks noChangeAspect="1"/>
            </p:cNvSpPr>
            <p:nvPr/>
          </p:nvSpPr>
          <p:spPr>
            <a:xfrm>
              <a:off x="4896072" y="73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9" name="Rechteck 1218"/>
            <p:cNvSpPr>
              <a:spLocks noChangeAspect="1"/>
            </p:cNvSpPr>
            <p:nvPr/>
          </p:nvSpPr>
          <p:spPr>
            <a:xfrm>
              <a:off x="5004120" y="71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0" name="Rechteck 1219"/>
            <p:cNvSpPr>
              <a:spLocks noChangeAspect="1"/>
            </p:cNvSpPr>
            <p:nvPr/>
          </p:nvSpPr>
          <p:spPr>
            <a:xfrm>
              <a:off x="5004120" y="72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1" name="Rechteck 1220"/>
            <p:cNvSpPr>
              <a:spLocks noChangeAspect="1"/>
            </p:cNvSpPr>
            <p:nvPr/>
          </p:nvSpPr>
          <p:spPr>
            <a:xfrm>
              <a:off x="5112120" y="71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2" name="Rechteck 1221"/>
            <p:cNvSpPr>
              <a:spLocks noChangeAspect="1"/>
            </p:cNvSpPr>
            <p:nvPr/>
          </p:nvSpPr>
          <p:spPr>
            <a:xfrm>
              <a:off x="5112120" y="72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3" name="Rechteck 1222"/>
            <p:cNvSpPr>
              <a:spLocks noChangeAspect="1"/>
            </p:cNvSpPr>
            <p:nvPr/>
          </p:nvSpPr>
          <p:spPr>
            <a:xfrm>
              <a:off x="5220120" y="71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4" name="Rechteck 1223"/>
            <p:cNvSpPr>
              <a:spLocks noChangeAspect="1"/>
            </p:cNvSpPr>
            <p:nvPr/>
          </p:nvSpPr>
          <p:spPr>
            <a:xfrm>
              <a:off x="5220120" y="72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5" name="Rechteck 1224"/>
            <p:cNvSpPr>
              <a:spLocks noChangeAspect="1"/>
            </p:cNvSpPr>
            <p:nvPr/>
          </p:nvSpPr>
          <p:spPr>
            <a:xfrm>
              <a:off x="5004120" y="73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6" name="Rechteck 1225"/>
            <p:cNvSpPr>
              <a:spLocks noChangeAspect="1"/>
            </p:cNvSpPr>
            <p:nvPr/>
          </p:nvSpPr>
          <p:spPr>
            <a:xfrm>
              <a:off x="5112120" y="73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7" name="Rechteck 1226"/>
            <p:cNvSpPr>
              <a:spLocks noChangeAspect="1"/>
            </p:cNvSpPr>
            <p:nvPr/>
          </p:nvSpPr>
          <p:spPr>
            <a:xfrm>
              <a:off x="5220120" y="73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8" name="Rechteck 1227"/>
            <p:cNvSpPr>
              <a:spLocks noChangeAspect="1"/>
            </p:cNvSpPr>
            <p:nvPr/>
          </p:nvSpPr>
          <p:spPr>
            <a:xfrm>
              <a:off x="3600024" y="71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9" name="Rechteck 1228"/>
            <p:cNvSpPr>
              <a:spLocks noChangeAspect="1"/>
            </p:cNvSpPr>
            <p:nvPr/>
          </p:nvSpPr>
          <p:spPr>
            <a:xfrm>
              <a:off x="3600024" y="72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0" name="Rechteck 1229"/>
            <p:cNvSpPr>
              <a:spLocks noChangeAspect="1"/>
            </p:cNvSpPr>
            <p:nvPr/>
          </p:nvSpPr>
          <p:spPr>
            <a:xfrm>
              <a:off x="3708024" y="71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1" name="Rechteck 1230"/>
            <p:cNvSpPr>
              <a:spLocks noChangeAspect="1"/>
            </p:cNvSpPr>
            <p:nvPr/>
          </p:nvSpPr>
          <p:spPr>
            <a:xfrm>
              <a:off x="3708024" y="72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2" name="Rechteck 1231"/>
            <p:cNvSpPr>
              <a:spLocks noChangeAspect="1"/>
            </p:cNvSpPr>
            <p:nvPr/>
          </p:nvSpPr>
          <p:spPr>
            <a:xfrm>
              <a:off x="3816024" y="71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3" name="Rechteck 1232"/>
            <p:cNvSpPr>
              <a:spLocks noChangeAspect="1"/>
            </p:cNvSpPr>
            <p:nvPr/>
          </p:nvSpPr>
          <p:spPr>
            <a:xfrm>
              <a:off x="3816024" y="72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4" name="Rechteck 1233"/>
            <p:cNvSpPr>
              <a:spLocks noChangeAspect="1"/>
            </p:cNvSpPr>
            <p:nvPr/>
          </p:nvSpPr>
          <p:spPr>
            <a:xfrm>
              <a:off x="3924024" y="71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5" name="Rechteck 1234"/>
            <p:cNvSpPr>
              <a:spLocks noChangeAspect="1"/>
            </p:cNvSpPr>
            <p:nvPr/>
          </p:nvSpPr>
          <p:spPr>
            <a:xfrm>
              <a:off x="3924024" y="72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6" name="Rechteck 1235"/>
            <p:cNvSpPr>
              <a:spLocks noChangeAspect="1"/>
            </p:cNvSpPr>
            <p:nvPr/>
          </p:nvSpPr>
          <p:spPr>
            <a:xfrm>
              <a:off x="3600024" y="73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7" name="Rechteck 1236"/>
            <p:cNvSpPr>
              <a:spLocks noChangeAspect="1"/>
            </p:cNvSpPr>
            <p:nvPr/>
          </p:nvSpPr>
          <p:spPr>
            <a:xfrm>
              <a:off x="3708024" y="73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8" name="Rechteck 1237"/>
            <p:cNvSpPr>
              <a:spLocks noChangeAspect="1"/>
            </p:cNvSpPr>
            <p:nvPr/>
          </p:nvSpPr>
          <p:spPr>
            <a:xfrm>
              <a:off x="3816024" y="73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9" name="Rechteck 1238"/>
            <p:cNvSpPr>
              <a:spLocks noChangeAspect="1"/>
            </p:cNvSpPr>
            <p:nvPr/>
          </p:nvSpPr>
          <p:spPr>
            <a:xfrm>
              <a:off x="3924024" y="73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0" name="Rechteck 1239"/>
            <p:cNvSpPr>
              <a:spLocks noChangeAspect="1"/>
            </p:cNvSpPr>
            <p:nvPr/>
          </p:nvSpPr>
          <p:spPr>
            <a:xfrm>
              <a:off x="4032072" y="71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1" name="Rechteck 1240"/>
            <p:cNvSpPr>
              <a:spLocks noChangeAspect="1"/>
            </p:cNvSpPr>
            <p:nvPr/>
          </p:nvSpPr>
          <p:spPr>
            <a:xfrm>
              <a:off x="4032072" y="72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2" name="Rechteck 1241"/>
            <p:cNvSpPr>
              <a:spLocks noChangeAspect="1"/>
            </p:cNvSpPr>
            <p:nvPr/>
          </p:nvSpPr>
          <p:spPr>
            <a:xfrm>
              <a:off x="4140072" y="71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3" name="Rechteck 1242"/>
            <p:cNvSpPr>
              <a:spLocks noChangeAspect="1"/>
            </p:cNvSpPr>
            <p:nvPr/>
          </p:nvSpPr>
          <p:spPr>
            <a:xfrm>
              <a:off x="4140072" y="72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4" name="Rechteck 1243"/>
            <p:cNvSpPr>
              <a:spLocks noChangeAspect="1"/>
            </p:cNvSpPr>
            <p:nvPr/>
          </p:nvSpPr>
          <p:spPr>
            <a:xfrm>
              <a:off x="4248072" y="71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5" name="Rechteck 1244"/>
            <p:cNvSpPr>
              <a:spLocks noChangeAspect="1"/>
            </p:cNvSpPr>
            <p:nvPr/>
          </p:nvSpPr>
          <p:spPr>
            <a:xfrm>
              <a:off x="4248072" y="72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6" name="Rechteck 1245"/>
            <p:cNvSpPr>
              <a:spLocks noChangeAspect="1"/>
            </p:cNvSpPr>
            <p:nvPr/>
          </p:nvSpPr>
          <p:spPr>
            <a:xfrm>
              <a:off x="4356072" y="71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7" name="Rechteck 1246"/>
            <p:cNvSpPr>
              <a:spLocks noChangeAspect="1"/>
            </p:cNvSpPr>
            <p:nvPr/>
          </p:nvSpPr>
          <p:spPr>
            <a:xfrm>
              <a:off x="4356072" y="72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8" name="Rechteck 1247"/>
            <p:cNvSpPr>
              <a:spLocks noChangeAspect="1"/>
            </p:cNvSpPr>
            <p:nvPr/>
          </p:nvSpPr>
          <p:spPr>
            <a:xfrm>
              <a:off x="4032072" y="73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9" name="Rechteck 1248"/>
            <p:cNvSpPr>
              <a:spLocks noChangeAspect="1"/>
            </p:cNvSpPr>
            <p:nvPr/>
          </p:nvSpPr>
          <p:spPr>
            <a:xfrm>
              <a:off x="4140072" y="73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0" name="Rechteck 1249"/>
            <p:cNvSpPr>
              <a:spLocks noChangeAspect="1"/>
            </p:cNvSpPr>
            <p:nvPr/>
          </p:nvSpPr>
          <p:spPr>
            <a:xfrm>
              <a:off x="4248072" y="73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1" name="Rechteck 1250"/>
            <p:cNvSpPr>
              <a:spLocks noChangeAspect="1"/>
            </p:cNvSpPr>
            <p:nvPr/>
          </p:nvSpPr>
          <p:spPr>
            <a:xfrm>
              <a:off x="4356072" y="73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2" name="Rechteck 1251"/>
            <p:cNvSpPr>
              <a:spLocks noChangeAspect="1"/>
            </p:cNvSpPr>
            <p:nvPr/>
          </p:nvSpPr>
          <p:spPr>
            <a:xfrm>
              <a:off x="4464072" y="71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3" name="Rechteck 1252"/>
            <p:cNvSpPr>
              <a:spLocks noChangeAspect="1"/>
            </p:cNvSpPr>
            <p:nvPr/>
          </p:nvSpPr>
          <p:spPr>
            <a:xfrm>
              <a:off x="4464072" y="72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4" name="Rechteck 1253"/>
            <p:cNvSpPr>
              <a:spLocks noChangeAspect="1"/>
            </p:cNvSpPr>
            <p:nvPr/>
          </p:nvSpPr>
          <p:spPr>
            <a:xfrm>
              <a:off x="4464072" y="73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5" name="Rechteck 1254"/>
            <p:cNvSpPr>
              <a:spLocks noChangeAspect="1"/>
            </p:cNvSpPr>
            <p:nvPr/>
          </p:nvSpPr>
          <p:spPr>
            <a:xfrm>
              <a:off x="4572000" y="74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6" name="Rechteck 1255"/>
            <p:cNvSpPr>
              <a:spLocks noChangeAspect="1"/>
            </p:cNvSpPr>
            <p:nvPr/>
          </p:nvSpPr>
          <p:spPr>
            <a:xfrm>
              <a:off x="4572000" y="75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7" name="Rechteck 1256"/>
            <p:cNvSpPr>
              <a:spLocks noChangeAspect="1"/>
            </p:cNvSpPr>
            <p:nvPr/>
          </p:nvSpPr>
          <p:spPr>
            <a:xfrm>
              <a:off x="4680000" y="74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8" name="Rechteck 1257"/>
            <p:cNvSpPr>
              <a:spLocks noChangeAspect="1"/>
            </p:cNvSpPr>
            <p:nvPr/>
          </p:nvSpPr>
          <p:spPr>
            <a:xfrm>
              <a:off x="4680000" y="75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9" name="Rechteck 1258"/>
            <p:cNvSpPr>
              <a:spLocks noChangeAspect="1"/>
            </p:cNvSpPr>
            <p:nvPr/>
          </p:nvSpPr>
          <p:spPr>
            <a:xfrm>
              <a:off x="4788000" y="74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0" name="Rechteck 1259"/>
            <p:cNvSpPr>
              <a:spLocks noChangeAspect="1"/>
            </p:cNvSpPr>
            <p:nvPr/>
          </p:nvSpPr>
          <p:spPr>
            <a:xfrm>
              <a:off x="4788000" y="75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1" name="Rechteck 1260"/>
            <p:cNvSpPr>
              <a:spLocks noChangeAspect="1"/>
            </p:cNvSpPr>
            <p:nvPr/>
          </p:nvSpPr>
          <p:spPr>
            <a:xfrm>
              <a:off x="4896000" y="74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2" name="Rechteck 1261"/>
            <p:cNvSpPr>
              <a:spLocks noChangeAspect="1"/>
            </p:cNvSpPr>
            <p:nvPr/>
          </p:nvSpPr>
          <p:spPr>
            <a:xfrm>
              <a:off x="4896000" y="75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3" name="Rechteck 1262"/>
            <p:cNvSpPr>
              <a:spLocks noChangeAspect="1"/>
            </p:cNvSpPr>
            <p:nvPr/>
          </p:nvSpPr>
          <p:spPr>
            <a:xfrm>
              <a:off x="4572000" y="76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4" name="Rechteck 1263"/>
            <p:cNvSpPr>
              <a:spLocks noChangeAspect="1"/>
            </p:cNvSpPr>
            <p:nvPr/>
          </p:nvSpPr>
          <p:spPr>
            <a:xfrm>
              <a:off x="4572000" y="77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5" name="Rechteck 1264"/>
            <p:cNvSpPr>
              <a:spLocks noChangeAspect="1"/>
            </p:cNvSpPr>
            <p:nvPr/>
          </p:nvSpPr>
          <p:spPr>
            <a:xfrm>
              <a:off x="4680000" y="76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6" name="Rechteck 1265"/>
            <p:cNvSpPr>
              <a:spLocks noChangeAspect="1"/>
            </p:cNvSpPr>
            <p:nvPr/>
          </p:nvSpPr>
          <p:spPr>
            <a:xfrm>
              <a:off x="4680000" y="77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7" name="Rechteck 1266"/>
            <p:cNvSpPr>
              <a:spLocks noChangeAspect="1"/>
            </p:cNvSpPr>
            <p:nvPr/>
          </p:nvSpPr>
          <p:spPr>
            <a:xfrm>
              <a:off x="4788000" y="76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8" name="Rechteck 1267"/>
            <p:cNvSpPr>
              <a:spLocks noChangeAspect="1"/>
            </p:cNvSpPr>
            <p:nvPr/>
          </p:nvSpPr>
          <p:spPr>
            <a:xfrm>
              <a:off x="4788000" y="77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9" name="Rechteck 1268"/>
            <p:cNvSpPr>
              <a:spLocks noChangeAspect="1"/>
            </p:cNvSpPr>
            <p:nvPr/>
          </p:nvSpPr>
          <p:spPr>
            <a:xfrm>
              <a:off x="4896000" y="76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0" name="Rechteck 1269"/>
            <p:cNvSpPr>
              <a:spLocks noChangeAspect="1"/>
            </p:cNvSpPr>
            <p:nvPr/>
          </p:nvSpPr>
          <p:spPr>
            <a:xfrm>
              <a:off x="4896000" y="77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1" name="Rechteck 1270"/>
            <p:cNvSpPr>
              <a:spLocks noChangeAspect="1"/>
            </p:cNvSpPr>
            <p:nvPr/>
          </p:nvSpPr>
          <p:spPr>
            <a:xfrm>
              <a:off x="5004048" y="74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2" name="Rechteck 1271"/>
            <p:cNvSpPr>
              <a:spLocks noChangeAspect="1"/>
            </p:cNvSpPr>
            <p:nvPr/>
          </p:nvSpPr>
          <p:spPr>
            <a:xfrm>
              <a:off x="5004048" y="75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3" name="Rechteck 1272"/>
            <p:cNvSpPr>
              <a:spLocks noChangeAspect="1"/>
            </p:cNvSpPr>
            <p:nvPr/>
          </p:nvSpPr>
          <p:spPr>
            <a:xfrm>
              <a:off x="5112048" y="74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4" name="Rechteck 1273"/>
            <p:cNvSpPr>
              <a:spLocks noChangeAspect="1"/>
            </p:cNvSpPr>
            <p:nvPr/>
          </p:nvSpPr>
          <p:spPr>
            <a:xfrm>
              <a:off x="5112048" y="75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5" name="Rechteck 1274"/>
            <p:cNvSpPr>
              <a:spLocks noChangeAspect="1"/>
            </p:cNvSpPr>
            <p:nvPr/>
          </p:nvSpPr>
          <p:spPr>
            <a:xfrm>
              <a:off x="5220048" y="74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6" name="Rechteck 1275"/>
            <p:cNvSpPr>
              <a:spLocks noChangeAspect="1"/>
            </p:cNvSpPr>
            <p:nvPr/>
          </p:nvSpPr>
          <p:spPr>
            <a:xfrm>
              <a:off x="5220048" y="75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7" name="Rechteck 1276"/>
            <p:cNvSpPr>
              <a:spLocks noChangeAspect="1"/>
            </p:cNvSpPr>
            <p:nvPr/>
          </p:nvSpPr>
          <p:spPr>
            <a:xfrm>
              <a:off x="5004048" y="76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8" name="Rechteck 1277"/>
            <p:cNvSpPr>
              <a:spLocks noChangeAspect="1"/>
            </p:cNvSpPr>
            <p:nvPr/>
          </p:nvSpPr>
          <p:spPr>
            <a:xfrm>
              <a:off x="5004048" y="77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9" name="Rechteck 1278"/>
            <p:cNvSpPr>
              <a:spLocks noChangeAspect="1"/>
            </p:cNvSpPr>
            <p:nvPr/>
          </p:nvSpPr>
          <p:spPr>
            <a:xfrm>
              <a:off x="5112048" y="76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0" name="Rechteck 1279"/>
            <p:cNvSpPr>
              <a:spLocks noChangeAspect="1"/>
            </p:cNvSpPr>
            <p:nvPr/>
          </p:nvSpPr>
          <p:spPr>
            <a:xfrm>
              <a:off x="5112048" y="77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1" name="Rechteck 1280"/>
            <p:cNvSpPr>
              <a:spLocks noChangeAspect="1"/>
            </p:cNvSpPr>
            <p:nvPr/>
          </p:nvSpPr>
          <p:spPr>
            <a:xfrm>
              <a:off x="5220048" y="76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2" name="Rechteck 1281"/>
            <p:cNvSpPr>
              <a:spLocks noChangeAspect="1"/>
            </p:cNvSpPr>
            <p:nvPr/>
          </p:nvSpPr>
          <p:spPr>
            <a:xfrm>
              <a:off x="5220048" y="77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3" name="Rechteck 1282"/>
            <p:cNvSpPr>
              <a:spLocks noChangeAspect="1"/>
            </p:cNvSpPr>
            <p:nvPr/>
          </p:nvSpPr>
          <p:spPr>
            <a:xfrm>
              <a:off x="4572000" y="78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4" name="Rechteck 1283"/>
            <p:cNvSpPr>
              <a:spLocks noChangeAspect="1"/>
            </p:cNvSpPr>
            <p:nvPr/>
          </p:nvSpPr>
          <p:spPr>
            <a:xfrm>
              <a:off x="4680000" y="78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5" name="Rechteck 1284"/>
            <p:cNvSpPr>
              <a:spLocks noChangeAspect="1"/>
            </p:cNvSpPr>
            <p:nvPr/>
          </p:nvSpPr>
          <p:spPr>
            <a:xfrm>
              <a:off x="4788000" y="78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6" name="Rechteck 1285"/>
            <p:cNvSpPr>
              <a:spLocks noChangeAspect="1"/>
            </p:cNvSpPr>
            <p:nvPr/>
          </p:nvSpPr>
          <p:spPr>
            <a:xfrm>
              <a:off x="4896000" y="78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7" name="Rechteck 1286"/>
            <p:cNvSpPr>
              <a:spLocks noChangeAspect="1"/>
            </p:cNvSpPr>
            <p:nvPr/>
          </p:nvSpPr>
          <p:spPr>
            <a:xfrm>
              <a:off x="5004048" y="78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8" name="Rechteck 1287"/>
            <p:cNvSpPr>
              <a:spLocks noChangeAspect="1"/>
            </p:cNvSpPr>
            <p:nvPr/>
          </p:nvSpPr>
          <p:spPr>
            <a:xfrm>
              <a:off x="5112048" y="78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9" name="Rechteck 1288"/>
            <p:cNvSpPr>
              <a:spLocks noChangeAspect="1"/>
            </p:cNvSpPr>
            <p:nvPr/>
          </p:nvSpPr>
          <p:spPr>
            <a:xfrm>
              <a:off x="5220048" y="78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0" name="Rechteck 1289"/>
            <p:cNvSpPr>
              <a:spLocks noChangeAspect="1"/>
            </p:cNvSpPr>
            <p:nvPr/>
          </p:nvSpPr>
          <p:spPr>
            <a:xfrm>
              <a:off x="3599952" y="74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1" name="Rechteck 1290"/>
            <p:cNvSpPr>
              <a:spLocks noChangeAspect="1"/>
            </p:cNvSpPr>
            <p:nvPr/>
          </p:nvSpPr>
          <p:spPr>
            <a:xfrm>
              <a:off x="3599952" y="75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2" name="Rechteck 1291"/>
            <p:cNvSpPr>
              <a:spLocks noChangeAspect="1"/>
            </p:cNvSpPr>
            <p:nvPr/>
          </p:nvSpPr>
          <p:spPr>
            <a:xfrm>
              <a:off x="3707952" y="74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3" name="Rechteck 1292"/>
            <p:cNvSpPr>
              <a:spLocks noChangeAspect="1"/>
            </p:cNvSpPr>
            <p:nvPr/>
          </p:nvSpPr>
          <p:spPr>
            <a:xfrm>
              <a:off x="3707952" y="75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4" name="Rechteck 1293"/>
            <p:cNvSpPr>
              <a:spLocks noChangeAspect="1"/>
            </p:cNvSpPr>
            <p:nvPr/>
          </p:nvSpPr>
          <p:spPr>
            <a:xfrm>
              <a:off x="3815952" y="74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5" name="Rechteck 1294"/>
            <p:cNvSpPr>
              <a:spLocks noChangeAspect="1"/>
            </p:cNvSpPr>
            <p:nvPr/>
          </p:nvSpPr>
          <p:spPr>
            <a:xfrm>
              <a:off x="3815952" y="75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6" name="Rechteck 1295"/>
            <p:cNvSpPr>
              <a:spLocks noChangeAspect="1"/>
            </p:cNvSpPr>
            <p:nvPr/>
          </p:nvSpPr>
          <p:spPr>
            <a:xfrm>
              <a:off x="3923952" y="74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7" name="Rechteck 1296"/>
            <p:cNvSpPr>
              <a:spLocks noChangeAspect="1"/>
            </p:cNvSpPr>
            <p:nvPr/>
          </p:nvSpPr>
          <p:spPr>
            <a:xfrm>
              <a:off x="3923952" y="75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8" name="Rechteck 1297"/>
            <p:cNvSpPr>
              <a:spLocks noChangeAspect="1"/>
            </p:cNvSpPr>
            <p:nvPr/>
          </p:nvSpPr>
          <p:spPr>
            <a:xfrm>
              <a:off x="3599952" y="76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9" name="Rechteck 1298"/>
            <p:cNvSpPr>
              <a:spLocks noChangeAspect="1"/>
            </p:cNvSpPr>
            <p:nvPr/>
          </p:nvSpPr>
          <p:spPr>
            <a:xfrm>
              <a:off x="3599952" y="77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0" name="Rechteck 1299"/>
            <p:cNvSpPr>
              <a:spLocks noChangeAspect="1"/>
            </p:cNvSpPr>
            <p:nvPr/>
          </p:nvSpPr>
          <p:spPr>
            <a:xfrm>
              <a:off x="3707952" y="76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1" name="Rechteck 1300"/>
            <p:cNvSpPr>
              <a:spLocks noChangeAspect="1"/>
            </p:cNvSpPr>
            <p:nvPr/>
          </p:nvSpPr>
          <p:spPr>
            <a:xfrm>
              <a:off x="3707952" y="77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2" name="Rechteck 1301"/>
            <p:cNvSpPr>
              <a:spLocks noChangeAspect="1"/>
            </p:cNvSpPr>
            <p:nvPr/>
          </p:nvSpPr>
          <p:spPr>
            <a:xfrm>
              <a:off x="3815952" y="76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3" name="Rechteck 1302"/>
            <p:cNvSpPr>
              <a:spLocks noChangeAspect="1"/>
            </p:cNvSpPr>
            <p:nvPr/>
          </p:nvSpPr>
          <p:spPr>
            <a:xfrm>
              <a:off x="3815952" y="77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4" name="Rechteck 1303"/>
            <p:cNvSpPr>
              <a:spLocks noChangeAspect="1"/>
            </p:cNvSpPr>
            <p:nvPr/>
          </p:nvSpPr>
          <p:spPr>
            <a:xfrm>
              <a:off x="3923952" y="76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5" name="Rechteck 1304"/>
            <p:cNvSpPr>
              <a:spLocks noChangeAspect="1"/>
            </p:cNvSpPr>
            <p:nvPr/>
          </p:nvSpPr>
          <p:spPr>
            <a:xfrm>
              <a:off x="3923952" y="77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6" name="Rechteck 1305"/>
            <p:cNvSpPr>
              <a:spLocks noChangeAspect="1"/>
            </p:cNvSpPr>
            <p:nvPr/>
          </p:nvSpPr>
          <p:spPr>
            <a:xfrm>
              <a:off x="4032000" y="74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7" name="Rechteck 1306"/>
            <p:cNvSpPr>
              <a:spLocks noChangeAspect="1"/>
            </p:cNvSpPr>
            <p:nvPr/>
          </p:nvSpPr>
          <p:spPr>
            <a:xfrm>
              <a:off x="4032000" y="75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8" name="Rechteck 1307"/>
            <p:cNvSpPr>
              <a:spLocks noChangeAspect="1"/>
            </p:cNvSpPr>
            <p:nvPr/>
          </p:nvSpPr>
          <p:spPr>
            <a:xfrm>
              <a:off x="4140000" y="74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9" name="Rechteck 1308"/>
            <p:cNvSpPr>
              <a:spLocks noChangeAspect="1"/>
            </p:cNvSpPr>
            <p:nvPr/>
          </p:nvSpPr>
          <p:spPr>
            <a:xfrm>
              <a:off x="4140000" y="75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0" name="Rechteck 1309"/>
            <p:cNvSpPr>
              <a:spLocks noChangeAspect="1"/>
            </p:cNvSpPr>
            <p:nvPr/>
          </p:nvSpPr>
          <p:spPr>
            <a:xfrm>
              <a:off x="4248000" y="74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1" name="Rechteck 1310"/>
            <p:cNvSpPr>
              <a:spLocks noChangeAspect="1"/>
            </p:cNvSpPr>
            <p:nvPr/>
          </p:nvSpPr>
          <p:spPr>
            <a:xfrm>
              <a:off x="4248000" y="75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2" name="Rechteck 1311"/>
            <p:cNvSpPr>
              <a:spLocks noChangeAspect="1"/>
            </p:cNvSpPr>
            <p:nvPr/>
          </p:nvSpPr>
          <p:spPr>
            <a:xfrm>
              <a:off x="4356000" y="74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3" name="Rechteck 1312"/>
            <p:cNvSpPr>
              <a:spLocks noChangeAspect="1"/>
            </p:cNvSpPr>
            <p:nvPr/>
          </p:nvSpPr>
          <p:spPr>
            <a:xfrm>
              <a:off x="4356000" y="75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4" name="Rechteck 1313"/>
            <p:cNvSpPr>
              <a:spLocks noChangeAspect="1"/>
            </p:cNvSpPr>
            <p:nvPr/>
          </p:nvSpPr>
          <p:spPr>
            <a:xfrm>
              <a:off x="4032000" y="76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5" name="Rechteck 1314"/>
            <p:cNvSpPr>
              <a:spLocks noChangeAspect="1"/>
            </p:cNvSpPr>
            <p:nvPr/>
          </p:nvSpPr>
          <p:spPr>
            <a:xfrm>
              <a:off x="4032000" y="77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6" name="Rechteck 1315"/>
            <p:cNvSpPr>
              <a:spLocks noChangeAspect="1"/>
            </p:cNvSpPr>
            <p:nvPr/>
          </p:nvSpPr>
          <p:spPr>
            <a:xfrm>
              <a:off x="4140000" y="76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7" name="Rechteck 1316"/>
            <p:cNvSpPr>
              <a:spLocks noChangeAspect="1"/>
            </p:cNvSpPr>
            <p:nvPr/>
          </p:nvSpPr>
          <p:spPr>
            <a:xfrm>
              <a:off x="4140000" y="77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8" name="Rechteck 1317"/>
            <p:cNvSpPr>
              <a:spLocks noChangeAspect="1"/>
            </p:cNvSpPr>
            <p:nvPr/>
          </p:nvSpPr>
          <p:spPr>
            <a:xfrm>
              <a:off x="4248000" y="76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9" name="Rechteck 1318"/>
            <p:cNvSpPr>
              <a:spLocks noChangeAspect="1"/>
            </p:cNvSpPr>
            <p:nvPr/>
          </p:nvSpPr>
          <p:spPr>
            <a:xfrm>
              <a:off x="4248000" y="77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0" name="Rechteck 1319"/>
            <p:cNvSpPr>
              <a:spLocks noChangeAspect="1"/>
            </p:cNvSpPr>
            <p:nvPr/>
          </p:nvSpPr>
          <p:spPr>
            <a:xfrm>
              <a:off x="4356000" y="76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1" name="Rechteck 1320"/>
            <p:cNvSpPr>
              <a:spLocks noChangeAspect="1"/>
            </p:cNvSpPr>
            <p:nvPr/>
          </p:nvSpPr>
          <p:spPr>
            <a:xfrm>
              <a:off x="4356000" y="77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2" name="Rechteck 1321"/>
            <p:cNvSpPr>
              <a:spLocks noChangeAspect="1"/>
            </p:cNvSpPr>
            <p:nvPr/>
          </p:nvSpPr>
          <p:spPr>
            <a:xfrm>
              <a:off x="4464000" y="74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3" name="Rechteck 1322"/>
            <p:cNvSpPr>
              <a:spLocks noChangeAspect="1"/>
            </p:cNvSpPr>
            <p:nvPr/>
          </p:nvSpPr>
          <p:spPr>
            <a:xfrm>
              <a:off x="4464000" y="75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4" name="Rechteck 1323"/>
            <p:cNvSpPr>
              <a:spLocks noChangeAspect="1"/>
            </p:cNvSpPr>
            <p:nvPr/>
          </p:nvSpPr>
          <p:spPr>
            <a:xfrm>
              <a:off x="4464000" y="76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5" name="Rechteck 1324"/>
            <p:cNvSpPr>
              <a:spLocks noChangeAspect="1"/>
            </p:cNvSpPr>
            <p:nvPr/>
          </p:nvSpPr>
          <p:spPr>
            <a:xfrm>
              <a:off x="4464000" y="77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6" name="Rechteck 1325"/>
            <p:cNvSpPr>
              <a:spLocks noChangeAspect="1"/>
            </p:cNvSpPr>
            <p:nvPr/>
          </p:nvSpPr>
          <p:spPr>
            <a:xfrm>
              <a:off x="3599952" y="78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7" name="Rechteck 1326"/>
            <p:cNvSpPr>
              <a:spLocks noChangeAspect="1"/>
            </p:cNvSpPr>
            <p:nvPr/>
          </p:nvSpPr>
          <p:spPr>
            <a:xfrm>
              <a:off x="3707952" y="78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8" name="Rechteck 1327"/>
            <p:cNvSpPr>
              <a:spLocks noChangeAspect="1"/>
            </p:cNvSpPr>
            <p:nvPr/>
          </p:nvSpPr>
          <p:spPr>
            <a:xfrm>
              <a:off x="3815952" y="78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9" name="Rechteck 1328"/>
            <p:cNvSpPr>
              <a:spLocks noChangeAspect="1"/>
            </p:cNvSpPr>
            <p:nvPr/>
          </p:nvSpPr>
          <p:spPr>
            <a:xfrm>
              <a:off x="3923952" y="78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0" name="Rechteck 1329"/>
            <p:cNvSpPr>
              <a:spLocks noChangeAspect="1"/>
            </p:cNvSpPr>
            <p:nvPr/>
          </p:nvSpPr>
          <p:spPr>
            <a:xfrm>
              <a:off x="4032000" y="78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1" name="Rechteck 1330"/>
            <p:cNvSpPr>
              <a:spLocks noChangeAspect="1"/>
            </p:cNvSpPr>
            <p:nvPr/>
          </p:nvSpPr>
          <p:spPr>
            <a:xfrm>
              <a:off x="4140000" y="78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2" name="Rechteck 1331"/>
            <p:cNvSpPr>
              <a:spLocks noChangeAspect="1"/>
            </p:cNvSpPr>
            <p:nvPr/>
          </p:nvSpPr>
          <p:spPr>
            <a:xfrm>
              <a:off x="4248000" y="78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3" name="Rechteck 1332"/>
            <p:cNvSpPr>
              <a:spLocks noChangeAspect="1"/>
            </p:cNvSpPr>
            <p:nvPr/>
          </p:nvSpPr>
          <p:spPr>
            <a:xfrm>
              <a:off x="4356000" y="78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4" name="Rechteck 1333"/>
            <p:cNvSpPr>
              <a:spLocks noChangeAspect="1"/>
            </p:cNvSpPr>
            <p:nvPr/>
          </p:nvSpPr>
          <p:spPr>
            <a:xfrm>
              <a:off x="4464000" y="78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5" name="Rechteck 1334"/>
            <p:cNvSpPr>
              <a:spLocks noChangeAspect="1"/>
            </p:cNvSpPr>
            <p:nvPr/>
          </p:nvSpPr>
          <p:spPr>
            <a:xfrm>
              <a:off x="4572072" y="79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6" name="Rechteck 1335"/>
            <p:cNvSpPr>
              <a:spLocks noChangeAspect="1"/>
            </p:cNvSpPr>
            <p:nvPr/>
          </p:nvSpPr>
          <p:spPr>
            <a:xfrm>
              <a:off x="4572072" y="80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7" name="Rechteck 1336"/>
            <p:cNvSpPr>
              <a:spLocks noChangeAspect="1"/>
            </p:cNvSpPr>
            <p:nvPr/>
          </p:nvSpPr>
          <p:spPr>
            <a:xfrm>
              <a:off x="4680072" y="79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8" name="Rechteck 1337"/>
            <p:cNvSpPr>
              <a:spLocks noChangeAspect="1"/>
            </p:cNvSpPr>
            <p:nvPr/>
          </p:nvSpPr>
          <p:spPr>
            <a:xfrm>
              <a:off x="4680072" y="80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9" name="Rechteck 1338"/>
            <p:cNvSpPr>
              <a:spLocks noChangeAspect="1"/>
            </p:cNvSpPr>
            <p:nvPr/>
          </p:nvSpPr>
          <p:spPr>
            <a:xfrm>
              <a:off x="4788072" y="79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0" name="Rechteck 1339"/>
            <p:cNvSpPr>
              <a:spLocks noChangeAspect="1"/>
            </p:cNvSpPr>
            <p:nvPr/>
          </p:nvSpPr>
          <p:spPr>
            <a:xfrm>
              <a:off x="4788072" y="80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1" name="Rechteck 1340"/>
            <p:cNvSpPr>
              <a:spLocks noChangeAspect="1"/>
            </p:cNvSpPr>
            <p:nvPr/>
          </p:nvSpPr>
          <p:spPr>
            <a:xfrm>
              <a:off x="4896072" y="79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2" name="Rechteck 1341"/>
            <p:cNvSpPr>
              <a:spLocks noChangeAspect="1"/>
            </p:cNvSpPr>
            <p:nvPr/>
          </p:nvSpPr>
          <p:spPr>
            <a:xfrm>
              <a:off x="4896072" y="80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3" name="Rechteck 1342"/>
            <p:cNvSpPr>
              <a:spLocks noChangeAspect="1"/>
            </p:cNvSpPr>
            <p:nvPr/>
          </p:nvSpPr>
          <p:spPr>
            <a:xfrm>
              <a:off x="4572072" y="81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4" name="Rechteck 1343"/>
            <p:cNvSpPr>
              <a:spLocks noChangeAspect="1"/>
            </p:cNvSpPr>
            <p:nvPr/>
          </p:nvSpPr>
          <p:spPr>
            <a:xfrm>
              <a:off x="4680072" y="81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5" name="Rechteck 1344"/>
            <p:cNvSpPr>
              <a:spLocks noChangeAspect="1"/>
            </p:cNvSpPr>
            <p:nvPr/>
          </p:nvSpPr>
          <p:spPr>
            <a:xfrm>
              <a:off x="4788072" y="81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6" name="Rechteck 1345"/>
            <p:cNvSpPr>
              <a:spLocks noChangeAspect="1"/>
            </p:cNvSpPr>
            <p:nvPr/>
          </p:nvSpPr>
          <p:spPr>
            <a:xfrm>
              <a:off x="4896072" y="81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7" name="Rechteck 1346"/>
            <p:cNvSpPr>
              <a:spLocks noChangeAspect="1"/>
            </p:cNvSpPr>
            <p:nvPr/>
          </p:nvSpPr>
          <p:spPr>
            <a:xfrm>
              <a:off x="5004120" y="79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8" name="Rechteck 1347"/>
            <p:cNvSpPr>
              <a:spLocks noChangeAspect="1"/>
            </p:cNvSpPr>
            <p:nvPr/>
          </p:nvSpPr>
          <p:spPr>
            <a:xfrm>
              <a:off x="5004120" y="80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9" name="Rechteck 1348"/>
            <p:cNvSpPr>
              <a:spLocks noChangeAspect="1"/>
            </p:cNvSpPr>
            <p:nvPr/>
          </p:nvSpPr>
          <p:spPr>
            <a:xfrm>
              <a:off x="5112120" y="79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0" name="Rechteck 1349"/>
            <p:cNvSpPr>
              <a:spLocks noChangeAspect="1"/>
            </p:cNvSpPr>
            <p:nvPr/>
          </p:nvSpPr>
          <p:spPr>
            <a:xfrm>
              <a:off x="5112120" y="80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1" name="Rechteck 1350"/>
            <p:cNvSpPr>
              <a:spLocks noChangeAspect="1"/>
            </p:cNvSpPr>
            <p:nvPr/>
          </p:nvSpPr>
          <p:spPr>
            <a:xfrm>
              <a:off x="5220120" y="79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2" name="Rechteck 1351"/>
            <p:cNvSpPr>
              <a:spLocks noChangeAspect="1"/>
            </p:cNvSpPr>
            <p:nvPr/>
          </p:nvSpPr>
          <p:spPr>
            <a:xfrm>
              <a:off x="5220120" y="80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3" name="Rechteck 1352"/>
            <p:cNvSpPr>
              <a:spLocks noChangeAspect="1"/>
            </p:cNvSpPr>
            <p:nvPr/>
          </p:nvSpPr>
          <p:spPr>
            <a:xfrm>
              <a:off x="5004120" y="81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4" name="Rechteck 1353"/>
            <p:cNvSpPr>
              <a:spLocks noChangeAspect="1"/>
            </p:cNvSpPr>
            <p:nvPr/>
          </p:nvSpPr>
          <p:spPr>
            <a:xfrm>
              <a:off x="5112120" y="81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5" name="Rechteck 1354"/>
            <p:cNvSpPr>
              <a:spLocks noChangeAspect="1"/>
            </p:cNvSpPr>
            <p:nvPr/>
          </p:nvSpPr>
          <p:spPr>
            <a:xfrm>
              <a:off x="5220120" y="81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6" name="Rechteck 1355"/>
            <p:cNvSpPr>
              <a:spLocks noChangeAspect="1"/>
            </p:cNvSpPr>
            <p:nvPr/>
          </p:nvSpPr>
          <p:spPr>
            <a:xfrm>
              <a:off x="3600024" y="79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7" name="Rechteck 1356"/>
            <p:cNvSpPr>
              <a:spLocks noChangeAspect="1"/>
            </p:cNvSpPr>
            <p:nvPr/>
          </p:nvSpPr>
          <p:spPr>
            <a:xfrm>
              <a:off x="3600024" y="80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8" name="Rechteck 1357"/>
            <p:cNvSpPr>
              <a:spLocks noChangeAspect="1"/>
            </p:cNvSpPr>
            <p:nvPr/>
          </p:nvSpPr>
          <p:spPr>
            <a:xfrm>
              <a:off x="3708024" y="79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9" name="Rechteck 1358"/>
            <p:cNvSpPr>
              <a:spLocks noChangeAspect="1"/>
            </p:cNvSpPr>
            <p:nvPr/>
          </p:nvSpPr>
          <p:spPr>
            <a:xfrm>
              <a:off x="3708024" y="80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0" name="Rechteck 1359"/>
            <p:cNvSpPr>
              <a:spLocks noChangeAspect="1"/>
            </p:cNvSpPr>
            <p:nvPr/>
          </p:nvSpPr>
          <p:spPr>
            <a:xfrm>
              <a:off x="3816024" y="79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1" name="Rechteck 1360"/>
            <p:cNvSpPr>
              <a:spLocks noChangeAspect="1"/>
            </p:cNvSpPr>
            <p:nvPr/>
          </p:nvSpPr>
          <p:spPr>
            <a:xfrm>
              <a:off x="3816024" y="80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2" name="Rechteck 1361"/>
            <p:cNvSpPr>
              <a:spLocks noChangeAspect="1"/>
            </p:cNvSpPr>
            <p:nvPr/>
          </p:nvSpPr>
          <p:spPr>
            <a:xfrm>
              <a:off x="3924024" y="79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3" name="Rechteck 1362"/>
            <p:cNvSpPr>
              <a:spLocks noChangeAspect="1"/>
            </p:cNvSpPr>
            <p:nvPr/>
          </p:nvSpPr>
          <p:spPr>
            <a:xfrm>
              <a:off x="3924024" y="80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4" name="Rechteck 1363"/>
            <p:cNvSpPr>
              <a:spLocks noChangeAspect="1"/>
            </p:cNvSpPr>
            <p:nvPr/>
          </p:nvSpPr>
          <p:spPr>
            <a:xfrm>
              <a:off x="3600024" y="81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5" name="Rechteck 1364"/>
            <p:cNvSpPr>
              <a:spLocks noChangeAspect="1"/>
            </p:cNvSpPr>
            <p:nvPr/>
          </p:nvSpPr>
          <p:spPr>
            <a:xfrm>
              <a:off x="3708024" y="81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6" name="Rechteck 1365"/>
            <p:cNvSpPr>
              <a:spLocks noChangeAspect="1"/>
            </p:cNvSpPr>
            <p:nvPr/>
          </p:nvSpPr>
          <p:spPr>
            <a:xfrm>
              <a:off x="3816024" y="81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7" name="Rechteck 1366"/>
            <p:cNvSpPr>
              <a:spLocks noChangeAspect="1"/>
            </p:cNvSpPr>
            <p:nvPr/>
          </p:nvSpPr>
          <p:spPr>
            <a:xfrm>
              <a:off x="3924024" y="81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8" name="Rechteck 1367"/>
            <p:cNvSpPr>
              <a:spLocks noChangeAspect="1"/>
            </p:cNvSpPr>
            <p:nvPr/>
          </p:nvSpPr>
          <p:spPr>
            <a:xfrm>
              <a:off x="4032072" y="79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9" name="Rechteck 1368"/>
            <p:cNvSpPr>
              <a:spLocks noChangeAspect="1"/>
            </p:cNvSpPr>
            <p:nvPr/>
          </p:nvSpPr>
          <p:spPr>
            <a:xfrm>
              <a:off x="4032072" y="80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0" name="Rechteck 1369"/>
            <p:cNvSpPr>
              <a:spLocks noChangeAspect="1"/>
            </p:cNvSpPr>
            <p:nvPr/>
          </p:nvSpPr>
          <p:spPr>
            <a:xfrm>
              <a:off x="4140072" y="79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1" name="Rechteck 1370"/>
            <p:cNvSpPr>
              <a:spLocks noChangeAspect="1"/>
            </p:cNvSpPr>
            <p:nvPr/>
          </p:nvSpPr>
          <p:spPr>
            <a:xfrm>
              <a:off x="4140072" y="80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2" name="Rechteck 1371"/>
            <p:cNvSpPr>
              <a:spLocks noChangeAspect="1"/>
            </p:cNvSpPr>
            <p:nvPr/>
          </p:nvSpPr>
          <p:spPr>
            <a:xfrm>
              <a:off x="4248072" y="79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3" name="Rechteck 1372"/>
            <p:cNvSpPr>
              <a:spLocks noChangeAspect="1"/>
            </p:cNvSpPr>
            <p:nvPr/>
          </p:nvSpPr>
          <p:spPr>
            <a:xfrm>
              <a:off x="4248072" y="80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4" name="Rechteck 1373"/>
            <p:cNvSpPr>
              <a:spLocks noChangeAspect="1"/>
            </p:cNvSpPr>
            <p:nvPr/>
          </p:nvSpPr>
          <p:spPr>
            <a:xfrm>
              <a:off x="4356072" y="79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5" name="Rechteck 1374"/>
            <p:cNvSpPr>
              <a:spLocks noChangeAspect="1"/>
            </p:cNvSpPr>
            <p:nvPr/>
          </p:nvSpPr>
          <p:spPr>
            <a:xfrm>
              <a:off x="4356072" y="80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6" name="Rechteck 1375"/>
            <p:cNvSpPr>
              <a:spLocks noChangeAspect="1"/>
            </p:cNvSpPr>
            <p:nvPr/>
          </p:nvSpPr>
          <p:spPr>
            <a:xfrm>
              <a:off x="4032072" y="81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7" name="Rechteck 1376"/>
            <p:cNvSpPr>
              <a:spLocks noChangeAspect="1"/>
            </p:cNvSpPr>
            <p:nvPr/>
          </p:nvSpPr>
          <p:spPr>
            <a:xfrm>
              <a:off x="4140072" y="81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8" name="Rechteck 1377"/>
            <p:cNvSpPr>
              <a:spLocks noChangeAspect="1"/>
            </p:cNvSpPr>
            <p:nvPr/>
          </p:nvSpPr>
          <p:spPr>
            <a:xfrm>
              <a:off x="4248072" y="81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9" name="Rechteck 1378"/>
            <p:cNvSpPr>
              <a:spLocks noChangeAspect="1"/>
            </p:cNvSpPr>
            <p:nvPr/>
          </p:nvSpPr>
          <p:spPr>
            <a:xfrm>
              <a:off x="4356072" y="81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0" name="Rechteck 1379"/>
            <p:cNvSpPr>
              <a:spLocks noChangeAspect="1"/>
            </p:cNvSpPr>
            <p:nvPr/>
          </p:nvSpPr>
          <p:spPr>
            <a:xfrm>
              <a:off x="4464072" y="79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1" name="Rechteck 1380"/>
            <p:cNvSpPr>
              <a:spLocks noChangeAspect="1"/>
            </p:cNvSpPr>
            <p:nvPr/>
          </p:nvSpPr>
          <p:spPr>
            <a:xfrm>
              <a:off x="4464072" y="80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2" name="Rechteck 1381"/>
            <p:cNvSpPr>
              <a:spLocks noChangeAspect="1"/>
            </p:cNvSpPr>
            <p:nvPr/>
          </p:nvSpPr>
          <p:spPr>
            <a:xfrm>
              <a:off x="4464072" y="81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1383" name="Gruppieren 1382"/>
          <p:cNvGrpSpPr/>
          <p:nvPr/>
        </p:nvGrpSpPr>
        <p:grpSpPr>
          <a:xfrm>
            <a:off x="7072330" y="4920180"/>
            <a:ext cx="792088" cy="648072"/>
            <a:chOff x="2987824" y="1844824"/>
            <a:chExt cx="792088" cy="648072"/>
          </a:xfrm>
        </p:grpSpPr>
        <p:sp>
          <p:nvSpPr>
            <p:cNvPr id="1384" name="Ellipse 1383"/>
            <p:cNvSpPr/>
            <p:nvPr/>
          </p:nvSpPr>
          <p:spPr>
            <a:xfrm>
              <a:off x="2987824" y="1844824"/>
              <a:ext cx="648072" cy="648072"/>
            </a:xfrm>
            <a:prstGeom prst="ellipse">
              <a:avLst/>
            </a:prstGeom>
            <a:noFill/>
            <a:ln w="127000">
              <a:solidFill>
                <a:srgbClr val="D703DC"/>
              </a:solidFill>
            </a:ln>
            <a:scene3d>
              <a:camera prst="orthographicFront">
                <a:rot lat="0" lon="270000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85" name="Ellipse 1384"/>
            <p:cNvSpPr/>
            <p:nvPr/>
          </p:nvSpPr>
          <p:spPr>
            <a:xfrm>
              <a:off x="3059832" y="1844824"/>
              <a:ext cx="648072" cy="648072"/>
            </a:xfrm>
            <a:prstGeom prst="ellipse">
              <a:avLst/>
            </a:prstGeom>
            <a:noFill/>
            <a:ln w="127000">
              <a:solidFill>
                <a:srgbClr val="07B97E"/>
              </a:solidFill>
            </a:ln>
            <a:scene3d>
              <a:camera prst="orthographicFront">
                <a:rot lat="0" lon="270000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86" name="Ellipse 1385"/>
            <p:cNvSpPr/>
            <p:nvPr/>
          </p:nvSpPr>
          <p:spPr>
            <a:xfrm>
              <a:off x="3131840" y="1844824"/>
              <a:ext cx="648072" cy="648072"/>
            </a:xfrm>
            <a:prstGeom prst="ellipse">
              <a:avLst/>
            </a:prstGeom>
            <a:noFill/>
            <a:ln w="127000">
              <a:solidFill>
                <a:srgbClr val="D703DC"/>
              </a:solidFill>
            </a:ln>
            <a:scene3d>
              <a:camera prst="orthographicFront">
                <a:rot lat="0" lon="270000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853596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fit on a module ?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3205590" cy="5811558"/>
          </a:xfrm>
        </p:spPr>
        <p:txBody>
          <a:bodyPr>
            <a:normAutofit fontScale="62500" lnSpcReduction="20000"/>
          </a:bodyPr>
          <a:lstStyle/>
          <a:p>
            <a:r>
              <a:rPr lang="en-GB" dirty="0" err="1" smtClean="0"/>
              <a:t>AdvancedTCA</a:t>
            </a:r>
            <a:r>
              <a:rPr lang="en-GB" dirty="0" smtClean="0"/>
              <a:t> format</a:t>
            </a:r>
          </a:p>
          <a:p>
            <a:endParaRPr lang="en-GB" dirty="0" smtClean="0"/>
          </a:p>
          <a:p>
            <a:r>
              <a:rPr lang="en-GB" dirty="0" smtClean="0"/>
              <a:t>8 processors (~XC</a:t>
            </a:r>
            <a:r>
              <a:rPr lang="en-GB" b="1" dirty="0" smtClean="0">
                <a:solidFill>
                  <a:srgbClr val="FF0000"/>
                </a:solidFill>
              </a:rPr>
              <a:t>7V</a:t>
            </a:r>
            <a:r>
              <a:rPr lang="en-GB" dirty="0" smtClean="0"/>
              <a:t>X690T)</a:t>
            </a:r>
          </a:p>
          <a:p>
            <a:endParaRPr lang="en-GB" dirty="0" smtClean="0"/>
          </a:p>
          <a:p>
            <a:r>
              <a:rPr lang="en-GB" dirty="0" smtClean="0"/>
              <a:t>4 </a:t>
            </a:r>
            <a:r>
              <a:rPr lang="en-GB" dirty="0" err="1" smtClean="0"/>
              <a:t>microPOD</a:t>
            </a:r>
            <a:r>
              <a:rPr lang="en-GB" dirty="0" smtClean="0"/>
              <a:t> sockets </a:t>
            </a:r>
            <a:r>
              <a:rPr lang="en-GB" dirty="0"/>
              <a:t>each </a:t>
            </a:r>
            <a:r>
              <a:rPr lang="el-GR" b="1" dirty="0" smtClean="0">
                <a:solidFill>
                  <a:srgbClr val="FF0000"/>
                </a:solidFill>
              </a:rPr>
              <a:t>μ</a:t>
            </a:r>
            <a:r>
              <a:rPr lang="de-DE" b="1" dirty="0" smtClean="0">
                <a:solidFill>
                  <a:srgbClr val="FF0000"/>
                </a:solidFill>
              </a:rPr>
              <a:t/>
            </a:r>
            <a:br>
              <a:rPr lang="de-DE" b="1" dirty="0" smtClean="0">
                <a:solidFill>
                  <a:srgbClr val="FF0000"/>
                </a:solidFill>
              </a:rPr>
            </a:br>
            <a:r>
              <a:rPr lang="en-GB" sz="1800" dirty="0" smtClean="0"/>
              <a:t>(including spare output) </a:t>
            </a:r>
            <a:endParaRPr lang="en-GB" sz="1800" b="1" dirty="0">
              <a:solidFill>
                <a:srgbClr val="FF0000"/>
              </a:solidFill>
            </a:endParaRPr>
          </a:p>
          <a:p>
            <a:endParaRPr lang="en-GB" dirty="0" smtClean="0"/>
          </a:p>
          <a:p>
            <a:r>
              <a:rPr lang="en-GB" dirty="0" err="1"/>
              <a:t>Opto</a:t>
            </a:r>
            <a:r>
              <a:rPr lang="en-GB" dirty="0"/>
              <a:t> connectors in </a:t>
            </a:r>
            <a:br>
              <a:rPr lang="en-GB" dirty="0"/>
            </a:br>
            <a:r>
              <a:rPr lang="en-GB" dirty="0"/>
              <a:t>Zone 3</a:t>
            </a:r>
          </a:p>
          <a:p>
            <a:endParaRPr lang="en-GB" dirty="0" smtClean="0"/>
          </a:p>
          <a:p>
            <a:r>
              <a:rPr lang="en-GB" dirty="0" smtClean="0"/>
              <a:t>Fibre bundles from rear </a:t>
            </a:r>
            <a:r>
              <a:rPr lang="en-GB" b="1" dirty="0" smtClean="0">
                <a:solidFill>
                  <a:srgbClr val="FF0000"/>
                </a:solidFill>
              </a:rPr>
              <a:t>F</a:t>
            </a:r>
          </a:p>
          <a:p>
            <a:endParaRPr lang="en-GB" dirty="0" smtClean="0"/>
          </a:p>
          <a:p>
            <a:r>
              <a:rPr lang="en-GB" dirty="0" smtClean="0"/>
              <a:t>fan-out via “far end PMA loopback” </a:t>
            </a:r>
            <a:r>
              <a:rPr lang="en-GB" b="1" dirty="0" smtClean="0">
                <a:solidFill>
                  <a:srgbClr val="FF0000"/>
                </a:solidFill>
              </a:rPr>
              <a:t>P</a:t>
            </a:r>
          </a:p>
          <a:p>
            <a:endParaRPr lang="en-GB" dirty="0" smtClean="0"/>
          </a:p>
          <a:p>
            <a:r>
              <a:rPr lang="en-GB" dirty="0" smtClean="0"/>
              <a:t>consolidation of results on one of the processors </a:t>
            </a:r>
            <a:r>
              <a:rPr lang="en-GB" b="1" dirty="0" smtClean="0">
                <a:solidFill>
                  <a:srgbClr val="FF0000"/>
                </a:solidFill>
              </a:rPr>
              <a:t>Q</a:t>
            </a:r>
            <a:br>
              <a:rPr lang="en-GB" b="1" dirty="0" smtClean="0">
                <a:solidFill>
                  <a:srgbClr val="FF0000"/>
                </a:solidFill>
              </a:rPr>
            </a:br>
            <a:r>
              <a:rPr lang="en-GB" sz="1800" dirty="0" smtClean="0"/>
              <a:t>(alternatively direct output)</a:t>
            </a:r>
            <a:endParaRPr lang="en-GB" sz="1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Output to front panel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Small amount of module control logic / non-</a:t>
            </a:r>
            <a:r>
              <a:rPr lang="en-GB" dirty="0" err="1"/>
              <a:t>realtime</a:t>
            </a:r>
            <a:r>
              <a:rPr lang="en-GB" dirty="0"/>
              <a:t> (ROD)</a:t>
            </a:r>
          </a:p>
          <a:p>
            <a:endParaRPr lang="en-GB" dirty="0"/>
          </a:p>
          <a:p>
            <a:r>
              <a:rPr lang="en-GB" dirty="0" smtClean="0"/>
              <a:t>Maximise module payload with help of small-footprint ATCA power brick and tiny IPMC mini-DIMM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9</a:t>
            </a:fld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63888" y="855039"/>
            <a:ext cx="5226071" cy="5619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ihandform 7"/>
          <p:cNvSpPr/>
          <p:nvPr/>
        </p:nvSpPr>
        <p:spPr>
          <a:xfrm>
            <a:off x="6606540" y="2748672"/>
            <a:ext cx="1485900" cy="478458"/>
          </a:xfrm>
          <a:custGeom>
            <a:avLst/>
            <a:gdLst>
              <a:gd name="connsiteX0" fmla="*/ 1485900 w 1485900"/>
              <a:gd name="connsiteY0" fmla="*/ 17388 h 478458"/>
              <a:gd name="connsiteX1" fmla="*/ 1211580 w 1485900"/>
              <a:gd name="connsiteY1" fmla="*/ 32628 h 478458"/>
              <a:gd name="connsiteX2" fmla="*/ 1104900 w 1485900"/>
              <a:gd name="connsiteY2" fmla="*/ 314568 h 478458"/>
              <a:gd name="connsiteX3" fmla="*/ 891540 w 1485900"/>
              <a:gd name="connsiteY3" fmla="*/ 459348 h 478458"/>
              <a:gd name="connsiteX4" fmla="*/ 403860 w 1485900"/>
              <a:gd name="connsiteY4" fmla="*/ 466968 h 478458"/>
              <a:gd name="connsiteX5" fmla="*/ 167640 w 1485900"/>
              <a:gd name="connsiteY5" fmla="*/ 367908 h 478458"/>
              <a:gd name="connsiteX6" fmla="*/ 0 w 1485900"/>
              <a:gd name="connsiteY6" fmla="*/ 390768 h 478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85900" h="478458">
                <a:moveTo>
                  <a:pt x="1485900" y="17388"/>
                </a:moveTo>
                <a:cubicBezTo>
                  <a:pt x="1380490" y="243"/>
                  <a:pt x="1275080" y="-16902"/>
                  <a:pt x="1211580" y="32628"/>
                </a:cubicBezTo>
                <a:cubicBezTo>
                  <a:pt x="1148080" y="82158"/>
                  <a:pt x="1158240" y="243448"/>
                  <a:pt x="1104900" y="314568"/>
                </a:cubicBezTo>
                <a:cubicBezTo>
                  <a:pt x="1051560" y="385688"/>
                  <a:pt x="1008380" y="433948"/>
                  <a:pt x="891540" y="459348"/>
                </a:cubicBezTo>
                <a:cubicBezTo>
                  <a:pt x="774700" y="484748"/>
                  <a:pt x="524510" y="482208"/>
                  <a:pt x="403860" y="466968"/>
                </a:cubicBezTo>
                <a:cubicBezTo>
                  <a:pt x="283210" y="451728"/>
                  <a:pt x="234950" y="380608"/>
                  <a:pt x="167640" y="367908"/>
                </a:cubicBezTo>
                <a:cubicBezTo>
                  <a:pt x="100330" y="355208"/>
                  <a:pt x="101600" y="355208"/>
                  <a:pt x="0" y="390768"/>
                </a:cubicBezTo>
              </a:path>
            </a:pathLst>
          </a:custGeom>
          <a:noFill/>
          <a:ln w="4445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reihandform 9"/>
          <p:cNvSpPr/>
          <p:nvPr/>
        </p:nvSpPr>
        <p:spPr>
          <a:xfrm>
            <a:off x="6614492" y="2748672"/>
            <a:ext cx="1477948" cy="663026"/>
          </a:xfrm>
          <a:custGeom>
            <a:avLst/>
            <a:gdLst>
              <a:gd name="connsiteX0" fmla="*/ 1485900 w 1485900"/>
              <a:gd name="connsiteY0" fmla="*/ 17388 h 478458"/>
              <a:gd name="connsiteX1" fmla="*/ 1211580 w 1485900"/>
              <a:gd name="connsiteY1" fmla="*/ 32628 h 478458"/>
              <a:gd name="connsiteX2" fmla="*/ 1104900 w 1485900"/>
              <a:gd name="connsiteY2" fmla="*/ 314568 h 478458"/>
              <a:gd name="connsiteX3" fmla="*/ 891540 w 1485900"/>
              <a:gd name="connsiteY3" fmla="*/ 459348 h 478458"/>
              <a:gd name="connsiteX4" fmla="*/ 403860 w 1485900"/>
              <a:gd name="connsiteY4" fmla="*/ 466968 h 478458"/>
              <a:gd name="connsiteX5" fmla="*/ 167640 w 1485900"/>
              <a:gd name="connsiteY5" fmla="*/ 367908 h 478458"/>
              <a:gd name="connsiteX6" fmla="*/ 0 w 1485900"/>
              <a:gd name="connsiteY6" fmla="*/ 390768 h 478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85900" h="478458">
                <a:moveTo>
                  <a:pt x="1485900" y="17388"/>
                </a:moveTo>
                <a:cubicBezTo>
                  <a:pt x="1380490" y="243"/>
                  <a:pt x="1275080" y="-16902"/>
                  <a:pt x="1211580" y="32628"/>
                </a:cubicBezTo>
                <a:cubicBezTo>
                  <a:pt x="1148080" y="82158"/>
                  <a:pt x="1158240" y="243448"/>
                  <a:pt x="1104900" y="314568"/>
                </a:cubicBezTo>
                <a:cubicBezTo>
                  <a:pt x="1051560" y="385688"/>
                  <a:pt x="1008380" y="433948"/>
                  <a:pt x="891540" y="459348"/>
                </a:cubicBezTo>
                <a:cubicBezTo>
                  <a:pt x="774700" y="484748"/>
                  <a:pt x="524510" y="482208"/>
                  <a:pt x="403860" y="466968"/>
                </a:cubicBezTo>
                <a:cubicBezTo>
                  <a:pt x="283210" y="451728"/>
                  <a:pt x="234950" y="380608"/>
                  <a:pt x="167640" y="367908"/>
                </a:cubicBezTo>
                <a:cubicBezTo>
                  <a:pt x="100330" y="355208"/>
                  <a:pt x="101600" y="355208"/>
                  <a:pt x="0" y="390768"/>
                </a:cubicBezTo>
              </a:path>
            </a:pathLst>
          </a:custGeom>
          <a:noFill/>
          <a:ln w="4445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ihandform 10"/>
          <p:cNvSpPr/>
          <p:nvPr/>
        </p:nvSpPr>
        <p:spPr>
          <a:xfrm>
            <a:off x="3563887" y="4129378"/>
            <a:ext cx="1470365" cy="216024"/>
          </a:xfrm>
          <a:custGeom>
            <a:avLst/>
            <a:gdLst>
              <a:gd name="connsiteX0" fmla="*/ 1485900 w 1485900"/>
              <a:gd name="connsiteY0" fmla="*/ 17388 h 478458"/>
              <a:gd name="connsiteX1" fmla="*/ 1211580 w 1485900"/>
              <a:gd name="connsiteY1" fmla="*/ 32628 h 478458"/>
              <a:gd name="connsiteX2" fmla="*/ 1104900 w 1485900"/>
              <a:gd name="connsiteY2" fmla="*/ 314568 h 478458"/>
              <a:gd name="connsiteX3" fmla="*/ 891540 w 1485900"/>
              <a:gd name="connsiteY3" fmla="*/ 459348 h 478458"/>
              <a:gd name="connsiteX4" fmla="*/ 403860 w 1485900"/>
              <a:gd name="connsiteY4" fmla="*/ 466968 h 478458"/>
              <a:gd name="connsiteX5" fmla="*/ 167640 w 1485900"/>
              <a:gd name="connsiteY5" fmla="*/ 367908 h 478458"/>
              <a:gd name="connsiteX6" fmla="*/ 0 w 1485900"/>
              <a:gd name="connsiteY6" fmla="*/ 390768 h 478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85900" h="478458">
                <a:moveTo>
                  <a:pt x="1485900" y="17388"/>
                </a:moveTo>
                <a:cubicBezTo>
                  <a:pt x="1380490" y="243"/>
                  <a:pt x="1275080" y="-16902"/>
                  <a:pt x="1211580" y="32628"/>
                </a:cubicBezTo>
                <a:cubicBezTo>
                  <a:pt x="1148080" y="82158"/>
                  <a:pt x="1158240" y="243448"/>
                  <a:pt x="1104900" y="314568"/>
                </a:cubicBezTo>
                <a:cubicBezTo>
                  <a:pt x="1051560" y="385688"/>
                  <a:pt x="1008380" y="433948"/>
                  <a:pt x="891540" y="459348"/>
                </a:cubicBezTo>
                <a:cubicBezTo>
                  <a:pt x="774700" y="484748"/>
                  <a:pt x="524510" y="482208"/>
                  <a:pt x="403860" y="466968"/>
                </a:cubicBezTo>
                <a:cubicBezTo>
                  <a:pt x="283210" y="451728"/>
                  <a:pt x="234950" y="380608"/>
                  <a:pt x="167640" y="367908"/>
                </a:cubicBezTo>
                <a:cubicBezTo>
                  <a:pt x="100330" y="355208"/>
                  <a:pt x="101600" y="355208"/>
                  <a:pt x="0" y="390768"/>
                </a:cubicBezTo>
              </a:path>
            </a:pathLst>
          </a:custGeom>
          <a:noFill/>
          <a:ln w="4445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hteck 8"/>
          <p:cNvSpPr/>
          <p:nvPr/>
        </p:nvSpPr>
        <p:spPr>
          <a:xfrm>
            <a:off x="3563886" y="4129378"/>
            <a:ext cx="72009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feld 11"/>
          <p:cNvSpPr txBox="1"/>
          <p:nvPr/>
        </p:nvSpPr>
        <p:spPr>
          <a:xfrm>
            <a:off x="8425003" y="2973083"/>
            <a:ext cx="66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rear</a:t>
            </a:r>
            <a:endParaRPr lang="en-GB" dirty="0"/>
          </a:p>
        </p:txBody>
      </p:sp>
      <p:sp>
        <p:nvSpPr>
          <p:cNvPr id="14" name="Textfeld 13"/>
          <p:cNvSpPr txBox="1"/>
          <p:nvPr/>
        </p:nvSpPr>
        <p:spPr>
          <a:xfrm>
            <a:off x="3563655" y="3042366"/>
            <a:ext cx="66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front</a:t>
            </a:r>
            <a:endParaRPr lang="en-GB" dirty="0"/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6516216" y="3418049"/>
            <a:ext cx="216024" cy="22526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5652120" y="4991985"/>
            <a:ext cx="288032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5463187" y="4645066"/>
            <a:ext cx="66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P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6739381" y="2961494"/>
            <a:ext cx="66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in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3514691" y="4268459"/>
            <a:ext cx="66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out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6273591" y="2287630"/>
            <a:ext cx="66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μ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5034252" y="1311774"/>
            <a:ext cx="66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7V</a:t>
            </a:r>
          </a:p>
        </p:txBody>
      </p:sp>
      <p:cxnSp>
        <p:nvCxnSpPr>
          <p:cNvPr id="28" name="Gerade Verbindung mit Pfeil 27"/>
          <p:cNvCxnSpPr/>
          <p:nvPr/>
        </p:nvCxnSpPr>
        <p:spPr>
          <a:xfrm>
            <a:off x="4818228" y="3721139"/>
            <a:ext cx="216024" cy="29243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/>
          <p:cNvCxnSpPr/>
          <p:nvPr/>
        </p:nvCxnSpPr>
        <p:spPr>
          <a:xfrm flipV="1">
            <a:off x="6552649" y="2796561"/>
            <a:ext cx="186732" cy="19134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mit Pfeil 33"/>
          <p:cNvCxnSpPr/>
          <p:nvPr/>
        </p:nvCxnSpPr>
        <p:spPr>
          <a:xfrm flipH="1">
            <a:off x="4608365" y="3080185"/>
            <a:ext cx="69008" cy="29306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/>
          <p:nvPr/>
        </p:nvCxnSpPr>
        <p:spPr>
          <a:xfrm flipH="1" flipV="1">
            <a:off x="4783724" y="4237390"/>
            <a:ext cx="142516" cy="24869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feld 38"/>
          <p:cNvSpPr txBox="1"/>
          <p:nvPr/>
        </p:nvSpPr>
        <p:spPr>
          <a:xfrm>
            <a:off x="4152330" y="3616467"/>
            <a:ext cx="66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Q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7903507" y="2795442"/>
            <a:ext cx="66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43" name="Textfeld 42"/>
          <p:cNvSpPr txBox="1"/>
          <p:nvPr/>
        </p:nvSpPr>
        <p:spPr>
          <a:xfrm>
            <a:off x="8457010" y="1829746"/>
            <a:ext cx="66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Z3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277676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1198</Words>
  <Application>Microsoft Office PowerPoint</Application>
  <PresentationFormat>Bildschirmpräsentation (4:3)</PresentationFormat>
  <Paragraphs>312</Paragraphs>
  <Slides>16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4" baseType="lpstr">
      <vt:lpstr>Arial</vt:lpstr>
      <vt:lpstr>Calibri</vt:lpstr>
      <vt:lpstr>Lucida Sans</vt:lpstr>
      <vt:lpstr>Times New Roman</vt:lpstr>
      <vt:lpstr>Verdana</vt:lpstr>
      <vt:lpstr>Wingdings</vt:lpstr>
      <vt:lpstr>ヒラギノ角ゴ Pro W3</vt:lpstr>
      <vt:lpstr>Larissa-Design</vt:lpstr>
      <vt:lpstr>jFEX </vt:lpstr>
      <vt:lpstr>Jet processing</vt:lpstr>
      <vt:lpstr>L1Calo Phase-1 System</vt:lpstr>
      <vt:lpstr>jFEX input data</vt:lpstr>
      <vt:lpstr>Algorithms, now…</vt:lpstr>
      <vt:lpstr>… and then</vt:lpstr>
      <vt:lpstr>Data replication</vt:lpstr>
      <vt:lpstr>jFEX partitioning</vt:lpstr>
      <vt:lpstr>How to fit on a module ?</vt:lpstr>
      <vt:lpstr>…and 3-d</vt:lpstr>
      <vt:lpstr>jFEX system</vt:lpstr>
      <vt:lpstr>Some considerations…</vt:lpstr>
      <vt:lpstr>Firmware / Software</vt:lpstr>
      <vt:lpstr>Schedule / Effort</vt:lpstr>
      <vt:lpstr>Effort</vt:lpstr>
      <vt:lpstr>Conclusion </vt:lpstr>
    </vt:vector>
  </TitlesOfParts>
  <Company>Johannes Gutenberg-Universität Mainz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1086</cp:revision>
  <cp:lastPrinted>2013-01-13T17:00:57Z</cp:lastPrinted>
  <dcterms:created xsi:type="dcterms:W3CDTF">2009-12-08T11:59:40Z</dcterms:created>
  <dcterms:modified xsi:type="dcterms:W3CDTF">2013-03-08T14:27:46Z</dcterms:modified>
</cp:coreProperties>
</file>