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22" r:id="rId2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7B97E"/>
    <a:srgbClr val="D703DC"/>
    <a:srgbClr val="FF9900"/>
    <a:srgbClr val="0CB428"/>
    <a:srgbClr val="0AFC44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24" autoAdjust="0"/>
    <p:restoredTop sz="94613" autoAdjust="0"/>
  </p:normalViewPr>
  <p:slideViewPr>
    <p:cSldViewPr>
      <p:cViewPr varScale="1">
        <p:scale>
          <a:sx n="85" d="100"/>
          <a:sy n="85" d="100"/>
        </p:scale>
        <p:origin x="3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18.04.2013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jFEX</a:t>
            </a:r>
            <a:r>
              <a:rPr lang="en-GB" dirty="0" smtClean="0"/>
              <a:t> ROD bandwidth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Baseline </a:t>
            </a:r>
            <a:r>
              <a:rPr lang="en-GB" dirty="0" err="1" smtClean="0"/>
              <a:t>jFEX</a:t>
            </a:r>
            <a:r>
              <a:rPr lang="en-GB" dirty="0"/>
              <a:t> </a:t>
            </a:r>
            <a:r>
              <a:rPr lang="en-GB" dirty="0" smtClean="0"/>
              <a:t>- phi quadrant/eta strip:</a:t>
            </a:r>
          </a:p>
          <a:p>
            <a:r>
              <a:rPr lang="en-GB" dirty="0" smtClean="0"/>
              <a:t>6 FPGAs × 80 input links @ 6.4Gb/s </a:t>
            </a:r>
            <a:r>
              <a:rPr lang="en-GB" dirty="0" smtClean="0">
                <a:sym typeface="Wingdings" panose="05000000000000000000" pitchFamily="2" charset="2"/>
              </a:rPr>
              <a:t> 480 links</a:t>
            </a:r>
            <a:endParaRPr lang="en-GB" dirty="0" smtClean="0"/>
          </a:p>
          <a:p>
            <a:r>
              <a:rPr lang="en-GB" dirty="0" smtClean="0"/>
              <a:t>DAQ data volume probably dominated by inputs</a:t>
            </a:r>
          </a:p>
          <a:p>
            <a:r>
              <a:rPr lang="en-GB" dirty="0" smtClean="0"/>
              <a:t>40MHz </a:t>
            </a:r>
            <a:r>
              <a:rPr lang="en-GB" dirty="0" smtClean="0">
                <a:sym typeface="Wingdings" panose="05000000000000000000" pitchFamily="2" charset="2"/>
              </a:rPr>
              <a:t> 100kHz : require 480/400 ROD links </a:t>
            </a:r>
            <a:r>
              <a:rPr lang="en-GB" b="1" dirty="0" smtClean="0">
                <a:sym typeface="Wingdings" panose="05000000000000000000" pitchFamily="2" charset="2"/>
              </a:rPr>
              <a:t>per time slice </a:t>
            </a:r>
            <a:r>
              <a:rPr lang="en-GB" dirty="0" smtClean="0">
                <a:sym typeface="Wingdings" panose="05000000000000000000" pitchFamily="2" charset="2"/>
              </a:rPr>
              <a:t>sent.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Scaling up accordingly for phase 2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Assume inputs and DAQ outputs same link type and speed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 1.2-6 MGT links into ROD at phase 1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Allow for some headroom to avoid need for excessively large local buffer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Local buffer </a:t>
            </a:r>
            <a:r>
              <a:rPr lang="en-GB" b="1" dirty="0" smtClean="0">
                <a:sym typeface="Wingdings" panose="05000000000000000000" pitchFamily="2" charset="2"/>
              </a:rPr>
              <a:t>needs</a:t>
            </a:r>
            <a:r>
              <a:rPr lang="en-GB" dirty="0" smtClean="0">
                <a:sym typeface="Wingdings" panose="05000000000000000000" pitchFamily="2" charset="2"/>
              </a:rPr>
              <a:t> to be implemented on processor FPGAs !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For the time being assume this input into some external ROD modules</a:t>
            </a:r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58293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Bildschirmpräsentation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Larissa-Design</vt:lpstr>
      <vt:lpstr>jFEX ROD bandwidth</vt:lpstr>
    </vt:vector>
  </TitlesOfParts>
  <Company>Johannes Gutenberg-Universität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1153</cp:revision>
  <cp:lastPrinted>2013-01-13T17:00:57Z</cp:lastPrinted>
  <dcterms:created xsi:type="dcterms:W3CDTF">2009-12-08T11:59:40Z</dcterms:created>
  <dcterms:modified xsi:type="dcterms:W3CDTF">2013-04-18T13:00:52Z</dcterms:modified>
</cp:coreProperties>
</file>