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13" r:id="rId2"/>
    <p:sldId id="414" r:id="rId3"/>
    <p:sldId id="415" r:id="rId4"/>
    <p:sldId id="416" r:id="rId5"/>
    <p:sldId id="417" r:id="rId6"/>
    <p:sldId id="419" r:id="rId7"/>
    <p:sldId id="420" r:id="rId8"/>
    <p:sldId id="421" r:id="rId9"/>
    <p:sldId id="422" r:id="rId10"/>
    <p:sldId id="423" r:id="rId11"/>
    <p:sldId id="424" r:id="rId12"/>
    <p:sldId id="427" r:id="rId13"/>
    <p:sldId id="426" r:id="rId14"/>
  </p:sldIdLst>
  <p:sldSz cx="9144000" cy="6858000" type="screen4x3"/>
  <p:notesSz cx="6805613" cy="99393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äfer, Dr. Ulrich" initials="SDU" lastIdx="0" clrIdx="0">
    <p:extLst>
      <p:ext uri="{19B8F6BF-5375-455C-9EA6-DF929625EA0E}">
        <p15:presenceInfo xmlns:p15="http://schemas.microsoft.com/office/powerpoint/2012/main" userId="S-1-5-21-1997477047-1508330638-219632125-360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07B97E"/>
    <a:srgbClr val="D703DC"/>
    <a:srgbClr val="FF9900"/>
    <a:srgbClr val="0CB428"/>
    <a:srgbClr val="0AFC44"/>
    <a:srgbClr val="F181D1"/>
    <a:srgbClr val="8CE6A1"/>
    <a:srgbClr val="0F01B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24" autoAdjust="0"/>
    <p:restoredTop sz="94613" autoAdjust="0"/>
  </p:normalViewPr>
  <p:slideViewPr>
    <p:cSldViewPr>
      <p:cViewPr varScale="1">
        <p:scale>
          <a:sx n="110" d="100"/>
          <a:sy n="110" d="100"/>
        </p:scale>
        <p:origin x="70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18/05/2013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18.05.2013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F6C69-5AA2-4517-AE3E-F3A88411F7F3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955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jFEX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1371600" y="4366664"/>
            <a:ext cx="6400800" cy="1870648"/>
          </a:xfrm>
        </p:spPr>
        <p:txBody>
          <a:bodyPr>
            <a:normAutofit/>
          </a:bodyPr>
          <a:lstStyle/>
          <a:p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Uli</a:t>
            </a: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Intro / overview / issues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436096" y="101208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9" name="Rechteckige Legende 10"/>
          <p:cNvSpPr/>
          <p:nvPr/>
        </p:nvSpPr>
        <p:spPr>
          <a:xfrm>
            <a:off x="6922153" y="4863870"/>
            <a:ext cx="1433822" cy="184666"/>
          </a:xfrm>
          <a:prstGeom prst="wedgeRectCallout">
            <a:avLst>
              <a:gd name="adj1" fmla="val -11664"/>
              <a:gd name="adj2" fmla="val 125770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" name="Rechteckige Legende 10"/>
          <p:cNvSpPr/>
          <p:nvPr/>
        </p:nvSpPr>
        <p:spPr>
          <a:xfrm>
            <a:off x="6922153" y="4863170"/>
            <a:ext cx="1433822" cy="184666"/>
          </a:xfrm>
          <a:prstGeom prst="wedgeRectCallout">
            <a:avLst>
              <a:gd name="adj1" fmla="val -11664"/>
              <a:gd name="adj2" fmla="val 125770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1" name="Rechteckige Legende 10"/>
          <p:cNvSpPr/>
          <p:nvPr/>
        </p:nvSpPr>
        <p:spPr>
          <a:xfrm>
            <a:off x="4860032" y="1508650"/>
            <a:ext cx="1433822" cy="184666"/>
          </a:xfrm>
          <a:prstGeom prst="wedgeRectCallout">
            <a:avLst>
              <a:gd name="adj1" fmla="val -11664"/>
              <a:gd name="adj2" fmla="val 125770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Draft, will change !!!!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2" name="Rechteckige Legende 10"/>
          <p:cNvSpPr/>
          <p:nvPr/>
        </p:nvSpPr>
        <p:spPr>
          <a:xfrm>
            <a:off x="4788024" y="5025125"/>
            <a:ext cx="1433822" cy="369332"/>
          </a:xfrm>
          <a:prstGeom prst="wedgeRectCallout">
            <a:avLst>
              <a:gd name="adj1" fmla="val -64912"/>
              <a:gd name="adj2" fmla="val 108943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Some questions flagged</a:t>
            </a:r>
            <a:endParaRPr 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5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jFEX</a:t>
            </a:r>
            <a:r>
              <a:rPr lang="en-GB" dirty="0" smtClean="0"/>
              <a:t> system (baseline)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6957327" cy="5715040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GB" dirty="0" smtClean="0"/>
              <a:t>Need to handle both fine granularity and large jet environment </a:t>
            </a:r>
            <a:r>
              <a:rPr lang="en-GB" dirty="0"/>
              <a:t>(minimum </a:t>
            </a:r>
            <a:r>
              <a:rPr lang="en-GB" dirty="0" smtClean="0"/>
              <a:t>0.9</a:t>
            </a:r>
            <a:r>
              <a:rPr lang="en-GB" dirty="0" smtClean="0">
                <a:sym typeface="Wingdings" pitchFamily="2" charset="2"/>
              </a:rPr>
              <a:t>×0.9)</a:t>
            </a:r>
            <a:endParaRPr lang="en-GB" dirty="0">
              <a:sym typeface="Wingdings" pitchFamily="2" charset="2"/>
            </a:endParaRPr>
          </a:p>
          <a:p>
            <a:pPr marL="342900" lvl="1" indent="-342900"/>
            <a:r>
              <a:rPr lang="en-GB" dirty="0" smtClean="0"/>
              <a:t>Require high density / high bandwidth to </a:t>
            </a:r>
            <a:r>
              <a:rPr lang="en-GB" dirty="0"/>
              <a:t>keep input replication factor at </a:t>
            </a:r>
            <a:r>
              <a:rPr lang="en-GB" dirty="0" smtClean="0"/>
              <a:t>acceptable level (~3/4 of all FPGA inputs are duplicates)</a:t>
            </a:r>
          </a:p>
          <a:p>
            <a:pPr marL="342900" lvl="1" indent="-342900"/>
            <a:r>
              <a:rPr lang="en-GB" dirty="0" smtClean="0"/>
              <a:t>Fit in 8 modules</a:t>
            </a:r>
          </a:p>
          <a:p>
            <a:r>
              <a:rPr lang="en-GB" dirty="0" smtClean="0"/>
              <a:t>Single ATCA shelf</a:t>
            </a:r>
            <a:endParaRPr lang="en-GB" dirty="0"/>
          </a:p>
          <a:p>
            <a:r>
              <a:rPr lang="en-GB" dirty="0" smtClean="0"/>
              <a:t>Sharing </a:t>
            </a:r>
            <a:r>
              <a:rPr lang="en-GB" dirty="0"/>
              <a:t>infrastructure with eFEX</a:t>
            </a:r>
          </a:p>
          <a:p>
            <a:pPr lvl="1"/>
            <a:r>
              <a:rPr lang="en-GB" dirty="0"/>
              <a:t>Handling / splitting of fibre bundles</a:t>
            </a:r>
          </a:p>
          <a:p>
            <a:pPr lvl="1"/>
            <a:r>
              <a:rPr lang="en-GB" dirty="0" smtClean="0"/>
              <a:t>Some communalities in ROD </a:t>
            </a:r>
            <a:r>
              <a:rPr lang="en-GB" dirty="0"/>
              <a:t>design</a:t>
            </a:r>
          </a:p>
          <a:p>
            <a:pPr lvl="1"/>
            <a:r>
              <a:rPr lang="en-GB" dirty="0"/>
              <a:t>Hub </a:t>
            </a:r>
            <a:r>
              <a:rPr lang="en-GB" dirty="0" smtClean="0"/>
              <a:t>design</a:t>
            </a:r>
          </a:p>
          <a:p>
            <a:pPr lvl="1"/>
            <a:r>
              <a:rPr lang="en-GB" dirty="0" smtClean="0"/>
              <a:t>RTM</a:t>
            </a:r>
            <a:endParaRPr lang="en-GB" dirty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10</a:t>
            </a:fld>
            <a:endParaRPr lang="en-GB" dirty="0"/>
          </a:p>
        </p:txBody>
      </p:sp>
      <p:grpSp>
        <p:nvGrpSpPr>
          <p:cNvPr id="266" name="Gruppieren 265"/>
          <p:cNvGrpSpPr/>
          <p:nvPr/>
        </p:nvGrpSpPr>
        <p:grpSpPr>
          <a:xfrm>
            <a:off x="7023128" y="1618841"/>
            <a:ext cx="2027230" cy="2027991"/>
            <a:chOff x="5868144" y="2780928"/>
            <a:chExt cx="2027230" cy="2027991"/>
          </a:xfrm>
        </p:grpSpPr>
        <p:sp>
          <p:nvSpPr>
            <p:cNvPr id="267" name="Rechteck 266"/>
            <p:cNvSpPr>
              <a:spLocks noChangeAspect="1"/>
            </p:cNvSpPr>
            <p:nvPr/>
          </p:nvSpPr>
          <p:spPr>
            <a:xfrm>
              <a:off x="6840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8" name="Rechteck 267"/>
            <p:cNvSpPr>
              <a:spLocks noChangeAspect="1"/>
            </p:cNvSpPr>
            <p:nvPr/>
          </p:nvSpPr>
          <p:spPr>
            <a:xfrm>
              <a:off x="6840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9" name="Rechteck 268"/>
            <p:cNvSpPr>
              <a:spLocks noChangeAspect="1"/>
            </p:cNvSpPr>
            <p:nvPr/>
          </p:nvSpPr>
          <p:spPr>
            <a:xfrm>
              <a:off x="6948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0" name="Rechteck 269"/>
            <p:cNvSpPr>
              <a:spLocks noChangeAspect="1"/>
            </p:cNvSpPr>
            <p:nvPr/>
          </p:nvSpPr>
          <p:spPr>
            <a:xfrm>
              <a:off x="6948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1" name="Rechteck 270"/>
            <p:cNvSpPr>
              <a:spLocks noChangeAspect="1"/>
            </p:cNvSpPr>
            <p:nvPr/>
          </p:nvSpPr>
          <p:spPr>
            <a:xfrm>
              <a:off x="7056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2" name="Rechteck 271"/>
            <p:cNvSpPr>
              <a:spLocks noChangeAspect="1"/>
            </p:cNvSpPr>
            <p:nvPr/>
          </p:nvSpPr>
          <p:spPr>
            <a:xfrm>
              <a:off x="7056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3" name="Rechteck 272"/>
            <p:cNvSpPr>
              <a:spLocks noChangeAspect="1"/>
            </p:cNvSpPr>
            <p:nvPr/>
          </p:nvSpPr>
          <p:spPr>
            <a:xfrm>
              <a:off x="7164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4" name="Rechteck 273"/>
            <p:cNvSpPr>
              <a:spLocks noChangeAspect="1"/>
            </p:cNvSpPr>
            <p:nvPr/>
          </p:nvSpPr>
          <p:spPr>
            <a:xfrm>
              <a:off x="7164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5" name="Rechteck 274"/>
            <p:cNvSpPr>
              <a:spLocks noChangeAspect="1"/>
            </p:cNvSpPr>
            <p:nvPr/>
          </p:nvSpPr>
          <p:spPr>
            <a:xfrm>
              <a:off x="6840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6" name="Rechteck 275"/>
            <p:cNvSpPr>
              <a:spLocks noChangeAspect="1"/>
            </p:cNvSpPr>
            <p:nvPr/>
          </p:nvSpPr>
          <p:spPr>
            <a:xfrm>
              <a:off x="6840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7" name="Rechteck 276"/>
            <p:cNvSpPr>
              <a:spLocks noChangeAspect="1"/>
            </p:cNvSpPr>
            <p:nvPr/>
          </p:nvSpPr>
          <p:spPr>
            <a:xfrm>
              <a:off x="6948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8" name="Rechteck 277"/>
            <p:cNvSpPr>
              <a:spLocks noChangeAspect="1"/>
            </p:cNvSpPr>
            <p:nvPr/>
          </p:nvSpPr>
          <p:spPr>
            <a:xfrm>
              <a:off x="6948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9" name="Rechteck 278"/>
            <p:cNvSpPr>
              <a:spLocks noChangeAspect="1"/>
            </p:cNvSpPr>
            <p:nvPr/>
          </p:nvSpPr>
          <p:spPr>
            <a:xfrm>
              <a:off x="7056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0" name="Rechteck 279"/>
            <p:cNvSpPr>
              <a:spLocks noChangeAspect="1"/>
            </p:cNvSpPr>
            <p:nvPr/>
          </p:nvSpPr>
          <p:spPr>
            <a:xfrm>
              <a:off x="7056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1" name="Rechteck 280"/>
            <p:cNvSpPr>
              <a:spLocks noChangeAspect="1"/>
            </p:cNvSpPr>
            <p:nvPr/>
          </p:nvSpPr>
          <p:spPr>
            <a:xfrm>
              <a:off x="7164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2" name="Rechteck 281"/>
            <p:cNvSpPr>
              <a:spLocks noChangeAspect="1"/>
            </p:cNvSpPr>
            <p:nvPr/>
          </p:nvSpPr>
          <p:spPr>
            <a:xfrm>
              <a:off x="7164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3" name="Rechteck 282"/>
            <p:cNvSpPr>
              <a:spLocks noChangeAspect="1"/>
            </p:cNvSpPr>
            <p:nvPr/>
          </p:nvSpPr>
          <p:spPr>
            <a:xfrm>
              <a:off x="7272240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4" name="Rechteck 283"/>
            <p:cNvSpPr>
              <a:spLocks noChangeAspect="1"/>
            </p:cNvSpPr>
            <p:nvPr/>
          </p:nvSpPr>
          <p:spPr>
            <a:xfrm>
              <a:off x="7272240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5" name="Rechteck 284"/>
            <p:cNvSpPr>
              <a:spLocks noChangeAspect="1"/>
            </p:cNvSpPr>
            <p:nvPr/>
          </p:nvSpPr>
          <p:spPr>
            <a:xfrm>
              <a:off x="7380240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6" name="Rechteck 285"/>
            <p:cNvSpPr>
              <a:spLocks noChangeAspect="1"/>
            </p:cNvSpPr>
            <p:nvPr/>
          </p:nvSpPr>
          <p:spPr>
            <a:xfrm>
              <a:off x="7380240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7" name="Rechteck 286"/>
            <p:cNvSpPr>
              <a:spLocks noChangeAspect="1"/>
            </p:cNvSpPr>
            <p:nvPr/>
          </p:nvSpPr>
          <p:spPr>
            <a:xfrm>
              <a:off x="7488240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8" name="Rechteck 287"/>
            <p:cNvSpPr>
              <a:spLocks noChangeAspect="1"/>
            </p:cNvSpPr>
            <p:nvPr/>
          </p:nvSpPr>
          <p:spPr>
            <a:xfrm>
              <a:off x="7488240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9" name="Rechteck 288"/>
            <p:cNvSpPr>
              <a:spLocks noChangeAspect="1"/>
            </p:cNvSpPr>
            <p:nvPr/>
          </p:nvSpPr>
          <p:spPr>
            <a:xfrm>
              <a:off x="7272240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0" name="Rechteck 289"/>
            <p:cNvSpPr>
              <a:spLocks noChangeAspect="1"/>
            </p:cNvSpPr>
            <p:nvPr/>
          </p:nvSpPr>
          <p:spPr>
            <a:xfrm>
              <a:off x="7272240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1" name="Rechteck 290"/>
            <p:cNvSpPr>
              <a:spLocks noChangeAspect="1"/>
            </p:cNvSpPr>
            <p:nvPr/>
          </p:nvSpPr>
          <p:spPr>
            <a:xfrm>
              <a:off x="7380240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2" name="Rechteck 291"/>
            <p:cNvSpPr>
              <a:spLocks noChangeAspect="1"/>
            </p:cNvSpPr>
            <p:nvPr/>
          </p:nvSpPr>
          <p:spPr>
            <a:xfrm>
              <a:off x="7380240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3" name="Rechteck 292"/>
            <p:cNvSpPr>
              <a:spLocks noChangeAspect="1"/>
            </p:cNvSpPr>
            <p:nvPr/>
          </p:nvSpPr>
          <p:spPr>
            <a:xfrm>
              <a:off x="7488240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4" name="Rechteck 293"/>
            <p:cNvSpPr>
              <a:spLocks noChangeAspect="1"/>
            </p:cNvSpPr>
            <p:nvPr/>
          </p:nvSpPr>
          <p:spPr>
            <a:xfrm>
              <a:off x="7488240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5" name="Rechteck 294"/>
            <p:cNvSpPr>
              <a:spLocks noChangeAspect="1"/>
            </p:cNvSpPr>
            <p:nvPr/>
          </p:nvSpPr>
          <p:spPr>
            <a:xfrm>
              <a:off x="6840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6" name="Rechteck 295"/>
            <p:cNvSpPr>
              <a:spLocks noChangeAspect="1"/>
            </p:cNvSpPr>
            <p:nvPr/>
          </p:nvSpPr>
          <p:spPr>
            <a:xfrm>
              <a:off x="6840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7" name="Rechteck 296"/>
            <p:cNvSpPr>
              <a:spLocks noChangeAspect="1"/>
            </p:cNvSpPr>
            <p:nvPr/>
          </p:nvSpPr>
          <p:spPr>
            <a:xfrm>
              <a:off x="6948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8" name="Rechteck 297"/>
            <p:cNvSpPr>
              <a:spLocks noChangeAspect="1"/>
            </p:cNvSpPr>
            <p:nvPr/>
          </p:nvSpPr>
          <p:spPr>
            <a:xfrm>
              <a:off x="6948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9" name="Rechteck 298"/>
            <p:cNvSpPr>
              <a:spLocks noChangeAspect="1"/>
            </p:cNvSpPr>
            <p:nvPr/>
          </p:nvSpPr>
          <p:spPr>
            <a:xfrm>
              <a:off x="7056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0" name="Rechteck 299"/>
            <p:cNvSpPr>
              <a:spLocks noChangeAspect="1"/>
            </p:cNvSpPr>
            <p:nvPr/>
          </p:nvSpPr>
          <p:spPr>
            <a:xfrm>
              <a:off x="7056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1" name="Rechteck 300"/>
            <p:cNvSpPr>
              <a:spLocks noChangeAspect="1"/>
            </p:cNvSpPr>
            <p:nvPr/>
          </p:nvSpPr>
          <p:spPr>
            <a:xfrm>
              <a:off x="7164192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2" name="Rechteck 301"/>
            <p:cNvSpPr>
              <a:spLocks noChangeAspect="1"/>
            </p:cNvSpPr>
            <p:nvPr/>
          </p:nvSpPr>
          <p:spPr>
            <a:xfrm>
              <a:off x="7164192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3" name="Rechteck 302"/>
            <p:cNvSpPr>
              <a:spLocks noChangeAspect="1"/>
            </p:cNvSpPr>
            <p:nvPr/>
          </p:nvSpPr>
          <p:spPr>
            <a:xfrm>
              <a:off x="6840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4" name="Rechteck 303"/>
            <p:cNvSpPr>
              <a:spLocks noChangeAspect="1"/>
            </p:cNvSpPr>
            <p:nvPr/>
          </p:nvSpPr>
          <p:spPr>
            <a:xfrm>
              <a:off x="6840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5" name="Rechteck 304"/>
            <p:cNvSpPr>
              <a:spLocks noChangeAspect="1"/>
            </p:cNvSpPr>
            <p:nvPr/>
          </p:nvSpPr>
          <p:spPr>
            <a:xfrm>
              <a:off x="6948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6" name="Rechteck 305"/>
            <p:cNvSpPr>
              <a:spLocks noChangeAspect="1"/>
            </p:cNvSpPr>
            <p:nvPr/>
          </p:nvSpPr>
          <p:spPr>
            <a:xfrm>
              <a:off x="6948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7" name="Rechteck 306"/>
            <p:cNvSpPr>
              <a:spLocks noChangeAspect="1"/>
            </p:cNvSpPr>
            <p:nvPr/>
          </p:nvSpPr>
          <p:spPr>
            <a:xfrm>
              <a:off x="7056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8" name="Rechteck 307"/>
            <p:cNvSpPr>
              <a:spLocks noChangeAspect="1"/>
            </p:cNvSpPr>
            <p:nvPr/>
          </p:nvSpPr>
          <p:spPr>
            <a:xfrm>
              <a:off x="7056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9" name="Rechteck 308"/>
            <p:cNvSpPr>
              <a:spLocks noChangeAspect="1"/>
            </p:cNvSpPr>
            <p:nvPr/>
          </p:nvSpPr>
          <p:spPr>
            <a:xfrm>
              <a:off x="7164192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0" name="Rechteck 309"/>
            <p:cNvSpPr>
              <a:spLocks noChangeAspect="1"/>
            </p:cNvSpPr>
            <p:nvPr/>
          </p:nvSpPr>
          <p:spPr>
            <a:xfrm>
              <a:off x="7164192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1" name="Rechteck 310"/>
            <p:cNvSpPr>
              <a:spLocks noChangeAspect="1"/>
            </p:cNvSpPr>
            <p:nvPr/>
          </p:nvSpPr>
          <p:spPr>
            <a:xfrm>
              <a:off x="7272240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2" name="Rechteck 311"/>
            <p:cNvSpPr>
              <a:spLocks noChangeAspect="1"/>
            </p:cNvSpPr>
            <p:nvPr/>
          </p:nvSpPr>
          <p:spPr>
            <a:xfrm>
              <a:off x="7272240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3" name="Rechteck 312"/>
            <p:cNvSpPr>
              <a:spLocks noChangeAspect="1"/>
            </p:cNvSpPr>
            <p:nvPr/>
          </p:nvSpPr>
          <p:spPr>
            <a:xfrm>
              <a:off x="7380240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4" name="Rechteck 313"/>
            <p:cNvSpPr>
              <a:spLocks noChangeAspect="1"/>
            </p:cNvSpPr>
            <p:nvPr/>
          </p:nvSpPr>
          <p:spPr>
            <a:xfrm>
              <a:off x="7380240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5" name="Rechteck 314"/>
            <p:cNvSpPr>
              <a:spLocks noChangeAspect="1"/>
            </p:cNvSpPr>
            <p:nvPr/>
          </p:nvSpPr>
          <p:spPr>
            <a:xfrm>
              <a:off x="7488240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6" name="Rechteck 315"/>
            <p:cNvSpPr>
              <a:spLocks noChangeAspect="1"/>
            </p:cNvSpPr>
            <p:nvPr/>
          </p:nvSpPr>
          <p:spPr>
            <a:xfrm>
              <a:off x="7488240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7" name="Rechteck 316"/>
            <p:cNvSpPr>
              <a:spLocks noChangeAspect="1"/>
            </p:cNvSpPr>
            <p:nvPr/>
          </p:nvSpPr>
          <p:spPr>
            <a:xfrm>
              <a:off x="7272240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8" name="Rechteck 317"/>
            <p:cNvSpPr>
              <a:spLocks noChangeAspect="1"/>
            </p:cNvSpPr>
            <p:nvPr/>
          </p:nvSpPr>
          <p:spPr>
            <a:xfrm>
              <a:off x="7272240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9" name="Rechteck 318"/>
            <p:cNvSpPr>
              <a:spLocks noChangeAspect="1"/>
            </p:cNvSpPr>
            <p:nvPr/>
          </p:nvSpPr>
          <p:spPr>
            <a:xfrm>
              <a:off x="7380240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0" name="Rechteck 319"/>
            <p:cNvSpPr>
              <a:spLocks noChangeAspect="1"/>
            </p:cNvSpPr>
            <p:nvPr/>
          </p:nvSpPr>
          <p:spPr>
            <a:xfrm>
              <a:off x="7380240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1" name="Rechteck 320"/>
            <p:cNvSpPr>
              <a:spLocks noChangeAspect="1"/>
            </p:cNvSpPr>
            <p:nvPr/>
          </p:nvSpPr>
          <p:spPr>
            <a:xfrm>
              <a:off x="7488240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2" name="Rechteck 321"/>
            <p:cNvSpPr>
              <a:spLocks noChangeAspect="1"/>
            </p:cNvSpPr>
            <p:nvPr/>
          </p:nvSpPr>
          <p:spPr>
            <a:xfrm>
              <a:off x="7488240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3" name="Rechteck 322"/>
            <p:cNvSpPr>
              <a:spLocks noChangeAspect="1"/>
            </p:cNvSpPr>
            <p:nvPr/>
          </p:nvSpPr>
          <p:spPr>
            <a:xfrm>
              <a:off x="6840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4" name="Rechteck 323"/>
            <p:cNvSpPr>
              <a:spLocks noChangeAspect="1"/>
            </p:cNvSpPr>
            <p:nvPr/>
          </p:nvSpPr>
          <p:spPr>
            <a:xfrm>
              <a:off x="6948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5" name="Rechteck 324"/>
            <p:cNvSpPr>
              <a:spLocks noChangeAspect="1"/>
            </p:cNvSpPr>
            <p:nvPr/>
          </p:nvSpPr>
          <p:spPr>
            <a:xfrm>
              <a:off x="7056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6" name="Rechteck 325"/>
            <p:cNvSpPr>
              <a:spLocks noChangeAspect="1"/>
            </p:cNvSpPr>
            <p:nvPr/>
          </p:nvSpPr>
          <p:spPr>
            <a:xfrm>
              <a:off x="7164192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7" name="Rechteck 326"/>
            <p:cNvSpPr>
              <a:spLocks noChangeAspect="1"/>
            </p:cNvSpPr>
            <p:nvPr/>
          </p:nvSpPr>
          <p:spPr>
            <a:xfrm>
              <a:off x="7272240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8" name="Rechteck 327"/>
            <p:cNvSpPr>
              <a:spLocks noChangeAspect="1"/>
            </p:cNvSpPr>
            <p:nvPr/>
          </p:nvSpPr>
          <p:spPr>
            <a:xfrm>
              <a:off x="7380240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9" name="Rechteck 328"/>
            <p:cNvSpPr>
              <a:spLocks noChangeAspect="1"/>
            </p:cNvSpPr>
            <p:nvPr/>
          </p:nvSpPr>
          <p:spPr>
            <a:xfrm>
              <a:off x="7488240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0" name="Rechteck 329"/>
            <p:cNvSpPr>
              <a:spLocks noChangeAspect="1"/>
            </p:cNvSpPr>
            <p:nvPr/>
          </p:nvSpPr>
          <p:spPr>
            <a:xfrm>
              <a:off x="5868144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1" name="Rechteck 330"/>
            <p:cNvSpPr>
              <a:spLocks noChangeAspect="1"/>
            </p:cNvSpPr>
            <p:nvPr/>
          </p:nvSpPr>
          <p:spPr>
            <a:xfrm>
              <a:off x="5868144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2" name="Rechteck 331"/>
            <p:cNvSpPr>
              <a:spLocks noChangeAspect="1"/>
            </p:cNvSpPr>
            <p:nvPr/>
          </p:nvSpPr>
          <p:spPr>
            <a:xfrm>
              <a:off x="5976144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3" name="Rechteck 332"/>
            <p:cNvSpPr>
              <a:spLocks noChangeAspect="1"/>
            </p:cNvSpPr>
            <p:nvPr/>
          </p:nvSpPr>
          <p:spPr>
            <a:xfrm>
              <a:off x="5976144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4" name="Rechteck 333"/>
            <p:cNvSpPr>
              <a:spLocks noChangeAspect="1"/>
            </p:cNvSpPr>
            <p:nvPr/>
          </p:nvSpPr>
          <p:spPr>
            <a:xfrm>
              <a:off x="6084144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5" name="Rechteck 334"/>
            <p:cNvSpPr>
              <a:spLocks noChangeAspect="1"/>
            </p:cNvSpPr>
            <p:nvPr/>
          </p:nvSpPr>
          <p:spPr>
            <a:xfrm>
              <a:off x="6084144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6" name="Rechteck 335"/>
            <p:cNvSpPr>
              <a:spLocks noChangeAspect="1"/>
            </p:cNvSpPr>
            <p:nvPr/>
          </p:nvSpPr>
          <p:spPr>
            <a:xfrm>
              <a:off x="6192144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7" name="Rechteck 336"/>
            <p:cNvSpPr>
              <a:spLocks noChangeAspect="1"/>
            </p:cNvSpPr>
            <p:nvPr/>
          </p:nvSpPr>
          <p:spPr>
            <a:xfrm>
              <a:off x="6192144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8" name="Rechteck 337"/>
            <p:cNvSpPr>
              <a:spLocks noChangeAspect="1"/>
            </p:cNvSpPr>
            <p:nvPr/>
          </p:nvSpPr>
          <p:spPr>
            <a:xfrm>
              <a:off x="5868144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9" name="Rechteck 338"/>
            <p:cNvSpPr>
              <a:spLocks noChangeAspect="1"/>
            </p:cNvSpPr>
            <p:nvPr/>
          </p:nvSpPr>
          <p:spPr>
            <a:xfrm>
              <a:off x="5868144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0" name="Rechteck 339"/>
            <p:cNvSpPr>
              <a:spLocks noChangeAspect="1"/>
            </p:cNvSpPr>
            <p:nvPr/>
          </p:nvSpPr>
          <p:spPr>
            <a:xfrm>
              <a:off x="5976144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1" name="Rechteck 340"/>
            <p:cNvSpPr>
              <a:spLocks noChangeAspect="1"/>
            </p:cNvSpPr>
            <p:nvPr/>
          </p:nvSpPr>
          <p:spPr>
            <a:xfrm>
              <a:off x="5976144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2" name="Rechteck 341"/>
            <p:cNvSpPr>
              <a:spLocks noChangeAspect="1"/>
            </p:cNvSpPr>
            <p:nvPr/>
          </p:nvSpPr>
          <p:spPr>
            <a:xfrm>
              <a:off x="6084144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3" name="Rechteck 342"/>
            <p:cNvSpPr>
              <a:spLocks noChangeAspect="1"/>
            </p:cNvSpPr>
            <p:nvPr/>
          </p:nvSpPr>
          <p:spPr>
            <a:xfrm>
              <a:off x="6084144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4" name="Rechteck 343"/>
            <p:cNvSpPr>
              <a:spLocks noChangeAspect="1"/>
            </p:cNvSpPr>
            <p:nvPr/>
          </p:nvSpPr>
          <p:spPr>
            <a:xfrm>
              <a:off x="6192144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5" name="Rechteck 344"/>
            <p:cNvSpPr>
              <a:spLocks noChangeAspect="1"/>
            </p:cNvSpPr>
            <p:nvPr/>
          </p:nvSpPr>
          <p:spPr>
            <a:xfrm>
              <a:off x="6192144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6" name="Rechteck 345"/>
            <p:cNvSpPr>
              <a:spLocks noChangeAspect="1"/>
            </p:cNvSpPr>
            <p:nvPr/>
          </p:nvSpPr>
          <p:spPr>
            <a:xfrm>
              <a:off x="6300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7" name="Rechteck 346"/>
            <p:cNvSpPr>
              <a:spLocks noChangeAspect="1"/>
            </p:cNvSpPr>
            <p:nvPr/>
          </p:nvSpPr>
          <p:spPr>
            <a:xfrm>
              <a:off x="6300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8" name="Rechteck 347"/>
            <p:cNvSpPr>
              <a:spLocks noChangeAspect="1"/>
            </p:cNvSpPr>
            <p:nvPr/>
          </p:nvSpPr>
          <p:spPr>
            <a:xfrm>
              <a:off x="6408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9" name="Rechteck 348"/>
            <p:cNvSpPr>
              <a:spLocks noChangeAspect="1"/>
            </p:cNvSpPr>
            <p:nvPr/>
          </p:nvSpPr>
          <p:spPr>
            <a:xfrm>
              <a:off x="6408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0" name="Rechteck 349"/>
            <p:cNvSpPr>
              <a:spLocks noChangeAspect="1"/>
            </p:cNvSpPr>
            <p:nvPr/>
          </p:nvSpPr>
          <p:spPr>
            <a:xfrm>
              <a:off x="6516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1" name="Rechteck 350"/>
            <p:cNvSpPr>
              <a:spLocks noChangeAspect="1"/>
            </p:cNvSpPr>
            <p:nvPr/>
          </p:nvSpPr>
          <p:spPr>
            <a:xfrm>
              <a:off x="6516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2" name="Rechteck 351"/>
            <p:cNvSpPr>
              <a:spLocks noChangeAspect="1"/>
            </p:cNvSpPr>
            <p:nvPr/>
          </p:nvSpPr>
          <p:spPr>
            <a:xfrm>
              <a:off x="6624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3" name="Rechteck 352"/>
            <p:cNvSpPr>
              <a:spLocks noChangeAspect="1"/>
            </p:cNvSpPr>
            <p:nvPr/>
          </p:nvSpPr>
          <p:spPr>
            <a:xfrm>
              <a:off x="6624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4" name="Rechteck 353"/>
            <p:cNvSpPr>
              <a:spLocks noChangeAspect="1"/>
            </p:cNvSpPr>
            <p:nvPr/>
          </p:nvSpPr>
          <p:spPr>
            <a:xfrm>
              <a:off x="6300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5" name="Rechteck 354"/>
            <p:cNvSpPr>
              <a:spLocks noChangeAspect="1"/>
            </p:cNvSpPr>
            <p:nvPr/>
          </p:nvSpPr>
          <p:spPr>
            <a:xfrm>
              <a:off x="6300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6" name="Rechteck 355"/>
            <p:cNvSpPr>
              <a:spLocks noChangeAspect="1"/>
            </p:cNvSpPr>
            <p:nvPr/>
          </p:nvSpPr>
          <p:spPr>
            <a:xfrm>
              <a:off x="6408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7" name="Rechteck 356"/>
            <p:cNvSpPr>
              <a:spLocks noChangeAspect="1"/>
            </p:cNvSpPr>
            <p:nvPr/>
          </p:nvSpPr>
          <p:spPr>
            <a:xfrm>
              <a:off x="6408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8" name="Rechteck 357"/>
            <p:cNvSpPr>
              <a:spLocks noChangeAspect="1"/>
            </p:cNvSpPr>
            <p:nvPr/>
          </p:nvSpPr>
          <p:spPr>
            <a:xfrm>
              <a:off x="6516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9" name="Rechteck 358"/>
            <p:cNvSpPr>
              <a:spLocks noChangeAspect="1"/>
            </p:cNvSpPr>
            <p:nvPr/>
          </p:nvSpPr>
          <p:spPr>
            <a:xfrm>
              <a:off x="6516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0" name="Rechteck 359"/>
            <p:cNvSpPr>
              <a:spLocks noChangeAspect="1"/>
            </p:cNvSpPr>
            <p:nvPr/>
          </p:nvSpPr>
          <p:spPr>
            <a:xfrm>
              <a:off x="6624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1" name="Rechteck 360"/>
            <p:cNvSpPr>
              <a:spLocks noChangeAspect="1"/>
            </p:cNvSpPr>
            <p:nvPr/>
          </p:nvSpPr>
          <p:spPr>
            <a:xfrm>
              <a:off x="6624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2" name="Rechteck 361"/>
            <p:cNvSpPr>
              <a:spLocks noChangeAspect="1"/>
            </p:cNvSpPr>
            <p:nvPr/>
          </p:nvSpPr>
          <p:spPr>
            <a:xfrm>
              <a:off x="5868144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3" name="Rechteck 362"/>
            <p:cNvSpPr>
              <a:spLocks noChangeAspect="1"/>
            </p:cNvSpPr>
            <p:nvPr/>
          </p:nvSpPr>
          <p:spPr>
            <a:xfrm>
              <a:off x="5868144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4" name="Rechteck 363"/>
            <p:cNvSpPr>
              <a:spLocks noChangeAspect="1"/>
            </p:cNvSpPr>
            <p:nvPr/>
          </p:nvSpPr>
          <p:spPr>
            <a:xfrm>
              <a:off x="5976144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5" name="Rechteck 364"/>
            <p:cNvSpPr>
              <a:spLocks noChangeAspect="1"/>
            </p:cNvSpPr>
            <p:nvPr/>
          </p:nvSpPr>
          <p:spPr>
            <a:xfrm>
              <a:off x="5976144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6" name="Rechteck 365"/>
            <p:cNvSpPr>
              <a:spLocks noChangeAspect="1"/>
            </p:cNvSpPr>
            <p:nvPr/>
          </p:nvSpPr>
          <p:spPr>
            <a:xfrm>
              <a:off x="6084144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7" name="Rechteck 366"/>
            <p:cNvSpPr>
              <a:spLocks noChangeAspect="1"/>
            </p:cNvSpPr>
            <p:nvPr/>
          </p:nvSpPr>
          <p:spPr>
            <a:xfrm>
              <a:off x="6084144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8" name="Rechteck 367"/>
            <p:cNvSpPr>
              <a:spLocks noChangeAspect="1"/>
            </p:cNvSpPr>
            <p:nvPr/>
          </p:nvSpPr>
          <p:spPr>
            <a:xfrm>
              <a:off x="6192144" y="321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9" name="Rechteck 368"/>
            <p:cNvSpPr>
              <a:spLocks noChangeAspect="1"/>
            </p:cNvSpPr>
            <p:nvPr/>
          </p:nvSpPr>
          <p:spPr>
            <a:xfrm>
              <a:off x="6192144" y="332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0" name="Rechteck 369"/>
            <p:cNvSpPr>
              <a:spLocks noChangeAspect="1"/>
            </p:cNvSpPr>
            <p:nvPr/>
          </p:nvSpPr>
          <p:spPr>
            <a:xfrm>
              <a:off x="5868144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1" name="Rechteck 370"/>
            <p:cNvSpPr>
              <a:spLocks noChangeAspect="1"/>
            </p:cNvSpPr>
            <p:nvPr/>
          </p:nvSpPr>
          <p:spPr>
            <a:xfrm>
              <a:off x="5868144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2" name="Rechteck 371"/>
            <p:cNvSpPr>
              <a:spLocks noChangeAspect="1"/>
            </p:cNvSpPr>
            <p:nvPr/>
          </p:nvSpPr>
          <p:spPr>
            <a:xfrm>
              <a:off x="5976144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3" name="Rechteck 372"/>
            <p:cNvSpPr>
              <a:spLocks noChangeAspect="1"/>
            </p:cNvSpPr>
            <p:nvPr/>
          </p:nvSpPr>
          <p:spPr>
            <a:xfrm>
              <a:off x="5976144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4" name="Rechteck 373"/>
            <p:cNvSpPr>
              <a:spLocks noChangeAspect="1"/>
            </p:cNvSpPr>
            <p:nvPr/>
          </p:nvSpPr>
          <p:spPr>
            <a:xfrm>
              <a:off x="6084144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5" name="Rechteck 374"/>
            <p:cNvSpPr>
              <a:spLocks noChangeAspect="1"/>
            </p:cNvSpPr>
            <p:nvPr/>
          </p:nvSpPr>
          <p:spPr>
            <a:xfrm>
              <a:off x="6084144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6" name="Rechteck 375"/>
            <p:cNvSpPr>
              <a:spLocks noChangeAspect="1"/>
            </p:cNvSpPr>
            <p:nvPr/>
          </p:nvSpPr>
          <p:spPr>
            <a:xfrm>
              <a:off x="6192144" y="342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7" name="Rechteck 376"/>
            <p:cNvSpPr>
              <a:spLocks noChangeAspect="1"/>
            </p:cNvSpPr>
            <p:nvPr/>
          </p:nvSpPr>
          <p:spPr>
            <a:xfrm>
              <a:off x="6192144" y="353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8" name="Rechteck 377"/>
            <p:cNvSpPr>
              <a:spLocks noChangeAspect="1"/>
            </p:cNvSpPr>
            <p:nvPr/>
          </p:nvSpPr>
          <p:spPr>
            <a:xfrm>
              <a:off x="6300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9" name="Rechteck 378"/>
            <p:cNvSpPr>
              <a:spLocks noChangeAspect="1"/>
            </p:cNvSpPr>
            <p:nvPr/>
          </p:nvSpPr>
          <p:spPr>
            <a:xfrm>
              <a:off x="6300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0" name="Rechteck 379"/>
            <p:cNvSpPr>
              <a:spLocks noChangeAspect="1"/>
            </p:cNvSpPr>
            <p:nvPr/>
          </p:nvSpPr>
          <p:spPr>
            <a:xfrm>
              <a:off x="6408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1" name="Rechteck 380"/>
            <p:cNvSpPr>
              <a:spLocks noChangeAspect="1"/>
            </p:cNvSpPr>
            <p:nvPr/>
          </p:nvSpPr>
          <p:spPr>
            <a:xfrm>
              <a:off x="6408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2" name="Rechteck 381"/>
            <p:cNvSpPr>
              <a:spLocks noChangeAspect="1"/>
            </p:cNvSpPr>
            <p:nvPr/>
          </p:nvSpPr>
          <p:spPr>
            <a:xfrm>
              <a:off x="6516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3" name="Rechteck 382"/>
            <p:cNvSpPr>
              <a:spLocks noChangeAspect="1"/>
            </p:cNvSpPr>
            <p:nvPr/>
          </p:nvSpPr>
          <p:spPr>
            <a:xfrm>
              <a:off x="6516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4" name="Rechteck 383"/>
            <p:cNvSpPr>
              <a:spLocks noChangeAspect="1"/>
            </p:cNvSpPr>
            <p:nvPr/>
          </p:nvSpPr>
          <p:spPr>
            <a:xfrm>
              <a:off x="6624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5" name="Rechteck 384"/>
            <p:cNvSpPr>
              <a:spLocks noChangeAspect="1"/>
            </p:cNvSpPr>
            <p:nvPr/>
          </p:nvSpPr>
          <p:spPr>
            <a:xfrm>
              <a:off x="6624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6" name="Rechteck 385"/>
            <p:cNvSpPr>
              <a:spLocks noChangeAspect="1"/>
            </p:cNvSpPr>
            <p:nvPr/>
          </p:nvSpPr>
          <p:spPr>
            <a:xfrm>
              <a:off x="6300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7" name="Rechteck 386"/>
            <p:cNvSpPr>
              <a:spLocks noChangeAspect="1"/>
            </p:cNvSpPr>
            <p:nvPr/>
          </p:nvSpPr>
          <p:spPr>
            <a:xfrm>
              <a:off x="6300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8" name="Rechteck 387"/>
            <p:cNvSpPr>
              <a:spLocks noChangeAspect="1"/>
            </p:cNvSpPr>
            <p:nvPr/>
          </p:nvSpPr>
          <p:spPr>
            <a:xfrm>
              <a:off x="6408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9" name="Rechteck 388"/>
            <p:cNvSpPr>
              <a:spLocks noChangeAspect="1"/>
            </p:cNvSpPr>
            <p:nvPr/>
          </p:nvSpPr>
          <p:spPr>
            <a:xfrm>
              <a:off x="6408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0" name="Rechteck 389"/>
            <p:cNvSpPr>
              <a:spLocks noChangeAspect="1"/>
            </p:cNvSpPr>
            <p:nvPr/>
          </p:nvSpPr>
          <p:spPr>
            <a:xfrm>
              <a:off x="6516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1" name="Rechteck 390"/>
            <p:cNvSpPr>
              <a:spLocks noChangeAspect="1"/>
            </p:cNvSpPr>
            <p:nvPr/>
          </p:nvSpPr>
          <p:spPr>
            <a:xfrm>
              <a:off x="6516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2" name="Rechteck 391"/>
            <p:cNvSpPr>
              <a:spLocks noChangeAspect="1"/>
            </p:cNvSpPr>
            <p:nvPr/>
          </p:nvSpPr>
          <p:spPr>
            <a:xfrm>
              <a:off x="6624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3" name="Rechteck 392"/>
            <p:cNvSpPr>
              <a:spLocks noChangeAspect="1"/>
            </p:cNvSpPr>
            <p:nvPr/>
          </p:nvSpPr>
          <p:spPr>
            <a:xfrm>
              <a:off x="6624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4" name="Rechteck 393"/>
            <p:cNvSpPr>
              <a:spLocks noChangeAspect="1"/>
            </p:cNvSpPr>
            <p:nvPr/>
          </p:nvSpPr>
          <p:spPr>
            <a:xfrm>
              <a:off x="6732192" y="278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5" name="Rechteck 394"/>
            <p:cNvSpPr>
              <a:spLocks noChangeAspect="1"/>
            </p:cNvSpPr>
            <p:nvPr/>
          </p:nvSpPr>
          <p:spPr>
            <a:xfrm>
              <a:off x="6732192" y="288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6" name="Rechteck 395"/>
            <p:cNvSpPr>
              <a:spLocks noChangeAspect="1"/>
            </p:cNvSpPr>
            <p:nvPr/>
          </p:nvSpPr>
          <p:spPr>
            <a:xfrm>
              <a:off x="6732192" y="299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7" name="Rechteck 396"/>
            <p:cNvSpPr>
              <a:spLocks noChangeAspect="1"/>
            </p:cNvSpPr>
            <p:nvPr/>
          </p:nvSpPr>
          <p:spPr>
            <a:xfrm>
              <a:off x="6732192" y="310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8" name="Rechteck 397"/>
            <p:cNvSpPr>
              <a:spLocks noChangeAspect="1"/>
            </p:cNvSpPr>
            <p:nvPr/>
          </p:nvSpPr>
          <p:spPr>
            <a:xfrm>
              <a:off x="6732192" y="321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9" name="Rechteck 398"/>
            <p:cNvSpPr>
              <a:spLocks noChangeAspect="1"/>
            </p:cNvSpPr>
            <p:nvPr/>
          </p:nvSpPr>
          <p:spPr>
            <a:xfrm>
              <a:off x="6732192" y="332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0" name="Rechteck 399"/>
            <p:cNvSpPr>
              <a:spLocks noChangeAspect="1"/>
            </p:cNvSpPr>
            <p:nvPr/>
          </p:nvSpPr>
          <p:spPr>
            <a:xfrm>
              <a:off x="6732192" y="342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1" name="Rechteck 400"/>
            <p:cNvSpPr>
              <a:spLocks noChangeAspect="1"/>
            </p:cNvSpPr>
            <p:nvPr/>
          </p:nvSpPr>
          <p:spPr>
            <a:xfrm>
              <a:off x="6732192" y="3536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2" name="Rechteck 401"/>
            <p:cNvSpPr>
              <a:spLocks noChangeAspect="1"/>
            </p:cNvSpPr>
            <p:nvPr/>
          </p:nvSpPr>
          <p:spPr>
            <a:xfrm>
              <a:off x="5868144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3" name="Rechteck 402"/>
            <p:cNvSpPr>
              <a:spLocks noChangeAspect="1"/>
            </p:cNvSpPr>
            <p:nvPr/>
          </p:nvSpPr>
          <p:spPr>
            <a:xfrm>
              <a:off x="5976144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4" name="Rechteck 403"/>
            <p:cNvSpPr>
              <a:spLocks noChangeAspect="1"/>
            </p:cNvSpPr>
            <p:nvPr/>
          </p:nvSpPr>
          <p:spPr>
            <a:xfrm>
              <a:off x="6084144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5" name="Rechteck 404"/>
            <p:cNvSpPr>
              <a:spLocks noChangeAspect="1"/>
            </p:cNvSpPr>
            <p:nvPr/>
          </p:nvSpPr>
          <p:spPr>
            <a:xfrm>
              <a:off x="6192144" y="364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6" name="Rechteck 405"/>
            <p:cNvSpPr>
              <a:spLocks noChangeAspect="1"/>
            </p:cNvSpPr>
            <p:nvPr/>
          </p:nvSpPr>
          <p:spPr>
            <a:xfrm>
              <a:off x="6300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7" name="Rechteck 406"/>
            <p:cNvSpPr>
              <a:spLocks noChangeAspect="1"/>
            </p:cNvSpPr>
            <p:nvPr/>
          </p:nvSpPr>
          <p:spPr>
            <a:xfrm>
              <a:off x="6408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8" name="Rechteck 407"/>
            <p:cNvSpPr>
              <a:spLocks noChangeAspect="1"/>
            </p:cNvSpPr>
            <p:nvPr/>
          </p:nvSpPr>
          <p:spPr>
            <a:xfrm>
              <a:off x="6516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9" name="Rechteck 408"/>
            <p:cNvSpPr>
              <a:spLocks noChangeAspect="1"/>
            </p:cNvSpPr>
            <p:nvPr/>
          </p:nvSpPr>
          <p:spPr>
            <a:xfrm>
              <a:off x="6624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0" name="Rechteck 409"/>
            <p:cNvSpPr>
              <a:spLocks noChangeAspect="1"/>
            </p:cNvSpPr>
            <p:nvPr/>
          </p:nvSpPr>
          <p:spPr>
            <a:xfrm>
              <a:off x="6732192" y="3644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1" name="Rechteck 410"/>
            <p:cNvSpPr>
              <a:spLocks noChangeAspect="1"/>
            </p:cNvSpPr>
            <p:nvPr/>
          </p:nvSpPr>
          <p:spPr>
            <a:xfrm>
              <a:off x="6840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2" name="Rechteck 411"/>
            <p:cNvSpPr>
              <a:spLocks noChangeAspect="1"/>
            </p:cNvSpPr>
            <p:nvPr/>
          </p:nvSpPr>
          <p:spPr>
            <a:xfrm>
              <a:off x="6840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3" name="Rechteck 412"/>
            <p:cNvSpPr>
              <a:spLocks noChangeAspect="1"/>
            </p:cNvSpPr>
            <p:nvPr/>
          </p:nvSpPr>
          <p:spPr>
            <a:xfrm>
              <a:off x="6948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4" name="Rechteck 413"/>
            <p:cNvSpPr>
              <a:spLocks noChangeAspect="1"/>
            </p:cNvSpPr>
            <p:nvPr/>
          </p:nvSpPr>
          <p:spPr>
            <a:xfrm>
              <a:off x="6948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5" name="Rechteck 414"/>
            <p:cNvSpPr>
              <a:spLocks noChangeAspect="1"/>
            </p:cNvSpPr>
            <p:nvPr/>
          </p:nvSpPr>
          <p:spPr>
            <a:xfrm>
              <a:off x="7056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6" name="Rechteck 415"/>
            <p:cNvSpPr>
              <a:spLocks noChangeAspect="1"/>
            </p:cNvSpPr>
            <p:nvPr/>
          </p:nvSpPr>
          <p:spPr>
            <a:xfrm>
              <a:off x="7056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7" name="Rechteck 416"/>
            <p:cNvSpPr>
              <a:spLocks noChangeAspect="1"/>
            </p:cNvSpPr>
            <p:nvPr/>
          </p:nvSpPr>
          <p:spPr>
            <a:xfrm>
              <a:off x="7164264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8" name="Rechteck 417"/>
            <p:cNvSpPr>
              <a:spLocks noChangeAspect="1"/>
            </p:cNvSpPr>
            <p:nvPr/>
          </p:nvSpPr>
          <p:spPr>
            <a:xfrm>
              <a:off x="7164264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9" name="Rechteck 418"/>
            <p:cNvSpPr>
              <a:spLocks noChangeAspect="1"/>
            </p:cNvSpPr>
            <p:nvPr/>
          </p:nvSpPr>
          <p:spPr>
            <a:xfrm>
              <a:off x="6840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0" name="Rechteck 419"/>
            <p:cNvSpPr>
              <a:spLocks noChangeAspect="1"/>
            </p:cNvSpPr>
            <p:nvPr/>
          </p:nvSpPr>
          <p:spPr>
            <a:xfrm>
              <a:off x="6840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1" name="Rechteck 420"/>
            <p:cNvSpPr>
              <a:spLocks noChangeAspect="1"/>
            </p:cNvSpPr>
            <p:nvPr/>
          </p:nvSpPr>
          <p:spPr>
            <a:xfrm>
              <a:off x="6948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2" name="Rechteck 421"/>
            <p:cNvSpPr>
              <a:spLocks noChangeAspect="1"/>
            </p:cNvSpPr>
            <p:nvPr/>
          </p:nvSpPr>
          <p:spPr>
            <a:xfrm>
              <a:off x="6948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3" name="Rechteck 422"/>
            <p:cNvSpPr>
              <a:spLocks noChangeAspect="1"/>
            </p:cNvSpPr>
            <p:nvPr/>
          </p:nvSpPr>
          <p:spPr>
            <a:xfrm>
              <a:off x="7056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4" name="Rechteck 423"/>
            <p:cNvSpPr>
              <a:spLocks noChangeAspect="1"/>
            </p:cNvSpPr>
            <p:nvPr/>
          </p:nvSpPr>
          <p:spPr>
            <a:xfrm>
              <a:off x="7056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5" name="Rechteck 424"/>
            <p:cNvSpPr>
              <a:spLocks noChangeAspect="1"/>
            </p:cNvSpPr>
            <p:nvPr/>
          </p:nvSpPr>
          <p:spPr>
            <a:xfrm>
              <a:off x="7164264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6" name="Rechteck 425"/>
            <p:cNvSpPr>
              <a:spLocks noChangeAspect="1"/>
            </p:cNvSpPr>
            <p:nvPr/>
          </p:nvSpPr>
          <p:spPr>
            <a:xfrm>
              <a:off x="7164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7" name="Rechteck 426"/>
            <p:cNvSpPr>
              <a:spLocks noChangeAspect="1"/>
            </p:cNvSpPr>
            <p:nvPr/>
          </p:nvSpPr>
          <p:spPr>
            <a:xfrm>
              <a:off x="7272312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8" name="Rechteck 427"/>
            <p:cNvSpPr>
              <a:spLocks noChangeAspect="1"/>
            </p:cNvSpPr>
            <p:nvPr/>
          </p:nvSpPr>
          <p:spPr>
            <a:xfrm>
              <a:off x="7272312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9" name="Rechteck 428"/>
            <p:cNvSpPr>
              <a:spLocks noChangeAspect="1"/>
            </p:cNvSpPr>
            <p:nvPr/>
          </p:nvSpPr>
          <p:spPr>
            <a:xfrm>
              <a:off x="7380312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0" name="Rechteck 429"/>
            <p:cNvSpPr>
              <a:spLocks noChangeAspect="1"/>
            </p:cNvSpPr>
            <p:nvPr/>
          </p:nvSpPr>
          <p:spPr>
            <a:xfrm>
              <a:off x="7380312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1" name="Rechteck 430"/>
            <p:cNvSpPr>
              <a:spLocks noChangeAspect="1"/>
            </p:cNvSpPr>
            <p:nvPr/>
          </p:nvSpPr>
          <p:spPr>
            <a:xfrm>
              <a:off x="7488312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2" name="Rechteck 431"/>
            <p:cNvSpPr>
              <a:spLocks noChangeAspect="1"/>
            </p:cNvSpPr>
            <p:nvPr/>
          </p:nvSpPr>
          <p:spPr>
            <a:xfrm>
              <a:off x="7488312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3" name="Rechteck 432"/>
            <p:cNvSpPr>
              <a:spLocks noChangeAspect="1"/>
            </p:cNvSpPr>
            <p:nvPr/>
          </p:nvSpPr>
          <p:spPr>
            <a:xfrm>
              <a:off x="7272312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4" name="Rechteck 433"/>
            <p:cNvSpPr>
              <a:spLocks noChangeAspect="1"/>
            </p:cNvSpPr>
            <p:nvPr/>
          </p:nvSpPr>
          <p:spPr>
            <a:xfrm>
              <a:off x="7272312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5" name="Rechteck 434"/>
            <p:cNvSpPr>
              <a:spLocks noChangeAspect="1"/>
            </p:cNvSpPr>
            <p:nvPr/>
          </p:nvSpPr>
          <p:spPr>
            <a:xfrm>
              <a:off x="7380312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6" name="Rechteck 435"/>
            <p:cNvSpPr>
              <a:spLocks noChangeAspect="1"/>
            </p:cNvSpPr>
            <p:nvPr/>
          </p:nvSpPr>
          <p:spPr>
            <a:xfrm>
              <a:off x="7380312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7" name="Rechteck 436"/>
            <p:cNvSpPr>
              <a:spLocks noChangeAspect="1"/>
            </p:cNvSpPr>
            <p:nvPr/>
          </p:nvSpPr>
          <p:spPr>
            <a:xfrm>
              <a:off x="7488312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8" name="Rechteck 437"/>
            <p:cNvSpPr>
              <a:spLocks noChangeAspect="1"/>
            </p:cNvSpPr>
            <p:nvPr/>
          </p:nvSpPr>
          <p:spPr>
            <a:xfrm>
              <a:off x="7488312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9" name="Rechteck 438"/>
            <p:cNvSpPr>
              <a:spLocks noChangeAspect="1"/>
            </p:cNvSpPr>
            <p:nvPr/>
          </p:nvSpPr>
          <p:spPr>
            <a:xfrm>
              <a:off x="6840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0" name="Rechteck 439"/>
            <p:cNvSpPr>
              <a:spLocks noChangeAspect="1"/>
            </p:cNvSpPr>
            <p:nvPr/>
          </p:nvSpPr>
          <p:spPr>
            <a:xfrm>
              <a:off x="6840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1" name="Rechteck 440"/>
            <p:cNvSpPr>
              <a:spLocks noChangeAspect="1"/>
            </p:cNvSpPr>
            <p:nvPr/>
          </p:nvSpPr>
          <p:spPr>
            <a:xfrm>
              <a:off x="6948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2" name="Rechteck 441"/>
            <p:cNvSpPr>
              <a:spLocks noChangeAspect="1"/>
            </p:cNvSpPr>
            <p:nvPr/>
          </p:nvSpPr>
          <p:spPr>
            <a:xfrm>
              <a:off x="6948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3" name="Rechteck 442"/>
            <p:cNvSpPr>
              <a:spLocks noChangeAspect="1"/>
            </p:cNvSpPr>
            <p:nvPr/>
          </p:nvSpPr>
          <p:spPr>
            <a:xfrm>
              <a:off x="7056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4" name="Rechteck 443"/>
            <p:cNvSpPr>
              <a:spLocks noChangeAspect="1"/>
            </p:cNvSpPr>
            <p:nvPr/>
          </p:nvSpPr>
          <p:spPr>
            <a:xfrm>
              <a:off x="7056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5" name="Rechteck 444"/>
            <p:cNvSpPr>
              <a:spLocks noChangeAspect="1"/>
            </p:cNvSpPr>
            <p:nvPr/>
          </p:nvSpPr>
          <p:spPr>
            <a:xfrm>
              <a:off x="7164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6" name="Rechteck 445"/>
            <p:cNvSpPr>
              <a:spLocks noChangeAspect="1"/>
            </p:cNvSpPr>
            <p:nvPr/>
          </p:nvSpPr>
          <p:spPr>
            <a:xfrm>
              <a:off x="7164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7" name="Rechteck 446"/>
            <p:cNvSpPr>
              <a:spLocks noChangeAspect="1"/>
            </p:cNvSpPr>
            <p:nvPr/>
          </p:nvSpPr>
          <p:spPr>
            <a:xfrm>
              <a:off x="6840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8" name="Rechteck 447"/>
            <p:cNvSpPr>
              <a:spLocks noChangeAspect="1"/>
            </p:cNvSpPr>
            <p:nvPr/>
          </p:nvSpPr>
          <p:spPr>
            <a:xfrm>
              <a:off x="6948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9" name="Rechteck 448"/>
            <p:cNvSpPr>
              <a:spLocks noChangeAspect="1"/>
            </p:cNvSpPr>
            <p:nvPr/>
          </p:nvSpPr>
          <p:spPr>
            <a:xfrm>
              <a:off x="7056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0" name="Rechteck 449"/>
            <p:cNvSpPr>
              <a:spLocks noChangeAspect="1"/>
            </p:cNvSpPr>
            <p:nvPr/>
          </p:nvSpPr>
          <p:spPr>
            <a:xfrm>
              <a:off x="7164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1" name="Rechteck 450"/>
            <p:cNvSpPr>
              <a:spLocks noChangeAspect="1"/>
            </p:cNvSpPr>
            <p:nvPr/>
          </p:nvSpPr>
          <p:spPr>
            <a:xfrm>
              <a:off x="7272312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2" name="Rechteck 451"/>
            <p:cNvSpPr>
              <a:spLocks noChangeAspect="1"/>
            </p:cNvSpPr>
            <p:nvPr/>
          </p:nvSpPr>
          <p:spPr>
            <a:xfrm>
              <a:off x="7272312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3" name="Rechteck 452"/>
            <p:cNvSpPr>
              <a:spLocks noChangeAspect="1"/>
            </p:cNvSpPr>
            <p:nvPr/>
          </p:nvSpPr>
          <p:spPr>
            <a:xfrm>
              <a:off x="7380312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4" name="Rechteck 453"/>
            <p:cNvSpPr>
              <a:spLocks noChangeAspect="1"/>
            </p:cNvSpPr>
            <p:nvPr/>
          </p:nvSpPr>
          <p:spPr>
            <a:xfrm>
              <a:off x="7380312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5" name="Rechteck 454"/>
            <p:cNvSpPr>
              <a:spLocks noChangeAspect="1"/>
            </p:cNvSpPr>
            <p:nvPr/>
          </p:nvSpPr>
          <p:spPr>
            <a:xfrm>
              <a:off x="7488312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6" name="Rechteck 455"/>
            <p:cNvSpPr>
              <a:spLocks noChangeAspect="1"/>
            </p:cNvSpPr>
            <p:nvPr/>
          </p:nvSpPr>
          <p:spPr>
            <a:xfrm>
              <a:off x="7488312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7" name="Rechteck 456"/>
            <p:cNvSpPr>
              <a:spLocks noChangeAspect="1"/>
            </p:cNvSpPr>
            <p:nvPr/>
          </p:nvSpPr>
          <p:spPr>
            <a:xfrm>
              <a:off x="7272312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8" name="Rechteck 457"/>
            <p:cNvSpPr>
              <a:spLocks noChangeAspect="1"/>
            </p:cNvSpPr>
            <p:nvPr/>
          </p:nvSpPr>
          <p:spPr>
            <a:xfrm>
              <a:off x="7380312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9" name="Rechteck 458"/>
            <p:cNvSpPr>
              <a:spLocks noChangeAspect="1"/>
            </p:cNvSpPr>
            <p:nvPr/>
          </p:nvSpPr>
          <p:spPr>
            <a:xfrm>
              <a:off x="7488312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0" name="Rechteck 459"/>
            <p:cNvSpPr>
              <a:spLocks noChangeAspect="1"/>
            </p:cNvSpPr>
            <p:nvPr/>
          </p:nvSpPr>
          <p:spPr>
            <a:xfrm>
              <a:off x="5868216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1" name="Rechteck 460"/>
            <p:cNvSpPr>
              <a:spLocks noChangeAspect="1"/>
            </p:cNvSpPr>
            <p:nvPr/>
          </p:nvSpPr>
          <p:spPr>
            <a:xfrm>
              <a:off x="5868216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2" name="Rechteck 461"/>
            <p:cNvSpPr>
              <a:spLocks noChangeAspect="1"/>
            </p:cNvSpPr>
            <p:nvPr/>
          </p:nvSpPr>
          <p:spPr>
            <a:xfrm>
              <a:off x="5976216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3" name="Rechteck 462"/>
            <p:cNvSpPr>
              <a:spLocks noChangeAspect="1"/>
            </p:cNvSpPr>
            <p:nvPr/>
          </p:nvSpPr>
          <p:spPr>
            <a:xfrm>
              <a:off x="5976216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4" name="Rechteck 463"/>
            <p:cNvSpPr>
              <a:spLocks noChangeAspect="1"/>
            </p:cNvSpPr>
            <p:nvPr/>
          </p:nvSpPr>
          <p:spPr>
            <a:xfrm>
              <a:off x="6084216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5" name="Rechteck 464"/>
            <p:cNvSpPr>
              <a:spLocks noChangeAspect="1"/>
            </p:cNvSpPr>
            <p:nvPr/>
          </p:nvSpPr>
          <p:spPr>
            <a:xfrm>
              <a:off x="6084216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6" name="Rechteck 465"/>
            <p:cNvSpPr>
              <a:spLocks noChangeAspect="1"/>
            </p:cNvSpPr>
            <p:nvPr/>
          </p:nvSpPr>
          <p:spPr>
            <a:xfrm>
              <a:off x="6192216" y="375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7" name="Rechteck 466"/>
            <p:cNvSpPr>
              <a:spLocks noChangeAspect="1"/>
            </p:cNvSpPr>
            <p:nvPr/>
          </p:nvSpPr>
          <p:spPr>
            <a:xfrm>
              <a:off x="6192216" y="386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8" name="Rechteck 467"/>
            <p:cNvSpPr>
              <a:spLocks noChangeAspect="1"/>
            </p:cNvSpPr>
            <p:nvPr/>
          </p:nvSpPr>
          <p:spPr>
            <a:xfrm>
              <a:off x="5868216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9" name="Rechteck 468"/>
            <p:cNvSpPr>
              <a:spLocks noChangeAspect="1"/>
            </p:cNvSpPr>
            <p:nvPr/>
          </p:nvSpPr>
          <p:spPr>
            <a:xfrm>
              <a:off x="5868216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0" name="Rechteck 469"/>
            <p:cNvSpPr>
              <a:spLocks noChangeAspect="1"/>
            </p:cNvSpPr>
            <p:nvPr/>
          </p:nvSpPr>
          <p:spPr>
            <a:xfrm>
              <a:off x="5976216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1" name="Rechteck 470"/>
            <p:cNvSpPr>
              <a:spLocks noChangeAspect="1"/>
            </p:cNvSpPr>
            <p:nvPr/>
          </p:nvSpPr>
          <p:spPr>
            <a:xfrm>
              <a:off x="5976216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2" name="Rechteck 471"/>
            <p:cNvSpPr>
              <a:spLocks noChangeAspect="1"/>
            </p:cNvSpPr>
            <p:nvPr/>
          </p:nvSpPr>
          <p:spPr>
            <a:xfrm>
              <a:off x="6084216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3" name="Rechteck 472"/>
            <p:cNvSpPr>
              <a:spLocks noChangeAspect="1"/>
            </p:cNvSpPr>
            <p:nvPr/>
          </p:nvSpPr>
          <p:spPr>
            <a:xfrm>
              <a:off x="6084216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4" name="Rechteck 473"/>
            <p:cNvSpPr>
              <a:spLocks noChangeAspect="1"/>
            </p:cNvSpPr>
            <p:nvPr/>
          </p:nvSpPr>
          <p:spPr>
            <a:xfrm>
              <a:off x="6192216" y="3968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5" name="Rechteck 474"/>
            <p:cNvSpPr>
              <a:spLocks noChangeAspect="1"/>
            </p:cNvSpPr>
            <p:nvPr/>
          </p:nvSpPr>
          <p:spPr>
            <a:xfrm>
              <a:off x="6192216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6" name="Rechteck 475"/>
            <p:cNvSpPr>
              <a:spLocks noChangeAspect="1"/>
            </p:cNvSpPr>
            <p:nvPr/>
          </p:nvSpPr>
          <p:spPr>
            <a:xfrm>
              <a:off x="6300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7" name="Rechteck 476"/>
            <p:cNvSpPr>
              <a:spLocks noChangeAspect="1"/>
            </p:cNvSpPr>
            <p:nvPr/>
          </p:nvSpPr>
          <p:spPr>
            <a:xfrm>
              <a:off x="6300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8" name="Rechteck 477"/>
            <p:cNvSpPr>
              <a:spLocks noChangeAspect="1"/>
            </p:cNvSpPr>
            <p:nvPr/>
          </p:nvSpPr>
          <p:spPr>
            <a:xfrm>
              <a:off x="6408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9" name="Rechteck 478"/>
            <p:cNvSpPr>
              <a:spLocks noChangeAspect="1"/>
            </p:cNvSpPr>
            <p:nvPr/>
          </p:nvSpPr>
          <p:spPr>
            <a:xfrm>
              <a:off x="6408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0" name="Rechteck 479"/>
            <p:cNvSpPr>
              <a:spLocks noChangeAspect="1"/>
            </p:cNvSpPr>
            <p:nvPr/>
          </p:nvSpPr>
          <p:spPr>
            <a:xfrm>
              <a:off x="6516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1" name="Rechteck 480"/>
            <p:cNvSpPr>
              <a:spLocks noChangeAspect="1"/>
            </p:cNvSpPr>
            <p:nvPr/>
          </p:nvSpPr>
          <p:spPr>
            <a:xfrm>
              <a:off x="6516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2" name="Rechteck 481"/>
            <p:cNvSpPr>
              <a:spLocks noChangeAspect="1"/>
            </p:cNvSpPr>
            <p:nvPr/>
          </p:nvSpPr>
          <p:spPr>
            <a:xfrm>
              <a:off x="6624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3" name="Rechteck 482"/>
            <p:cNvSpPr>
              <a:spLocks noChangeAspect="1"/>
            </p:cNvSpPr>
            <p:nvPr/>
          </p:nvSpPr>
          <p:spPr>
            <a:xfrm>
              <a:off x="6624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4" name="Rechteck 483"/>
            <p:cNvSpPr>
              <a:spLocks noChangeAspect="1"/>
            </p:cNvSpPr>
            <p:nvPr/>
          </p:nvSpPr>
          <p:spPr>
            <a:xfrm>
              <a:off x="6300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5" name="Rechteck 484"/>
            <p:cNvSpPr>
              <a:spLocks noChangeAspect="1"/>
            </p:cNvSpPr>
            <p:nvPr/>
          </p:nvSpPr>
          <p:spPr>
            <a:xfrm>
              <a:off x="6300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6" name="Rechteck 485"/>
            <p:cNvSpPr>
              <a:spLocks noChangeAspect="1"/>
            </p:cNvSpPr>
            <p:nvPr/>
          </p:nvSpPr>
          <p:spPr>
            <a:xfrm>
              <a:off x="6408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7" name="Rechteck 486"/>
            <p:cNvSpPr>
              <a:spLocks noChangeAspect="1"/>
            </p:cNvSpPr>
            <p:nvPr/>
          </p:nvSpPr>
          <p:spPr>
            <a:xfrm>
              <a:off x="6408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8" name="Rechteck 487"/>
            <p:cNvSpPr>
              <a:spLocks noChangeAspect="1"/>
            </p:cNvSpPr>
            <p:nvPr/>
          </p:nvSpPr>
          <p:spPr>
            <a:xfrm>
              <a:off x="6516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9" name="Rechteck 488"/>
            <p:cNvSpPr>
              <a:spLocks noChangeAspect="1"/>
            </p:cNvSpPr>
            <p:nvPr/>
          </p:nvSpPr>
          <p:spPr>
            <a:xfrm>
              <a:off x="6516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0" name="Rechteck 489"/>
            <p:cNvSpPr>
              <a:spLocks noChangeAspect="1"/>
            </p:cNvSpPr>
            <p:nvPr/>
          </p:nvSpPr>
          <p:spPr>
            <a:xfrm>
              <a:off x="6624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1" name="Rechteck 490"/>
            <p:cNvSpPr>
              <a:spLocks noChangeAspect="1"/>
            </p:cNvSpPr>
            <p:nvPr/>
          </p:nvSpPr>
          <p:spPr>
            <a:xfrm>
              <a:off x="6624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2" name="Rechteck 491"/>
            <p:cNvSpPr>
              <a:spLocks noChangeAspect="1"/>
            </p:cNvSpPr>
            <p:nvPr/>
          </p:nvSpPr>
          <p:spPr>
            <a:xfrm>
              <a:off x="5868216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3" name="Rechteck 492"/>
            <p:cNvSpPr>
              <a:spLocks noChangeAspect="1"/>
            </p:cNvSpPr>
            <p:nvPr/>
          </p:nvSpPr>
          <p:spPr>
            <a:xfrm>
              <a:off x="5868216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4" name="Rechteck 493"/>
            <p:cNvSpPr>
              <a:spLocks noChangeAspect="1"/>
            </p:cNvSpPr>
            <p:nvPr/>
          </p:nvSpPr>
          <p:spPr>
            <a:xfrm>
              <a:off x="5976216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5" name="Rechteck 494"/>
            <p:cNvSpPr>
              <a:spLocks noChangeAspect="1"/>
            </p:cNvSpPr>
            <p:nvPr/>
          </p:nvSpPr>
          <p:spPr>
            <a:xfrm>
              <a:off x="5976216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6" name="Rechteck 495"/>
            <p:cNvSpPr>
              <a:spLocks noChangeAspect="1"/>
            </p:cNvSpPr>
            <p:nvPr/>
          </p:nvSpPr>
          <p:spPr>
            <a:xfrm>
              <a:off x="6084216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7" name="Rechteck 496"/>
            <p:cNvSpPr>
              <a:spLocks noChangeAspect="1"/>
            </p:cNvSpPr>
            <p:nvPr/>
          </p:nvSpPr>
          <p:spPr>
            <a:xfrm>
              <a:off x="6084216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8" name="Rechteck 497"/>
            <p:cNvSpPr>
              <a:spLocks noChangeAspect="1"/>
            </p:cNvSpPr>
            <p:nvPr/>
          </p:nvSpPr>
          <p:spPr>
            <a:xfrm>
              <a:off x="6192216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9" name="Rechteck 498"/>
            <p:cNvSpPr>
              <a:spLocks noChangeAspect="1"/>
            </p:cNvSpPr>
            <p:nvPr/>
          </p:nvSpPr>
          <p:spPr>
            <a:xfrm>
              <a:off x="6192216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0" name="Rechteck 499"/>
            <p:cNvSpPr>
              <a:spLocks noChangeAspect="1"/>
            </p:cNvSpPr>
            <p:nvPr/>
          </p:nvSpPr>
          <p:spPr>
            <a:xfrm>
              <a:off x="5868216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1" name="Rechteck 500"/>
            <p:cNvSpPr>
              <a:spLocks noChangeAspect="1"/>
            </p:cNvSpPr>
            <p:nvPr/>
          </p:nvSpPr>
          <p:spPr>
            <a:xfrm>
              <a:off x="5976216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2" name="Rechteck 501"/>
            <p:cNvSpPr>
              <a:spLocks noChangeAspect="1"/>
            </p:cNvSpPr>
            <p:nvPr/>
          </p:nvSpPr>
          <p:spPr>
            <a:xfrm>
              <a:off x="6084216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3" name="Rechteck 502"/>
            <p:cNvSpPr>
              <a:spLocks noChangeAspect="1"/>
            </p:cNvSpPr>
            <p:nvPr/>
          </p:nvSpPr>
          <p:spPr>
            <a:xfrm>
              <a:off x="6192216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4" name="Rechteck 503"/>
            <p:cNvSpPr>
              <a:spLocks noChangeAspect="1"/>
            </p:cNvSpPr>
            <p:nvPr/>
          </p:nvSpPr>
          <p:spPr>
            <a:xfrm>
              <a:off x="6300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5" name="Rechteck 504"/>
            <p:cNvSpPr>
              <a:spLocks noChangeAspect="1"/>
            </p:cNvSpPr>
            <p:nvPr/>
          </p:nvSpPr>
          <p:spPr>
            <a:xfrm>
              <a:off x="6300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6" name="Rechteck 505"/>
            <p:cNvSpPr>
              <a:spLocks noChangeAspect="1"/>
            </p:cNvSpPr>
            <p:nvPr/>
          </p:nvSpPr>
          <p:spPr>
            <a:xfrm>
              <a:off x="6408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7" name="Rechteck 506"/>
            <p:cNvSpPr>
              <a:spLocks noChangeAspect="1"/>
            </p:cNvSpPr>
            <p:nvPr/>
          </p:nvSpPr>
          <p:spPr>
            <a:xfrm>
              <a:off x="6408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8" name="Rechteck 507"/>
            <p:cNvSpPr>
              <a:spLocks noChangeAspect="1"/>
            </p:cNvSpPr>
            <p:nvPr/>
          </p:nvSpPr>
          <p:spPr>
            <a:xfrm>
              <a:off x="6516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9" name="Rechteck 508"/>
            <p:cNvSpPr>
              <a:spLocks noChangeAspect="1"/>
            </p:cNvSpPr>
            <p:nvPr/>
          </p:nvSpPr>
          <p:spPr>
            <a:xfrm>
              <a:off x="6516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0" name="Rechteck 509"/>
            <p:cNvSpPr>
              <a:spLocks noChangeAspect="1"/>
            </p:cNvSpPr>
            <p:nvPr/>
          </p:nvSpPr>
          <p:spPr>
            <a:xfrm>
              <a:off x="6624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1" name="Rechteck 510"/>
            <p:cNvSpPr>
              <a:spLocks noChangeAspect="1"/>
            </p:cNvSpPr>
            <p:nvPr/>
          </p:nvSpPr>
          <p:spPr>
            <a:xfrm>
              <a:off x="6624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2" name="Rechteck 511"/>
            <p:cNvSpPr>
              <a:spLocks noChangeAspect="1"/>
            </p:cNvSpPr>
            <p:nvPr/>
          </p:nvSpPr>
          <p:spPr>
            <a:xfrm>
              <a:off x="6300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3" name="Rechteck 512"/>
            <p:cNvSpPr>
              <a:spLocks noChangeAspect="1"/>
            </p:cNvSpPr>
            <p:nvPr/>
          </p:nvSpPr>
          <p:spPr>
            <a:xfrm>
              <a:off x="6408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4" name="Rechteck 513"/>
            <p:cNvSpPr>
              <a:spLocks noChangeAspect="1"/>
            </p:cNvSpPr>
            <p:nvPr/>
          </p:nvSpPr>
          <p:spPr>
            <a:xfrm>
              <a:off x="6516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5" name="Rechteck 514"/>
            <p:cNvSpPr>
              <a:spLocks noChangeAspect="1"/>
            </p:cNvSpPr>
            <p:nvPr/>
          </p:nvSpPr>
          <p:spPr>
            <a:xfrm>
              <a:off x="6624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6" name="Rechteck 515"/>
            <p:cNvSpPr>
              <a:spLocks noChangeAspect="1"/>
            </p:cNvSpPr>
            <p:nvPr/>
          </p:nvSpPr>
          <p:spPr>
            <a:xfrm>
              <a:off x="6732264" y="3752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7" name="Rechteck 516"/>
            <p:cNvSpPr>
              <a:spLocks noChangeAspect="1"/>
            </p:cNvSpPr>
            <p:nvPr/>
          </p:nvSpPr>
          <p:spPr>
            <a:xfrm>
              <a:off x="6732264" y="3860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8" name="Rechteck 517"/>
            <p:cNvSpPr>
              <a:spLocks noChangeAspect="1"/>
            </p:cNvSpPr>
            <p:nvPr/>
          </p:nvSpPr>
          <p:spPr>
            <a:xfrm>
              <a:off x="6732264" y="396892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9" name="Rechteck 518"/>
            <p:cNvSpPr>
              <a:spLocks noChangeAspect="1"/>
            </p:cNvSpPr>
            <p:nvPr/>
          </p:nvSpPr>
          <p:spPr>
            <a:xfrm>
              <a:off x="6732264" y="4076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0" name="Rechteck 519"/>
            <p:cNvSpPr>
              <a:spLocks noChangeAspect="1"/>
            </p:cNvSpPr>
            <p:nvPr/>
          </p:nvSpPr>
          <p:spPr>
            <a:xfrm>
              <a:off x="6732264" y="4184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1" name="Rechteck 520"/>
            <p:cNvSpPr>
              <a:spLocks noChangeAspect="1"/>
            </p:cNvSpPr>
            <p:nvPr/>
          </p:nvSpPr>
          <p:spPr>
            <a:xfrm>
              <a:off x="6732264" y="4292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2" name="Rechteck 521"/>
            <p:cNvSpPr>
              <a:spLocks noChangeAspect="1"/>
            </p:cNvSpPr>
            <p:nvPr/>
          </p:nvSpPr>
          <p:spPr>
            <a:xfrm>
              <a:off x="6732264" y="4400928"/>
              <a:ext cx="108000" cy="108000"/>
            </a:xfrm>
            <a:prstGeom prst="rect">
              <a:avLst/>
            </a:prstGeom>
            <a:solidFill>
              <a:srgbClr val="FF9966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3" name="Textfeld 522"/>
            <p:cNvSpPr txBox="1"/>
            <p:nvPr/>
          </p:nvSpPr>
          <p:spPr>
            <a:xfrm>
              <a:off x="6588003" y="4424936"/>
              <a:ext cx="285934" cy="383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η</a:t>
              </a:r>
              <a:endParaRPr lang="en-GB" dirty="0"/>
            </a:p>
          </p:txBody>
        </p:sp>
        <p:sp>
          <p:nvSpPr>
            <p:cNvPr id="524" name="Textfeld 523"/>
            <p:cNvSpPr txBox="1"/>
            <p:nvPr/>
          </p:nvSpPr>
          <p:spPr>
            <a:xfrm>
              <a:off x="7560026" y="3446383"/>
              <a:ext cx="335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ϕ</a:t>
              </a:r>
              <a:endParaRPr lang="en-GB" dirty="0"/>
            </a:p>
          </p:txBody>
        </p:sp>
      </p:grpSp>
      <p:grpSp>
        <p:nvGrpSpPr>
          <p:cNvPr id="525" name="Gruppieren 524"/>
          <p:cNvGrpSpPr/>
          <p:nvPr/>
        </p:nvGrpSpPr>
        <p:grpSpPr>
          <a:xfrm>
            <a:off x="4199501" y="4927833"/>
            <a:ext cx="4883371" cy="1657350"/>
            <a:chOff x="839567" y="1773238"/>
            <a:chExt cx="4883371" cy="1657350"/>
          </a:xfrm>
        </p:grpSpPr>
        <p:sp>
          <p:nvSpPr>
            <p:cNvPr id="526" name="Rectangle 19"/>
            <p:cNvSpPr>
              <a:spLocks noChangeArrowheads="1"/>
            </p:cNvSpPr>
            <p:nvPr/>
          </p:nvSpPr>
          <p:spPr bwMode="auto">
            <a:xfrm>
              <a:off x="4210050" y="2493963"/>
              <a:ext cx="360363" cy="57626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27" name="Rectangle 21"/>
            <p:cNvSpPr>
              <a:spLocks noChangeArrowheads="1"/>
            </p:cNvSpPr>
            <p:nvPr/>
          </p:nvSpPr>
          <p:spPr bwMode="auto">
            <a:xfrm>
              <a:off x="4210050" y="1773238"/>
              <a:ext cx="360363" cy="5762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28" name="Rectangle 24"/>
            <p:cNvSpPr>
              <a:spLocks noChangeArrowheads="1"/>
            </p:cNvSpPr>
            <p:nvPr/>
          </p:nvSpPr>
          <p:spPr bwMode="auto">
            <a:xfrm>
              <a:off x="5073650" y="2854325"/>
              <a:ext cx="649288" cy="576263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L1Topo</a:t>
              </a:r>
            </a:p>
          </p:txBody>
        </p:sp>
        <p:sp>
          <p:nvSpPr>
            <p:cNvPr id="529" name="Rectangle 26"/>
            <p:cNvSpPr>
              <a:spLocks noChangeArrowheads="1"/>
            </p:cNvSpPr>
            <p:nvPr/>
          </p:nvSpPr>
          <p:spPr bwMode="auto">
            <a:xfrm>
              <a:off x="3706813" y="2565400"/>
              <a:ext cx="431800" cy="2159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30" name="Rectangle 28"/>
            <p:cNvSpPr>
              <a:spLocks noChangeArrowheads="1"/>
            </p:cNvSpPr>
            <p:nvPr/>
          </p:nvSpPr>
          <p:spPr bwMode="auto">
            <a:xfrm>
              <a:off x="3706813" y="1846263"/>
              <a:ext cx="431800" cy="215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31" name="Line 47"/>
            <p:cNvSpPr>
              <a:spLocks noChangeShapeType="1"/>
            </p:cNvSpPr>
            <p:nvPr/>
          </p:nvSpPr>
          <p:spPr bwMode="auto">
            <a:xfrm>
              <a:off x="1749444" y="2278460"/>
              <a:ext cx="61138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532" name="Text Box 56"/>
            <p:cNvSpPr txBox="1">
              <a:spLocks noChangeArrowheads="1"/>
            </p:cNvSpPr>
            <p:nvPr/>
          </p:nvSpPr>
          <p:spPr bwMode="auto">
            <a:xfrm>
              <a:off x="839567" y="2370852"/>
              <a:ext cx="114666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Lucida Sans" pitchFamily="34" charset="0"/>
                  <a:ea typeface="ヒラギノ角ゴ Pro W3" pitchFamily="8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dirty="0" smtClean="0">
                  <a:solidFill>
                    <a:srgbClr val="000000"/>
                  </a:solidFill>
                </a:rPr>
                <a:t>Optical inputs</a:t>
              </a:r>
            </a:p>
          </p:txBody>
        </p:sp>
        <p:sp>
          <p:nvSpPr>
            <p:cNvPr id="533" name="Rectangle 62"/>
            <p:cNvSpPr>
              <a:spLocks noChangeArrowheads="1"/>
            </p:cNvSpPr>
            <p:nvPr/>
          </p:nvSpPr>
          <p:spPr bwMode="auto">
            <a:xfrm>
              <a:off x="4210050" y="2493963"/>
              <a:ext cx="360363" cy="57626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34" name="Rectangle 64"/>
            <p:cNvSpPr>
              <a:spLocks noChangeArrowheads="1"/>
            </p:cNvSpPr>
            <p:nvPr/>
          </p:nvSpPr>
          <p:spPr bwMode="auto">
            <a:xfrm>
              <a:off x="4210050" y="1773238"/>
              <a:ext cx="360363" cy="5762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35" name="Rectangle 67"/>
            <p:cNvSpPr>
              <a:spLocks noChangeArrowheads="1"/>
            </p:cNvSpPr>
            <p:nvPr/>
          </p:nvSpPr>
          <p:spPr bwMode="auto">
            <a:xfrm>
              <a:off x="5073650" y="2854325"/>
              <a:ext cx="649288" cy="576263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L1Topo</a:t>
              </a:r>
            </a:p>
          </p:txBody>
        </p:sp>
        <p:sp>
          <p:nvSpPr>
            <p:cNvPr id="536" name="Rectangle 68"/>
            <p:cNvSpPr>
              <a:spLocks noChangeArrowheads="1"/>
            </p:cNvSpPr>
            <p:nvPr/>
          </p:nvSpPr>
          <p:spPr bwMode="auto">
            <a:xfrm>
              <a:off x="3706813" y="2565400"/>
              <a:ext cx="431800" cy="2159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37" name="Rectangle 69"/>
            <p:cNvSpPr>
              <a:spLocks noChangeArrowheads="1"/>
            </p:cNvSpPr>
            <p:nvPr/>
          </p:nvSpPr>
          <p:spPr bwMode="auto">
            <a:xfrm>
              <a:off x="3706813" y="1846263"/>
              <a:ext cx="431800" cy="215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dirty="0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38" name="Rectangle 82"/>
            <p:cNvSpPr>
              <a:spLocks noChangeArrowheads="1"/>
            </p:cNvSpPr>
            <p:nvPr/>
          </p:nvSpPr>
          <p:spPr bwMode="auto">
            <a:xfrm>
              <a:off x="3417888" y="2493963"/>
              <a:ext cx="792162" cy="57626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b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dirty="0" smtClean="0">
                  <a:solidFill>
                    <a:srgbClr val="000000"/>
                  </a:solidFill>
                </a:rPr>
                <a:t>jFEX</a:t>
              </a:r>
            </a:p>
          </p:txBody>
        </p:sp>
        <p:sp>
          <p:nvSpPr>
            <p:cNvPr id="539" name="Rectangle 87"/>
            <p:cNvSpPr>
              <a:spLocks noChangeArrowheads="1"/>
            </p:cNvSpPr>
            <p:nvPr/>
          </p:nvSpPr>
          <p:spPr bwMode="auto">
            <a:xfrm>
              <a:off x="4210050" y="2493963"/>
              <a:ext cx="360363" cy="57626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40" name="Rectangle 88"/>
            <p:cNvSpPr>
              <a:spLocks noChangeArrowheads="1"/>
            </p:cNvSpPr>
            <p:nvPr/>
          </p:nvSpPr>
          <p:spPr bwMode="auto">
            <a:xfrm>
              <a:off x="3417888" y="1773238"/>
              <a:ext cx="792162" cy="5762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b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dirty="0" smtClean="0">
                  <a:solidFill>
                    <a:srgbClr val="000000"/>
                  </a:solidFill>
                </a:rPr>
                <a:t>eFEX</a:t>
              </a:r>
            </a:p>
          </p:txBody>
        </p:sp>
        <p:sp>
          <p:nvSpPr>
            <p:cNvPr id="541" name="Rectangle 89"/>
            <p:cNvSpPr>
              <a:spLocks noChangeArrowheads="1"/>
            </p:cNvSpPr>
            <p:nvPr/>
          </p:nvSpPr>
          <p:spPr bwMode="auto">
            <a:xfrm>
              <a:off x="4210050" y="1773238"/>
              <a:ext cx="360363" cy="5762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Hub</a:t>
              </a:r>
            </a:p>
          </p:txBody>
        </p:sp>
        <p:sp>
          <p:nvSpPr>
            <p:cNvPr id="542" name="Rectangle 90"/>
            <p:cNvSpPr>
              <a:spLocks noChangeArrowheads="1"/>
            </p:cNvSpPr>
            <p:nvPr/>
          </p:nvSpPr>
          <p:spPr bwMode="auto">
            <a:xfrm>
              <a:off x="2338388" y="1773239"/>
              <a:ext cx="360362" cy="1295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dirty="0" smtClean="0">
                  <a:solidFill>
                    <a:srgbClr val="000000"/>
                  </a:solidFill>
                </a:rPr>
                <a:t>Opt.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b="1" dirty="0">
                <a:solidFill>
                  <a:srgbClr val="000000"/>
                </a:solidFill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dirty="0" smtClean="0">
                  <a:solidFill>
                    <a:srgbClr val="000000"/>
                  </a:solidFill>
                </a:rPr>
                <a:t/>
              </a:r>
              <a:br>
                <a:rPr lang="en-GB" sz="1000" b="1" dirty="0" smtClean="0">
                  <a:solidFill>
                    <a:srgbClr val="000000"/>
                  </a:solidFill>
                </a:rPr>
              </a:br>
              <a:r>
                <a:rPr lang="en-GB" sz="1000" b="1" dirty="0" smtClean="0">
                  <a:solidFill>
                    <a:srgbClr val="000000"/>
                  </a:solidFill>
                </a:rPr>
                <a:t>Plant</a:t>
              </a:r>
            </a:p>
          </p:txBody>
        </p:sp>
        <p:sp>
          <p:nvSpPr>
            <p:cNvPr id="543" name="Rectangle 92"/>
            <p:cNvSpPr>
              <a:spLocks noChangeArrowheads="1"/>
            </p:cNvSpPr>
            <p:nvPr/>
          </p:nvSpPr>
          <p:spPr bwMode="auto">
            <a:xfrm>
              <a:off x="5073650" y="2854325"/>
              <a:ext cx="649288" cy="5762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L1Topo</a:t>
              </a:r>
            </a:p>
          </p:txBody>
        </p:sp>
        <p:sp>
          <p:nvSpPr>
            <p:cNvPr id="544" name="Rectangle 93"/>
            <p:cNvSpPr>
              <a:spLocks noChangeArrowheads="1"/>
            </p:cNvSpPr>
            <p:nvPr/>
          </p:nvSpPr>
          <p:spPr bwMode="auto">
            <a:xfrm>
              <a:off x="3706813" y="2565400"/>
              <a:ext cx="431800" cy="2159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45" name="Rectangle 94"/>
            <p:cNvSpPr>
              <a:spLocks noChangeArrowheads="1"/>
            </p:cNvSpPr>
            <p:nvPr/>
          </p:nvSpPr>
          <p:spPr bwMode="auto">
            <a:xfrm>
              <a:off x="3706813" y="1846263"/>
              <a:ext cx="431800" cy="215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8000" rIns="180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ROD</a:t>
              </a:r>
            </a:p>
          </p:txBody>
        </p:sp>
        <p:sp>
          <p:nvSpPr>
            <p:cNvPr id="546" name="Line 99"/>
            <p:cNvSpPr>
              <a:spLocks noChangeShapeType="1"/>
            </p:cNvSpPr>
            <p:nvPr/>
          </p:nvSpPr>
          <p:spPr bwMode="auto">
            <a:xfrm flipV="1">
              <a:off x="2698750" y="2060575"/>
              <a:ext cx="4318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47" name="Line 107"/>
            <p:cNvSpPr>
              <a:spLocks noChangeShapeType="1"/>
            </p:cNvSpPr>
            <p:nvPr/>
          </p:nvSpPr>
          <p:spPr bwMode="auto">
            <a:xfrm>
              <a:off x="4930775" y="2925763"/>
              <a:ext cx="14287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48" name="Line 108"/>
            <p:cNvSpPr>
              <a:spLocks noChangeShapeType="1"/>
            </p:cNvSpPr>
            <p:nvPr/>
          </p:nvSpPr>
          <p:spPr bwMode="auto">
            <a:xfrm>
              <a:off x="4857750" y="3070225"/>
              <a:ext cx="2159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49" name="Line 109"/>
            <p:cNvSpPr>
              <a:spLocks noChangeShapeType="1"/>
            </p:cNvSpPr>
            <p:nvPr/>
          </p:nvSpPr>
          <p:spPr bwMode="auto">
            <a:xfrm>
              <a:off x="4857750" y="3214688"/>
              <a:ext cx="2159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0" name="Line 115"/>
            <p:cNvSpPr>
              <a:spLocks noChangeShapeType="1"/>
            </p:cNvSpPr>
            <p:nvPr/>
          </p:nvSpPr>
          <p:spPr bwMode="auto">
            <a:xfrm flipH="1" flipV="1">
              <a:off x="4570413" y="2062163"/>
              <a:ext cx="3603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1" name="Line 116"/>
            <p:cNvSpPr>
              <a:spLocks noChangeShapeType="1"/>
            </p:cNvSpPr>
            <p:nvPr/>
          </p:nvSpPr>
          <p:spPr bwMode="auto">
            <a:xfrm flipH="1" flipV="1">
              <a:off x="4570413" y="2781300"/>
              <a:ext cx="2873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2" name="Line 118"/>
            <p:cNvSpPr>
              <a:spLocks noChangeShapeType="1"/>
            </p:cNvSpPr>
            <p:nvPr/>
          </p:nvSpPr>
          <p:spPr bwMode="auto">
            <a:xfrm flipH="1">
              <a:off x="4857750" y="2781300"/>
              <a:ext cx="0" cy="2873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3" name="Line 119"/>
            <p:cNvSpPr>
              <a:spLocks noChangeShapeType="1"/>
            </p:cNvSpPr>
            <p:nvPr/>
          </p:nvSpPr>
          <p:spPr bwMode="auto">
            <a:xfrm flipV="1">
              <a:off x="4930775" y="2062163"/>
              <a:ext cx="0" cy="863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4" name="Rectangle 125"/>
            <p:cNvSpPr>
              <a:spLocks noChangeArrowheads="1"/>
            </p:cNvSpPr>
            <p:nvPr/>
          </p:nvSpPr>
          <p:spPr bwMode="auto">
            <a:xfrm>
              <a:off x="3130550" y="1773238"/>
              <a:ext cx="360363" cy="5762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RTM</a:t>
              </a:r>
            </a:p>
          </p:txBody>
        </p:sp>
        <p:sp>
          <p:nvSpPr>
            <p:cNvPr id="555" name="Rectangle 126"/>
            <p:cNvSpPr>
              <a:spLocks noChangeArrowheads="1"/>
            </p:cNvSpPr>
            <p:nvPr/>
          </p:nvSpPr>
          <p:spPr bwMode="auto">
            <a:xfrm>
              <a:off x="3130550" y="2493963"/>
              <a:ext cx="360363" cy="57626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smtClean="0">
                  <a:solidFill>
                    <a:srgbClr val="000000"/>
                  </a:solidFill>
                </a:rPr>
                <a:t>RTM</a:t>
              </a:r>
            </a:p>
          </p:txBody>
        </p:sp>
        <p:sp>
          <p:nvSpPr>
            <p:cNvPr id="556" name="Line 99"/>
            <p:cNvSpPr>
              <a:spLocks noChangeShapeType="1"/>
            </p:cNvSpPr>
            <p:nvPr/>
          </p:nvSpPr>
          <p:spPr bwMode="auto">
            <a:xfrm flipV="1">
              <a:off x="2693922" y="2778807"/>
              <a:ext cx="4318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7" name="Line 116"/>
            <p:cNvSpPr>
              <a:spLocks noChangeShapeType="1"/>
            </p:cNvSpPr>
            <p:nvPr/>
          </p:nvSpPr>
          <p:spPr bwMode="auto">
            <a:xfrm>
              <a:off x="2341272" y="2420940"/>
              <a:ext cx="357477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smtClean="0">
                <a:solidFill>
                  <a:srgbClr val="000000"/>
                </a:solidFill>
              </a:endParaRPr>
            </a:p>
          </p:txBody>
        </p:sp>
        <p:sp>
          <p:nvSpPr>
            <p:cNvPr id="558" name="Line 47"/>
            <p:cNvSpPr>
              <a:spLocks noChangeShapeType="1"/>
            </p:cNvSpPr>
            <p:nvPr/>
          </p:nvSpPr>
          <p:spPr bwMode="auto">
            <a:xfrm>
              <a:off x="1727001" y="2708920"/>
              <a:ext cx="61138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000" dirty="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9928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remarks on baseline 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FPGA density reduced </a:t>
            </a:r>
            <a:r>
              <a:rPr lang="en-GB" dirty="0" err="1" smtClean="0"/>
              <a:t>wrt</a:t>
            </a:r>
            <a:r>
              <a:rPr lang="en-GB" dirty="0" smtClean="0"/>
              <a:t> previously presented phi ring scheme</a:t>
            </a:r>
          </a:p>
          <a:p>
            <a:r>
              <a:rPr lang="en-GB" dirty="0" smtClean="0"/>
              <a:t>Still very dense </a:t>
            </a:r>
            <a:r>
              <a:rPr lang="en-GB" dirty="0" smtClean="0"/>
              <a:t>design, high power dissipation</a:t>
            </a:r>
            <a:endParaRPr lang="en-GB" dirty="0" smtClean="0"/>
          </a:p>
          <a:p>
            <a:r>
              <a:rPr lang="en-GB" dirty="0" smtClean="0"/>
              <a:t>FPGA count might grow again for larger jet option</a:t>
            </a:r>
          </a:p>
          <a:p>
            <a:r>
              <a:rPr lang="en-GB" dirty="0" smtClean="0"/>
              <a:t>Real-time circuitry has absolute precedence over non-real-time components</a:t>
            </a:r>
          </a:p>
          <a:p>
            <a:pPr lvl="1"/>
            <a:r>
              <a:rPr lang="en-GB" dirty="0" smtClean="0"/>
              <a:t>Happy to see RODs move off module </a:t>
            </a:r>
          </a:p>
          <a:p>
            <a:pPr lvl="1"/>
            <a:r>
              <a:rPr lang="en-GB" dirty="0" smtClean="0"/>
              <a:t>Any </a:t>
            </a:r>
            <a:r>
              <a:rPr lang="en-GB" dirty="0" smtClean="0"/>
              <a:t>TTC solution must be minimum footprint</a:t>
            </a:r>
          </a:p>
          <a:p>
            <a:pPr lvl="1"/>
            <a:r>
              <a:rPr lang="en-GB" dirty="0" smtClean="0"/>
              <a:t>Power and ATCA control minimized in floor-plan shown</a:t>
            </a:r>
          </a:p>
          <a:p>
            <a:r>
              <a:rPr lang="en-GB" dirty="0" smtClean="0"/>
              <a:t>Baseline design would probably allow for low-latency direct output into L1Topo (48 fibres total)</a:t>
            </a:r>
          </a:p>
          <a:p>
            <a:r>
              <a:rPr lang="en-GB" dirty="0" smtClean="0"/>
              <a:t>Output consolidation possible at some latency </a:t>
            </a:r>
            <a:r>
              <a:rPr lang="en-GB" dirty="0" smtClean="0"/>
              <a:t>penalty</a:t>
            </a:r>
          </a:p>
          <a:p>
            <a:r>
              <a:rPr lang="en-GB" dirty="0"/>
              <a:t>jFEX relies on “MicroPOD” high-density optical devices</a:t>
            </a:r>
          </a:p>
          <a:p>
            <a:endParaRPr lang="en-GB" dirty="0"/>
          </a:p>
          <a:p>
            <a:r>
              <a:rPr lang="en-GB" dirty="0" smtClean="0"/>
              <a:t>Aim </a:t>
            </a:r>
            <a:r>
              <a:rPr lang="en-GB" dirty="0"/>
              <a:t>at higher line rates (currently FPGAs support 13 Gb/s, MicroPOD </a:t>
            </a:r>
            <a:r>
              <a:rPr lang="en-GB" dirty="0" smtClean="0"/>
              <a:t>14 </a:t>
            </a:r>
            <a:r>
              <a:rPr lang="en-GB" dirty="0"/>
              <a:t>Gb/s)</a:t>
            </a:r>
          </a:p>
          <a:p>
            <a:r>
              <a:rPr lang="en-GB" dirty="0"/>
              <a:t>Allow for even finer granularity / larger jets / smaller FPGA </a:t>
            </a:r>
            <a:r>
              <a:rPr lang="en-GB" dirty="0" smtClean="0"/>
              <a:t>devices</a:t>
            </a:r>
            <a:endParaRPr lang="en-GB" dirty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5769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Questions and issues are dealt with in following slides. Since I am late, please have a look at them in unformatted shape in the .txt file. They will be added below asap…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7690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Issues / questions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Many issues that came up recently are common to both </a:t>
            </a:r>
            <a:r>
              <a:rPr lang="en-GB" dirty="0" err="1" smtClean="0"/>
              <a:t>FEXes</a:t>
            </a:r>
            <a:r>
              <a:rPr lang="en-GB" dirty="0" smtClean="0"/>
              <a:t>. Concentrate on jFEX specific issues here.</a:t>
            </a:r>
          </a:p>
          <a:p>
            <a:r>
              <a:rPr lang="en-GB" dirty="0" smtClean="0"/>
              <a:t>The 6.4 Gb/s baseline is not quite what we want to build</a:t>
            </a:r>
          </a:p>
          <a:p>
            <a:pPr lvl="1"/>
            <a:r>
              <a:rPr lang="en-GB" dirty="0" smtClean="0"/>
              <a:t>At module level there is enough environment for large jets</a:t>
            </a:r>
          </a:p>
          <a:p>
            <a:pPr lvl="1"/>
            <a:r>
              <a:rPr lang="en-GB" dirty="0" smtClean="0"/>
              <a:t>With FPGAs available on the market that cannot be exploited (excessive on-board duplication)</a:t>
            </a:r>
          </a:p>
          <a:p>
            <a:r>
              <a:rPr lang="en-GB" dirty="0" smtClean="0"/>
              <a:t>Is 6.4 Gb/s / 0.9 x 0.9 ok, assuming we will not actually build the baseline but rather increase input rates 2-fold ?</a:t>
            </a:r>
          </a:p>
          <a:p>
            <a:pPr lvl="1"/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271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Intro: L1Calo Phase-1 System / Jets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5" name="Rectangle 14"/>
          <p:cNvSpPr>
            <a:spLocks noChangeArrowheads="1"/>
          </p:cNvSpPr>
          <p:nvPr/>
        </p:nvSpPr>
        <p:spPr bwMode="auto">
          <a:xfrm>
            <a:off x="2267744" y="4292154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CPM</a:t>
            </a:r>
          </a:p>
        </p:txBody>
      </p:sp>
      <p:sp>
        <p:nvSpPr>
          <p:cNvPr id="76" name="Rectangle 15"/>
          <p:cNvSpPr>
            <a:spLocks noChangeArrowheads="1"/>
          </p:cNvSpPr>
          <p:nvPr/>
        </p:nvSpPr>
        <p:spPr bwMode="auto">
          <a:xfrm>
            <a:off x="2267744" y="3573016"/>
            <a:ext cx="1008062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JEM</a:t>
            </a:r>
          </a:p>
        </p:txBody>
      </p:sp>
      <p:sp>
        <p:nvSpPr>
          <p:cNvPr id="77" name="Rectangle 16"/>
          <p:cNvSpPr>
            <a:spLocks noChangeArrowheads="1"/>
          </p:cNvSpPr>
          <p:nvPr/>
        </p:nvSpPr>
        <p:spPr bwMode="auto">
          <a:xfrm>
            <a:off x="3275806" y="3573016"/>
            <a:ext cx="360363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78" name="Rectangle 17"/>
          <p:cNvSpPr>
            <a:spLocks noChangeArrowheads="1"/>
          </p:cNvSpPr>
          <p:nvPr/>
        </p:nvSpPr>
        <p:spPr bwMode="auto">
          <a:xfrm>
            <a:off x="3275806" y="4292154"/>
            <a:ext cx="360363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79" name="Rectangle 19"/>
          <p:cNvSpPr>
            <a:spLocks noChangeArrowheads="1"/>
          </p:cNvSpPr>
          <p:nvPr/>
        </p:nvSpPr>
        <p:spPr bwMode="auto">
          <a:xfrm>
            <a:off x="3275806" y="2564954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80" name="Rectangle 21"/>
          <p:cNvSpPr>
            <a:spLocks noChangeArrowheads="1"/>
          </p:cNvSpPr>
          <p:nvPr/>
        </p:nvSpPr>
        <p:spPr bwMode="auto">
          <a:xfrm>
            <a:off x="3275806" y="1844229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81" name="Rectangle 24"/>
          <p:cNvSpPr>
            <a:spLocks noChangeArrowheads="1"/>
          </p:cNvSpPr>
          <p:nvPr/>
        </p:nvSpPr>
        <p:spPr bwMode="auto">
          <a:xfrm>
            <a:off x="4139406" y="2925316"/>
            <a:ext cx="649288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L1Topo</a:t>
            </a:r>
          </a:p>
        </p:txBody>
      </p:sp>
      <p:sp>
        <p:nvSpPr>
          <p:cNvPr id="82" name="Rectangle 26"/>
          <p:cNvSpPr>
            <a:spLocks noChangeArrowheads="1"/>
          </p:cNvSpPr>
          <p:nvPr/>
        </p:nvSpPr>
        <p:spPr bwMode="auto">
          <a:xfrm>
            <a:off x="2772569" y="2636391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83" name="Rectangle 28"/>
          <p:cNvSpPr>
            <a:spLocks noChangeArrowheads="1"/>
          </p:cNvSpPr>
          <p:nvPr/>
        </p:nvSpPr>
        <p:spPr bwMode="auto">
          <a:xfrm>
            <a:off x="2772569" y="1917254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84" name="Rectangle 33"/>
          <p:cNvSpPr>
            <a:spLocks noChangeArrowheads="1"/>
          </p:cNvSpPr>
          <p:nvPr/>
        </p:nvSpPr>
        <p:spPr bwMode="auto">
          <a:xfrm>
            <a:off x="2340769" y="3860354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JMM</a:t>
            </a:r>
          </a:p>
        </p:txBody>
      </p:sp>
      <p:sp>
        <p:nvSpPr>
          <p:cNvPr id="85" name="Rectangle 39"/>
          <p:cNvSpPr>
            <a:spLocks noChangeArrowheads="1"/>
          </p:cNvSpPr>
          <p:nvPr/>
        </p:nvSpPr>
        <p:spPr bwMode="auto">
          <a:xfrm>
            <a:off x="972344" y="3860354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PPR</a:t>
            </a:r>
          </a:p>
        </p:txBody>
      </p:sp>
      <p:sp>
        <p:nvSpPr>
          <p:cNvPr id="86" name="Rectangle 41"/>
          <p:cNvSpPr>
            <a:spLocks noChangeArrowheads="1"/>
          </p:cNvSpPr>
          <p:nvPr/>
        </p:nvSpPr>
        <p:spPr bwMode="auto">
          <a:xfrm>
            <a:off x="1691481" y="4004816"/>
            <a:ext cx="215900" cy="1444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87" name="Line 42"/>
          <p:cNvSpPr>
            <a:spLocks noChangeShapeType="1"/>
          </p:cNvSpPr>
          <p:nvPr/>
        </p:nvSpPr>
        <p:spPr bwMode="auto">
          <a:xfrm flipV="1">
            <a:off x="1907381" y="3933379"/>
            <a:ext cx="4318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88" name="Line 43"/>
          <p:cNvSpPr>
            <a:spLocks noChangeShapeType="1"/>
          </p:cNvSpPr>
          <p:nvPr/>
        </p:nvSpPr>
        <p:spPr bwMode="auto">
          <a:xfrm>
            <a:off x="1907381" y="4292154"/>
            <a:ext cx="3603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89" name="Line 47"/>
          <p:cNvSpPr>
            <a:spLocks noChangeShapeType="1"/>
          </p:cNvSpPr>
          <p:nvPr/>
        </p:nvSpPr>
        <p:spPr bwMode="auto">
          <a:xfrm>
            <a:off x="1043781" y="2347468"/>
            <a:ext cx="382806" cy="198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90" name="Text Box 56"/>
          <p:cNvSpPr txBox="1">
            <a:spLocks noChangeArrowheads="1"/>
          </p:cNvSpPr>
          <p:nvPr/>
        </p:nvSpPr>
        <p:spPr bwMode="auto">
          <a:xfrm>
            <a:off x="167500" y="2217292"/>
            <a:ext cx="863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</a:rPr>
              <a:t>From Digital Processing System</a:t>
            </a:r>
          </a:p>
        </p:txBody>
      </p:sp>
      <p:sp>
        <p:nvSpPr>
          <p:cNvPr id="91" name="Rectangle 58"/>
          <p:cNvSpPr>
            <a:spLocks noChangeArrowheads="1"/>
          </p:cNvSpPr>
          <p:nvPr/>
        </p:nvSpPr>
        <p:spPr bwMode="auto">
          <a:xfrm>
            <a:off x="2267744" y="4292154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CPM</a:t>
            </a:r>
          </a:p>
        </p:txBody>
      </p:sp>
      <p:sp>
        <p:nvSpPr>
          <p:cNvPr id="92" name="Rectangle 59"/>
          <p:cNvSpPr>
            <a:spLocks noChangeArrowheads="1"/>
          </p:cNvSpPr>
          <p:nvPr/>
        </p:nvSpPr>
        <p:spPr bwMode="auto">
          <a:xfrm>
            <a:off x="2267744" y="3573016"/>
            <a:ext cx="1008062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JEM</a:t>
            </a:r>
          </a:p>
        </p:txBody>
      </p:sp>
      <p:sp>
        <p:nvSpPr>
          <p:cNvPr id="93" name="Rectangle 60"/>
          <p:cNvSpPr>
            <a:spLocks noChangeArrowheads="1"/>
          </p:cNvSpPr>
          <p:nvPr/>
        </p:nvSpPr>
        <p:spPr bwMode="auto">
          <a:xfrm>
            <a:off x="3275806" y="3573016"/>
            <a:ext cx="360363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94" name="Rectangle 61"/>
          <p:cNvSpPr>
            <a:spLocks noChangeArrowheads="1"/>
          </p:cNvSpPr>
          <p:nvPr/>
        </p:nvSpPr>
        <p:spPr bwMode="auto">
          <a:xfrm>
            <a:off x="3275806" y="4292154"/>
            <a:ext cx="360363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95" name="Rectangle 62"/>
          <p:cNvSpPr>
            <a:spLocks noChangeArrowheads="1"/>
          </p:cNvSpPr>
          <p:nvPr/>
        </p:nvSpPr>
        <p:spPr bwMode="auto">
          <a:xfrm>
            <a:off x="3275806" y="2564954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96" name="Rectangle 64"/>
          <p:cNvSpPr>
            <a:spLocks noChangeArrowheads="1"/>
          </p:cNvSpPr>
          <p:nvPr/>
        </p:nvSpPr>
        <p:spPr bwMode="auto">
          <a:xfrm>
            <a:off x="3275806" y="1844229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97" name="Rectangle 67"/>
          <p:cNvSpPr>
            <a:spLocks noChangeArrowheads="1"/>
          </p:cNvSpPr>
          <p:nvPr/>
        </p:nvSpPr>
        <p:spPr bwMode="auto">
          <a:xfrm>
            <a:off x="4139406" y="2925316"/>
            <a:ext cx="649288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L1Topo</a:t>
            </a:r>
          </a:p>
        </p:txBody>
      </p:sp>
      <p:sp>
        <p:nvSpPr>
          <p:cNvPr id="98" name="Rectangle 68"/>
          <p:cNvSpPr>
            <a:spLocks noChangeArrowheads="1"/>
          </p:cNvSpPr>
          <p:nvPr/>
        </p:nvSpPr>
        <p:spPr bwMode="auto">
          <a:xfrm>
            <a:off x="2772569" y="2636391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99" name="Rectangle 69"/>
          <p:cNvSpPr>
            <a:spLocks noChangeArrowheads="1"/>
          </p:cNvSpPr>
          <p:nvPr/>
        </p:nvSpPr>
        <p:spPr bwMode="auto">
          <a:xfrm>
            <a:off x="2772569" y="1917254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ROD</a:t>
            </a:r>
          </a:p>
        </p:txBody>
      </p:sp>
      <p:sp>
        <p:nvSpPr>
          <p:cNvPr id="100" name="Rectangle 70"/>
          <p:cNvSpPr>
            <a:spLocks noChangeArrowheads="1"/>
          </p:cNvSpPr>
          <p:nvPr/>
        </p:nvSpPr>
        <p:spPr bwMode="auto">
          <a:xfrm>
            <a:off x="2340769" y="3860354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rgbClr val="000000"/>
                </a:solidFill>
              </a:rPr>
              <a:t>JMM</a:t>
            </a:r>
          </a:p>
        </p:txBody>
      </p:sp>
      <p:sp>
        <p:nvSpPr>
          <p:cNvPr id="101" name="Rectangle 71"/>
          <p:cNvSpPr>
            <a:spLocks noChangeArrowheads="1"/>
          </p:cNvSpPr>
          <p:nvPr/>
        </p:nvSpPr>
        <p:spPr bwMode="auto">
          <a:xfrm>
            <a:off x="1691481" y="4004816"/>
            <a:ext cx="215900" cy="1444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02" name="Line 72"/>
          <p:cNvSpPr>
            <a:spLocks noChangeShapeType="1"/>
          </p:cNvSpPr>
          <p:nvPr/>
        </p:nvSpPr>
        <p:spPr bwMode="auto">
          <a:xfrm flipV="1">
            <a:off x="1907381" y="3933379"/>
            <a:ext cx="4318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03" name="Line 73"/>
          <p:cNvSpPr>
            <a:spLocks noChangeShapeType="1"/>
          </p:cNvSpPr>
          <p:nvPr/>
        </p:nvSpPr>
        <p:spPr bwMode="auto">
          <a:xfrm>
            <a:off x="1907381" y="4292154"/>
            <a:ext cx="3603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 smtClean="0">
              <a:solidFill>
                <a:srgbClr val="000000"/>
              </a:solidFill>
            </a:endParaRPr>
          </a:p>
        </p:txBody>
      </p:sp>
      <p:sp>
        <p:nvSpPr>
          <p:cNvPr id="104" name="Rectangle 81"/>
          <p:cNvSpPr>
            <a:spLocks noChangeArrowheads="1"/>
          </p:cNvSpPr>
          <p:nvPr/>
        </p:nvSpPr>
        <p:spPr bwMode="auto">
          <a:xfrm>
            <a:off x="972344" y="3860354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PPR</a:t>
            </a:r>
          </a:p>
        </p:txBody>
      </p:sp>
      <p:sp>
        <p:nvSpPr>
          <p:cNvPr id="105" name="Rectangle 82"/>
          <p:cNvSpPr>
            <a:spLocks noChangeArrowheads="1"/>
          </p:cNvSpPr>
          <p:nvPr/>
        </p:nvSpPr>
        <p:spPr bwMode="auto">
          <a:xfrm>
            <a:off x="2483644" y="2564954"/>
            <a:ext cx="792162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b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jFEX</a:t>
            </a:r>
          </a:p>
        </p:txBody>
      </p:sp>
      <p:sp>
        <p:nvSpPr>
          <p:cNvPr id="106" name="Rectangle 83"/>
          <p:cNvSpPr>
            <a:spLocks noChangeArrowheads="1"/>
          </p:cNvSpPr>
          <p:nvPr/>
        </p:nvSpPr>
        <p:spPr bwMode="auto">
          <a:xfrm>
            <a:off x="2267744" y="4292154"/>
            <a:ext cx="1008062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CPM</a:t>
            </a:r>
          </a:p>
        </p:txBody>
      </p:sp>
      <p:sp>
        <p:nvSpPr>
          <p:cNvPr id="107" name="Rectangle 84"/>
          <p:cNvSpPr>
            <a:spLocks noChangeArrowheads="1"/>
          </p:cNvSpPr>
          <p:nvPr/>
        </p:nvSpPr>
        <p:spPr bwMode="auto">
          <a:xfrm>
            <a:off x="2267744" y="3573016"/>
            <a:ext cx="1008062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JEM</a:t>
            </a:r>
          </a:p>
        </p:txBody>
      </p:sp>
      <p:sp>
        <p:nvSpPr>
          <p:cNvPr id="108" name="Rectangle 85"/>
          <p:cNvSpPr>
            <a:spLocks noChangeArrowheads="1"/>
          </p:cNvSpPr>
          <p:nvPr/>
        </p:nvSpPr>
        <p:spPr bwMode="auto">
          <a:xfrm>
            <a:off x="3275806" y="3573016"/>
            <a:ext cx="360363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109" name="Rectangle 86"/>
          <p:cNvSpPr>
            <a:spLocks noChangeArrowheads="1"/>
          </p:cNvSpPr>
          <p:nvPr/>
        </p:nvSpPr>
        <p:spPr bwMode="auto">
          <a:xfrm>
            <a:off x="3275806" y="4292154"/>
            <a:ext cx="360363" cy="5762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CMX</a:t>
            </a:r>
          </a:p>
        </p:txBody>
      </p:sp>
      <p:sp>
        <p:nvSpPr>
          <p:cNvPr id="110" name="Rectangle 87"/>
          <p:cNvSpPr>
            <a:spLocks noChangeArrowheads="1"/>
          </p:cNvSpPr>
          <p:nvPr/>
        </p:nvSpPr>
        <p:spPr bwMode="auto">
          <a:xfrm>
            <a:off x="3275806" y="2564954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111" name="Rectangle 88"/>
          <p:cNvSpPr>
            <a:spLocks noChangeArrowheads="1"/>
          </p:cNvSpPr>
          <p:nvPr/>
        </p:nvSpPr>
        <p:spPr bwMode="auto">
          <a:xfrm>
            <a:off x="2483644" y="1844229"/>
            <a:ext cx="792162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b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eFEX</a:t>
            </a:r>
          </a:p>
        </p:txBody>
      </p:sp>
      <p:sp>
        <p:nvSpPr>
          <p:cNvPr id="112" name="Rectangle 89"/>
          <p:cNvSpPr>
            <a:spLocks noChangeArrowheads="1"/>
          </p:cNvSpPr>
          <p:nvPr/>
        </p:nvSpPr>
        <p:spPr bwMode="auto">
          <a:xfrm>
            <a:off x="3275806" y="1844229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Hub</a:t>
            </a:r>
          </a:p>
        </p:txBody>
      </p:sp>
      <p:sp>
        <p:nvSpPr>
          <p:cNvPr id="113" name="Rectangle 90"/>
          <p:cNvSpPr>
            <a:spLocks noChangeArrowheads="1"/>
          </p:cNvSpPr>
          <p:nvPr/>
        </p:nvSpPr>
        <p:spPr bwMode="auto">
          <a:xfrm>
            <a:off x="1404144" y="1844230"/>
            <a:ext cx="360362" cy="12954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>Opt.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dirty="0" smtClean="0">
                <a:solidFill>
                  <a:srgbClr val="000000"/>
                </a:solidFill>
              </a:rPr>
              <a:t/>
            </a:r>
            <a:br>
              <a:rPr lang="en-GB" sz="1000" b="1" dirty="0" smtClean="0">
                <a:solidFill>
                  <a:srgbClr val="000000"/>
                </a:solidFill>
              </a:rPr>
            </a:br>
            <a:r>
              <a:rPr lang="en-GB" sz="1000" b="1" dirty="0" smtClean="0">
                <a:solidFill>
                  <a:srgbClr val="000000"/>
                </a:solidFill>
              </a:rPr>
              <a:t>Plant</a:t>
            </a:r>
          </a:p>
        </p:txBody>
      </p:sp>
      <p:sp>
        <p:nvSpPr>
          <p:cNvPr id="114" name="Rectangle 92"/>
          <p:cNvSpPr>
            <a:spLocks noChangeArrowheads="1"/>
          </p:cNvSpPr>
          <p:nvPr/>
        </p:nvSpPr>
        <p:spPr bwMode="auto">
          <a:xfrm>
            <a:off x="4139406" y="2925316"/>
            <a:ext cx="649288" cy="5762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L1Topo</a:t>
            </a:r>
          </a:p>
        </p:txBody>
      </p:sp>
      <p:sp>
        <p:nvSpPr>
          <p:cNvPr id="117" name="Rectangle 95"/>
          <p:cNvSpPr>
            <a:spLocks noChangeArrowheads="1"/>
          </p:cNvSpPr>
          <p:nvPr/>
        </p:nvSpPr>
        <p:spPr bwMode="auto">
          <a:xfrm>
            <a:off x="2340769" y="3860354"/>
            <a:ext cx="431800" cy="2159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000" rIns="18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JMM</a:t>
            </a:r>
          </a:p>
        </p:txBody>
      </p:sp>
      <p:sp>
        <p:nvSpPr>
          <p:cNvPr id="118" name="Rectangle 96"/>
          <p:cNvSpPr>
            <a:spLocks noChangeArrowheads="1"/>
          </p:cNvSpPr>
          <p:nvPr/>
        </p:nvSpPr>
        <p:spPr bwMode="auto">
          <a:xfrm>
            <a:off x="1691481" y="4004816"/>
            <a:ext cx="215900" cy="1444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19" name="Line 97"/>
          <p:cNvSpPr>
            <a:spLocks noChangeShapeType="1"/>
          </p:cNvSpPr>
          <p:nvPr/>
        </p:nvSpPr>
        <p:spPr bwMode="auto">
          <a:xfrm flipV="1">
            <a:off x="1907381" y="3933379"/>
            <a:ext cx="43180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0" name="Line 98"/>
          <p:cNvSpPr>
            <a:spLocks noChangeShapeType="1"/>
          </p:cNvSpPr>
          <p:nvPr/>
        </p:nvSpPr>
        <p:spPr bwMode="auto">
          <a:xfrm>
            <a:off x="1907381" y="4292154"/>
            <a:ext cx="360363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1" name="Line 99"/>
          <p:cNvSpPr>
            <a:spLocks noChangeShapeType="1"/>
          </p:cNvSpPr>
          <p:nvPr/>
        </p:nvSpPr>
        <p:spPr bwMode="auto">
          <a:xfrm flipV="1">
            <a:off x="1764506" y="2131566"/>
            <a:ext cx="4318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2" name="Line 101"/>
          <p:cNvSpPr>
            <a:spLocks noChangeShapeType="1"/>
          </p:cNvSpPr>
          <p:nvPr/>
        </p:nvSpPr>
        <p:spPr bwMode="auto">
          <a:xfrm flipV="1">
            <a:off x="2412206" y="3384102"/>
            <a:ext cx="0" cy="476251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3" name="Line 107"/>
          <p:cNvSpPr>
            <a:spLocks noChangeShapeType="1"/>
          </p:cNvSpPr>
          <p:nvPr/>
        </p:nvSpPr>
        <p:spPr bwMode="auto">
          <a:xfrm>
            <a:off x="3996531" y="2996754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4" name="Line 108"/>
          <p:cNvSpPr>
            <a:spLocks noChangeShapeType="1"/>
          </p:cNvSpPr>
          <p:nvPr/>
        </p:nvSpPr>
        <p:spPr bwMode="auto">
          <a:xfrm>
            <a:off x="3923506" y="3141216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5" name="Line 109"/>
          <p:cNvSpPr>
            <a:spLocks noChangeShapeType="1"/>
          </p:cNvSpPr>
          <p:nvPr/>
        </p:nvSpPr>
        <p:spPr bwMode="auto">
          <a:xfrm>
            <a:off x="3923506" y="3285679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6" name="Line 110"/>
          <p:cNvSpPr>
            <a:spLocks noChangeShapeType="1"/>
          </p:cNvSpPr>
          <p:nvPr/>
        </p:nvSpPr>
        <p:spPr bwMode="auto">
          <a:xfrm>
            <a:off x="3996531" y="3428554"/>
            <a:ext cx="142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7" name="Line 111"/>
          <p:cNvSpPr>
            <a:spLocks noChangeShapeType="1"/>
          </p:cNvSpPr>
          <p:nvPr/>
        </p:nvSpPr>
        <p:spPr bwMode="auto">
          <a:xfrm flipH="1">
            <a:off x="3923506" y="3285679"/>
            <a:ext cx="0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8" name="Line 112"/>
          <p:cNvSpPr>
            <a:spLocks noChangeShapeType="1"/>
          </p:cNvSpPr>
          <p:nvPr/>
        </p:nvSpPr>
        <p:spPr bwMode="auto">
          <a:xfrm flipH="1" flipV="1">
            <a:off x="3636169" y="3860354"/>
            <a:ext cx="287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29" name="Line 113"/>
          <p:cNvSpPr>
            <a:spLocks noChangeShapeType="1"/>
          </p:cNvSpPr>
          <p:nvPr/>
        </p:nvSpPr>
        <p:spPr bwMode="auto">
          <a:xfrm flipH="1" flipV="1">
            <a:off x="3636169" y="4581079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0" name="Line 114"/>
          <p:cNvSpPr>
            <a:spLocks noChangeShapeType="1"/>
          </p:cNvSpPr>
          <p:nvPr/>
        </p:nvSpPr>
        <p:spPr bwMode="auto">
          <a:xfrm flipH="1">
            <a:off x="3996531" y="3428554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1" name="Line 115"/>
          <p:cNvSpPr>
            <a:spLocks noChangeShapeType="1"/>
          </p:cNvSpPr>
          <p:nvPr/>
        </p:nvSpPr>
        <p:spPr bwMode="auto">
          <a:xfrm flipH="1" flipV="1">
            <a:off x="3636169" y="2133154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2" name="Line 116"/>
          <p:cNvSpPr>
            <a:spLocks noChangeShapeType="1"/>
          </p:cNvSpPr>
          <p:nvPr/>
        </p:nvSpPr>
        <p:spPr bwMode="auto">
          <a:xfrm flipH="1" flipV="1">
            <a:off x="3636169" y="2852291"/>
            <a:ext cx="287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3" name="Line 118"/>
          <p:cNvSpPr>
            <a:spLocks noChangeShapeType="1"/>
          </p:cNvSpPr>
          <p:nvPr/>
        </p:nvSpPr>
        <p:spPr bwMode="auto">
          <a:xfrm flipH="1">
            <a:off x="3923506" y="2852291"/>
            <a:ext cx="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4" name="Line 119"/>
          <p:cNvSpPr>
            <a:spLocks noChangeShapeType="1"/>
          </p:cNvSpPr>
          <p:nvPr/>
        </p:nvSpPr>
        <p:spPr bwMode="auto">
          <a:xfrm flipV="1">
            <a:off x="3996531" y="2133154"/>
            <a:ext cx="0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5" name="Rectangle 121"/>
          <p:cNvSpPr>
            <a:spLocks noChangeArrowheads="1"/>
          </p:cNvSpPr>
          <p:nvPr/>
        </p:nvSpPr>
        <p:spPr bwMode="auto">
          <a:xfrm>
            <a:off x="2326832" y="5366902"/>
            <a:ext cx="288925" cy="1444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6" name="Text Box 122"/>
          <p:cNvSpPr txBox="1">
            <a:spLocks noChangeArrowheads="1"/>
          </p:cNvSpPr>
          <p:nvPr/>
        </p:nvSpPr>
        <p:spPr bwMode="auto">
          <a:xfrm>
            <a:off x="2614169" y="5295464"/>
            <a:ext cx="11207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Lucida Sans" pitchFamily="34" charset="0"/>
                <a:ea typeface="ヒラギノ角ゴ Pro W3" pitchFamily="8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solidFill>
                  <a:srgbClr val="000000"/>
                </a:solidFill>
              </a:rPr>
              <a:t>New at Phase 1</a:t>
            </a:r>
          </a:p>
        </p:txBody>
      </p:sp>
      <p:sp>
        <p:nvSpPr>
          <p:cNvPr id="137" name="Rectangle 125"/>
          <p:cNvSpPr>
            <a:spLocks noChangeArrowheads="1"/>
          </p:cNvSpPr>
          <p:nvPr/>
        </p:nvSpPr>
        <p:spPr bwMode="auto">
          <a:xfrm>
            <a:off x="2196306" y="1844229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RTM</a:t>
            </a:r>
          </a:p>
        </p:txBody>
      </p:sp>
      <p:sp>
        <p:nvSpPr>
          <p:cNvPr id="138" name="Rectangle 126"/>
          <p:cNvSpPr>
            <a:spLocks noChangeArrowheads="1"/>
          </p:cNvSpPr>
          <p:nvPr/>
        </p:nvSpPr>
        <p:spPr bwMode="auto">
          <a:xfrm>
            <a:off x="2196306" y="2564954"/>
            <a:ext cx="360363" cy="5762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b="1" smtClean="0">
                <a:solidFill>
                  <a:srgbClr val="000000"/>
                </a:solidFill>
              </a:rPr>
              <a:t>RTM</a:t>
            </a:r>
          </a:p>
        </p:txBody>
      </p:sp>
      <p:sp>
        <p:nvSpPr>
          <p:cNvPr id="142" name="Line 116"/>
          <p:cNvSpPr>
            <a:spLocks noChangeShapeType="1"/>
          </p:cNvSpPr>
          <p:nvPr/>
        </p:nvSpPr>
        <p:spPr bwMode="auto">
          <a:xfrm flipH="1" flipV="1">
            <a:off x="1045468" y="3384103"/>
            <a:ext cx="136673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3" name="Line 101"/>
          <p:cNvSpPr>
            <a:spLocks noChangeShapeType="1"/>
          </p:cNvSpPr>
          <p:nvPr/>
        </p:nvSpPr>
        <p:spPr bwMode="auto">
          <a:xfrm flipV="1">
            <a:off x="1051983" y="2995495"/>
            <a:ext cx="353848" cy="1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 flipV="1">
            <a:off x="1759678" y="2849798"/>
            <a:ext cx="4318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8" name="Line 116"/>
          <p:cNvSpPr>
            <a:spLocks noChangeShapeType="1"/>
          </p:cNvSpPr>
          <p:nvPr/>
        </p:nvSpPr>
        <p:spPr bwMode="auto">
          <a:xfrm flipH="1">
            <a:off x="1045468" y="2995495"/>
            <a:ext cx="0" cy="38860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49" name="Line 116"/>
          <p:cNvSpPr>
            <a:spLocks noChangeShapeType="1"/>
          </p:cNvSpPr>
          <p:nvPr/>
        </p:nvSpPr>
        <p:spPr bwMode="auto">
          <a:xfrm>
            <a:off x="1407028" y="2491931"/>
            <a:ext cx="357477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74" name="Line 97"/>
          <p:cNvSpPr>
            <a:spLocks noChangeShapeType="1"/>
          </p:cNvSpPr>
          <p:nvPr/>
        </p:nvSpPr>
        <p:spPr bwMode="auto">
          <a:xfrm flipH="1" flipV="1">
            <a:off x="1547018" y="3390455"/>
            <a:ext cx="241776" cy="61889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139" name="Line 97"/>
          <p:cNvSpPr>
            <a:spLocks noChangeShapeType="1"/>
          </p:cNvSpPr>
          <p:nvPr/>
        </p:nvSpPr>
        <p:spPr bwMode="auto">
          <a:xfrm flipV="1">
            <a:off x="1031100" y="2707903"/>
            <a:ext cx="395487" cy="3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smtClean="0">
              <a:solidFill>
                <a:srgbClr val="000000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074288" y="2491931"/>
            <a:ext cx="1699928" cy="172075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Inhaltsplatzhalter 2"/>
          <p:cNvSpPr>
            <a:spLocks noGrp="1"/>
          </p:cNvSpPr>
          <p:nvPr>
            <p:ph idx="1"/>
          </p:nvPr>
        </p:nvSpPr>
        <p:spPr>
          <a:xfrm>
            <a:off x="4931568" y="1340768"/>
            <a:ext cx="3998150" cy="51600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Jets</a:t>
            </a:r>
          </a:p>
          <a:p>
            <a:pPr lvl="1"/>
            <a:endParaRPr lang="en-GB" dirty="0" smtClean="0"/>
          </a:p>
          <a:p>
            <a:pPr marL="0" indent="0">
              <a:buNone/>
            </a:pPr>
            <a:r>
              <a:rPr lang="en-GB" dirty="0"/>
              <a:t>P</a:t>
            </a:r>
            <a:r>
              <a:rPr lang="en-GB" dirty="0" smtClean="0"/>
              <a:t>hase-1: jet feature extractor </a:t>
            </a:r>
            <a:r>
              <a:rPr lang="en-GB" dirty="0" err="1" smtClean="0"/>
              <a:t>jFEX</a:t>
            </a:r>
            <a:endParaRPr lang="en-GB" dirty="0" smtClean="0"/>
          </a:p>
          <a:p>
            <a:r>
              <a:rPr lang="en-GB" dirty="0"/>
              <a:t>Finer </a:t>
            </a:r>
            <a:r>
              <a:rPr lang="en-GB" dirty="0" smtClean="0"/>
              <a:t>granularity:</a:t>
            </a:r>
            <a:endParaRPr lang="en-GB" dirty="0"/>
          </a:p>
          <a:p>
            <a:r>
              <a:rPr lang="en-GB" dirty="0" smtClean="0"/>
              <a:t>Improve </a:t>
            </a:r>
            <a:r>
              <a:rPr lang="en-GB" dirty="0" smtClean="0"/>
              <a:t>on jet finding (and MET measurement</a:t>
            </a:r>
            <a:r>
              <a:rPr lang="en-GB" dirty="0" smtClean="0"/>
              <a:t>)</a:t>
            </a:r>
          </a:p>
          <a:p>
            <a:r>
              <a:rPr lang="en-GB" dirty="0" smtClean="0"/>
              <a:t>Jet size…</a:t>
            </a:r>
            <a:endParaRPr lang="en-GB" dirty="0" smtClean="0"/>
          </a:p>
          <a:p>
            <a:endParaRPr lang="en-GB" dirty="0" smtClean="0"/>
          </a:p>
        </p:txBody>
      </p:sp>
      <p:cxnSp>
        <p:nvCxnSpPr>
          <p:cNvPr id="9" name="Gerader Verbinder 8"/>
          <p:cNvCxnSpPr/>
          <p:nvPr/>
        </p:nvCxnSpPr>
        <p:spPr>
          <a:xfrm flipV="1">
            <a:off x="3774215" y="1556792"/>
            <a:ext cx="1157352" cy="9351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0346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Baseline jFEX </a:t>
            </a:r>
            <a:r>
              <a:rPr lang="en-GB" dirty="0" smtClean="0"/>
              <a:t>input data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6072206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GB" dirty="0" smtClean="0"/>
              <a:t>Fibre </a:t>
            </a:r>
            <a:r>
              <a:rPr lang="en-GB" dirty="0" smtClean="0"/>
              <a:t>bundles via patch panel / fibre re-bundling stage</a:t>
            </a:r>
          </a:p>
          <a:p>
            <a:pPr marL="342900" lvl="1" indent="-342900"/>
            <a:r>
              <a:rPr lang="en-GB" dirty="0" smtClean="0"/>
              <a:t>Granularity </a:t>
            </a:r>
            <a:r>
              <a:rPr lang="en-GB" dirty="0"/>
              <a:t>.1</a:t>
            </a:r>
            <a:r>
              <a:rPr lang="en-GB" dirty="0">
                <a:sym typeface="Wingdings" pitchFamily="2" charset="2"/>
              </a:rPr>
              <a:t>×.1 (</a:t>
            </a:r>
            <a:r>
              <a:rPr lang="en-GB" dirty="0" err="1">
                <a:sym typeface="Wingdings" pitchFamily="2" charset="2"/>
              </a:rPr>
              <a:t>η×φ</a:t>
            </a:r>
            <a:r>
              <a:rPr lang="en-GB" dirty="0" smtClean="0">
                <a:sym typeface="Wingdings" pitchFamily="2" charset="2"/>
              </a:rPr>
              <a:t>)</a:t>
            </a:r>
            <a:endParaRPr lang="en-GB" dirty="0">
              <a:sym typeface="Wingdings" pitchFamily="2" charset="2"/>
            </a:endParaRPr>
          </a:p>
          <a:p>
            <a:pPr marL="342900" lvl="1" indent="-342900"/>
            <a:r>
              <a:rPr lang="en-GB" dirty="0">
                <a:sym typeface="Wingdings" pitchFamily="2" charset="2"/>
              </a:rPr>
              <a:t>One electromagnetic, one hadronic </a:t>
            </a:r>
            <a:r>
              <a:rPr lang="en-GB" dirty="0" smtClean="0">
                <a:sym typeface="Wingdings" pitchFamily="2" charset="2"/>
              </a:rPr>
              <a:t>tower </a:t>
            </a:r>
            <a:r>
              <a:rPr lang="en-GB" dirty="0">
                <a:sym typeface="Wingdings" pitchFamily="2" charset="2"/>
              </a:rPr>
              <a:t>per </a:t>
            </a:r>
            <a:r>
              <a:rPr lang="en-GB" dirty="0" err="1" smtClean="0">
                <a:sym typeface="Wingdings" pitchFamily="2" charset="2"/>
              </a:rPr>
              <a:t>η×φ</a:t>
            </a:r>
            <a:r>
              <a:rPr lang="en-GB" dirty="0" smtClean="0">
                <a:sym typeface="Wingdings" pitchFamily="2" charset="2"/>
              </a:rPr>
              <a:t> bin</a:t>
            </a:r>
            <a:endParaRPr lang="en-GB" dirty="0"/>
          </a:p>
          <a:p>
            <a:r>
              <a:rPr lang="en-GB" dirty="0" smtClean="0"/>
              <a:t>Baseline 6.4 </a:t>
            </a:r>
            <a:r>
              <a:rPr lang="en-GB" dirty="0"/>
              <a:t>Gb/s line rate, 8b/10b encoding, 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>
                <a:sym typeface="Wingdings" pitchFamily="2" charset="2"/>
              </a:rPr>
              <a:t></a:t>
            </a:r>
            <a:r>
              <a:rPr lang="en-GB" dirty="0" smtClean="0"/>
              <a:t> </a:t>
            </a:r>
            <a:r>
              <a:rPr lang="en-GB" dirty="0"/>
              <a:t>128 bit per BC </a:t>
            </a:r>
          </a:p>
          <a:p>
            <a:r>
              <a:rPr lang="en-GB" dirty="0" smtClean="0"/>
              <a:t>Up to </a:t>
            </a:r>
            <a:r>
              <a:rPr lang="en-GB" dirty="0" smtClean="0"/>
              <a:t>16bit </a:t>
            </a:r>
            <a:r>
              <a:rPr lang="en-GB" dirty="0" smtClean="0"/>
              <a:t>energy per  </a:t>
            </a:r>
            <a:r>
              <a:rPr lang="en-GB" dirty="0" smtClean="0"/>
              <a:t>tower </a:t>
            </a:r>
            <a:r>
              <a:rPr lang="en-GB" dirty="0" smtClean="0">
                <a:sym typeface="Wingdings" panose="05000000000000000000" pitchFamily="2" charset="2"/>
              </a:rPr>
              <a:t></a:t>
            </a:r>
            <a:r>
              <a:rPr lang="en-GB" dirty="0" smtClean="0"/>
              <a:t> </a:t>
            </a:r>
            <a:r>
              <a:rPr lang="en-GB" dirty="0"/>
              <a:t>8 towers per </a:t>
            </a:r>
            <a:r>
              <a:rPr lang="en-GB" dirty="0" smtClean="0"/>
              <a:t>fibre</a:t>
            </a:r>
          </a:p>
          <a:p>
            <a:endParaRPr lang="en-GB" dirty="0" smtClean="0"/>
          </a:p>
          <a:p>
            <a:r>
              <a:rPr lang="en-GB" dirty="0" err="1" smtClean="0"/>
              <a:t>LAr</a:t>
            </a:r>
            <a:r>
              <a:rPr lang="en-GB" dirty="0" smtClean="0"/>
              <a:t> data from DPS </a:t>
            </a:r>
          </a:p>
          <a:p>
            <a:r>
              <a:rPr lang="en-GB" dirty="0" smtClean="0"/>
              <a:t>Tile … options…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Rechteckige Legende 10"/>
          <p:cNvSpPr/>
          <p:nvPr/>
        </p:nvSpPr>
        <p:spPr>
          <a:xfrm>
            <a:off x="6602921" y="2564904"/>
            <a:ext cx="1433822" cy="184666"/>
          </a:xfrm>
          <a:prstGeom prst="wedgeRectCallout">
            <a:avLst>
              <a:gd name="adj1" fmla="val -346323"/>
              <a:gd name="adj2" fmla="val -171329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Stick to 6.4 ?</a:t>
            </a:r>
            <a:endParaRPr 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157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Sliding</a:t>
            </a:r>
            <a:r>
              <a:rPr lang="de-DE" dirty="0" smtClean="0"/>
              <a:t> </a:t>
            </a:r>
            <a:r>
              <a:rPr lang="de-DE" dirty="0" err="1" smtClean="0"/>
              <a:t>Window</a:t>
            </a:r>
            <a:r>
              <a:rPr lang="de-DE" dirty="0" smtClean="0"/>
              <a:t> </a:t>
            </a:r>
            <a:r>
              <a:rPr lang="de-DE" dirty="0" err="1" smtClean="0"/>
              <a:t>Algorithms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4" name="Rechteck 53"/>
          <p:cNvSpPr>
            <a:spLocks noChangeAspect="1"/>
          </p:cNvSpPr>
          <p:nvPr/>
        </p:nvSpPr>
        <p:spPr>
          <a:xfrm>
            <a:off x="3686481" y="836376"/>
            <a:ext cx="216024" cy="216024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42" name="Gruppieren 41"/>
          <p:cNvGrpSpPr/>
          <p:nvPr/>
        </p:nvGrpSpPr>
        <p:grpSpPr>
          <a:xfrm rot="16200000">
            <a:off x="6995983" y="-281979"/>
            <a:ext cx="864096" cy="3036978"/>
            <a:chOff x="395686" y="1413202"/>
            <a:chExt cx="864096" cy="3036978"/>
          </a:xfrm>
        </p:grpSpPr>
        <p:sp>
          <p:nvSpPr>
            <p:cNvPr id="288" name="Rechteck 287"/>
            <p:cNvSpPr>
              <a:spLocks noChangeAspect="1"/>
            </p:cNvSpPr>
            <p:nvPr/>
          </p:nvSpPr>
          <p:spPr>
            <a:xfrm>
              <a:off x="1043758" y="3583601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9" name="Rechteck 288"/>
            <p:cNvSpPr>
              <a:spLocks noChangeAspect="1"/>
            </p:cNvSpPr>
            <p:nvPr/>
          </p:nvSpPr>
          <p:spPr>
            <a:xfrm>
              <a:off x="827734" y="3583601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0" name="Rechteck 289"/>
            <p:cNvSpPr>
              <a:spLocks noChangeAspect="1"/>
            </p:cNvSpPr>
            <p:nvPr/>
          </p:nvSpPr>
          <p:spPr>
            <a:xfrm>
              <a:off x="611710" y="3583601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1" name="Rechteck 290"/>
            <p:cNvSpPr>
              <a:spLocks noChangeAspect="1"/>
            </p:cNvSpPr>
            <p:nvPr/>
          </p:nvSpPr>
          <p:spPr>
            <a:xfrm>
              <a:off x="395686" y="3583601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2" name="Rechteck 291"/>
            <p:cNvSpPr>
              <a:spLocks noChangeAspect="1"/>
            </p:cNvSpPr>
            <p:nvPr/>
          </p:nvSpPr>
          <p:spPr>
            <a:xfrm>
              <a:off x="1043758" y="3799625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3" name="Rechteck 292"/>
            <p:cNvSpPr>
              <a:spLocks noChangeAspect="1"/>
            </p:cNvSpPr>
            <p:nvPr/>
          </p:nvSpPr>
          <p:spPr>
            <a:xfrm>
              <a:off x="827734" y="3799625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4" name="Rechteck 293"/>
            <p:cNvSpPr>
              <a:spLocks noChangeAspect="1"/>
            </p:cNvSpPr>
            <p:nvPr/>
          </p:nvSpPr>
          <p:spPr>
            <a:xfrm>
              <a:off x="611710" y="3799625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5" name="Rechteck 294"/>
            <p:cNvSpPr>
              <a:spLocks noChangeAspect="1"/>
            </p:cNvSpPr>
            <p:nvPr/>
          </p:nvSpPr>
          <p:spPr>
            <a:xfrm>
              <a:off x="395686" y="3799625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6" name="Rechteck 295"/>
            <p:cNvSpPr>
              <a:spLocks noChangeAspect="1"/>
            </p:cNvSpPr>
            <p:nvPr/>
          </p:nvSpPr>
          <p:spPr>
            <a:xfrm>
              <a:off x="1043758" y="4015649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7" name="Rechteck 296"/>
            <p:cNvSpPr>
              <a:spLocks noChangeAspect="1"/>
            </p:cNvSpPr>
            <p:nvPr/>
          </p:nvSpPr>
          <p:spPr>
            <a:xfrm>
              <a:off x="827734" y="4015649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8" name="Rechteck 297"/>
            <p:cNvSpPr>
              <a:spLocks noChangeAspect="1"/>
            </p:cNvSpPr>
            <p:nvPr/>
          </p:nvSpPr>
          <p:spPr>
            <a:xfrm>
              <a:off x="611710" y="4015649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9" name="Rechteck 298"/>
            <p:cNvSpPr>
              <a:spLocks noChangeAspect="1"/>
            </p:cNvSpPr>
            <p:nvPr/>
          </p:nvSpPr>
          <p:spPr>
            <a:xfrm>
              <a:off x="395686" y="4015649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0" name="Rechteck 299"/>
            <p:cNvSpPr>
              <a:spLocks noChangeAspect="1"/>
            </p:cNvSpPr>
            <p:nvPr/>
          </p:nvSpPr>
          <p:spPr>
            <a:xfrm>
              <a:off x="1043758" y="423415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1" name="Rechteck 300"/>
            <p:cNvSpPr>
              <a:spLocks noChangeAspect="1"/>
            </p:cNvSpPr>
            <p:nvPr/>
          </p:nvSpPr>
          <p:spPr>
            <a:xfrm>
              <a:off x="827734" y="423415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2" name="Rechteck 301"/>
            <p:cNvSpPr>
              <a:spLocks noChangeAspect="1"/>
            </p:cNvSpPr>
            <p:nvPr/>
          </p:nvSpPr>
          <p:spPr>
            <a:xfrm>
              <a:off x="611710" y="423415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3" name="Rechteck 302"/>
            <p:cNvSpPr>
              <a:spLocks noChangeAspect="1"/>
            </p:cNvSpPr>
            <p:nvPr/>
          </p:nvSpPr>
          <p:spPr>
            <a:xfrm>
              <a:off x="395686" y="423415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4" name="Rechteck 303"/>
            <p:cNvSpPr>
              <a:spLocks noChangeAspect="1"/>
            </p:cNvSpPr>
            <p:nvPr/>
          </p:nvSpPr>
          <p:spPr>
            <a:xfrm>
              <a:off x="1043758" y="2495976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5" name="Rechteck 304"/>
            <p:cNvSpPr>
              <a:spLocks noChangeAspect="1"/>
            </p:cNvSpPr>
            <p:nvPr/>
          </p:nvSpPr>
          <p:spPr>
            <a:xfrm>
              <a:off x="827734" y="249597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6" name="Rechteck 305"/>
            <p:cNvSpPr>
              <a:spLocks noChangeAspect="1"/>
            </p:cNvSpPr>
            <p:nvPr/>
          </p:nvSpPr>
          <p:spPr>
            <a:xfrm>
              <a:off x="611710" y="249597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7" name="Rechteck 306"/>
            <p:cNvSpPr>
              <a:spLocks noChangeAspect="1"/>
            </p:cNvSpPr>
            <p:nvPr/>
          </p:nvSpPr>
          <p:spPr>
            <a:xfrm>
              <a:off x="395686" y="249597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8" name="Rechteck 307"/>
            <p:cNvSpPr>
              <a:spLocks noChangeAspect="1"/>
            </p:cNvSpPr>
            <p:nvPr/>
          </p:nvSpPr>
          <p:spPr>
            <a:xfrm>
              <a:off x="1043758" y="2712000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9" name="Rechteck 308"/>
            <p:cNvSpPr>
              <a:spLocks noChangeAspect="1"/>
            </p:cNvSpPr>
            <p:nvPr/>
          </p:nvSpPr>
          <p:spPr>
            <a:xfrm>
              <a:off x="827734" y="271200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0" name="Rechteck 309"/>
            <p:cNvSpPr>
              <a:spLocks noChangeAspect="1"/>
            </p:cNvSpPr>
            <p:nvPr/>
          </p:nvSpPr>
          <p:spPr>
            <a:xfrm>
              <a:off x="611710" y="271200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1" name="Rechteck 310"/>
            <p:cNvSpPr>
              <a:spLocks noChangeAspect="1"/>
            </p:cNvSpPr>
            <p:nvPr/>
          </p:nvSpPr>
          <p:spPr>
            <a:xfrm>
              <a:off x="395686" y="2712000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2" name="Rechteck 311"/>
            <p:cNvSpPr>
              <a:spLocks noChangeAspect="1"/>
            </p:cNvSpPr>
            <p:nvPr/>
          </p:nvSpPr>
          <p:spPr>
            <a:xfrm>
              <a:off x="1043758" y="2928024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3" name="Rechteck 312"/>
            <p:cNvSpPr>
              <a:spLocks noChangeAspect="1"/>
            </p:cNvSpPr>
            <p:nvPr/>
          </p:nvSpPr>
          <p:spPr>
            <a:xfrm>
              <a:off x="827734" y="2928024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4" name="Rechteck 313"/>
            <p:cNvSpPr>
              <a:spLocks noChangeAspect="1"/>
            </p:cNvSpPr>
            <p:nvPr/>
          </p:nvSpPr>
          <p:spPr>
            <a:xfrm>
              <a:off x="611710" y="2928024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5" name="Rechteck 314"/>
            <p:cNvSpPr>
              <a:spLocks noChangeAspect="1"/>
            </p:cNvSpPr>
            <p:nvPr/>
          </p:nvSpPr>
          <p:spPr>
            <a:xfrm>
              <a:off x="395686" y="2928024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0" name="Rechteck 319"/>
            <p:cNvSpPr>
              <a:spLocks noChangeAspect="1"/>
            </p:cNvSpPr>
            <p:nvPr/>
          </p:nvSpPr>
          <p:spPr>
            <a:xfrm>
              <a:off x="1043758" y="3146531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2" name="Rechteck 321"/>
            <p:cNvSpPr>
              <a:spLocks noChangeAspect="1"/>
            </p:cNvSpPr>
            <p:nvPr/>
          </p:nvSpPr>
          <p:spPr>
            <a:xfrm>
              <a:off x="827734" y="3146531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8" name="Rechteck 327"/>
            <p:cNvSpPr>
              <a:spLocks noChangeAspect="1"/>
            </p:cNvSpPr>
            <p:nvPr/>
          </p:nvSpPr>
          <p:spPr>
            <a:xfrm>
              <a:off x="611710" y="3146531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0" name="Rechteck 329"/>
            <p:cNvSpPr>
              <a:spLocks noChangeAspect="1"/>
            </p:cNvSpPr>
            <p:nvPr/>
          </p:nvSpPr>
          <p:spPr>
            <a:xfrm>
              <a:off x="395686" y="3146531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2" name="Rechteck 331"/>
            <p:cNvSpPr>
              <a:spLocks noChangeAspect="1"/>
            </p:cNvSpPr>
            <p:nvPr/>
          </p:nvSpPr>
          <p:spPr>
            <a:xfrm>
              <a:off x="1043758" y="1413202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3" name="Rechteck 332"/>
            <p:cNvSpPr>
              <a:spLocks noChangeAspect="1"/>
            </p:cNvSpPr>
            <p:nvPr/>
          </p:nvSpPr>
          <p:spPr>
            <a:xfrm>
              <a:off x="827734" y="1413202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4" name="Rechteck 333"/>
            <p:cNvSpPr>
              <a:spLocks noChangeAspect="1"/>
            </p:cNvSpPr>
            <p:nvPr/>
          </p:nvSpPr>
          <p:spPr>
            <a:xfrm>
              <a:off x="611710" y="1413202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5" name="Rechteck 334"/>
            <p:cNvSpPr>
              <a:spLocks noChangeAspect="1"/>
            </p:cNvSpPr>
            <p:nvPr/>
          </p:nvSpPr>
          <p:spPr>
            <a:xfrm>
              <a:off x="395686" y="1413202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6" name="Rechteck 335"/>
            <p:cNvSpPr>
              <a:spLocks noChangeAspect="1"/>
            </p:cNvSpPr>
            <p:nvPr/>
          </p:nvSpPr>
          <p:spPr>
            <a:xfrm>
              <a:off x="1043758" y="1629226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7" name="Rechteck 336"/>
            <p:cNvSpPr>
              <a:spLocks noChangeAspect="1"/>
            </p:cNvSpPr>
            <p:nvPr/>
          </p:nvSpPr>
          <p:spPr>
            <a:xfrm>
              <a:off x="827734" y="1629226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8" name="Rechteck 337"/>
            <p:cNvSpPr>
              <a:spLocks noChangeAspect="1"/>
            </p:cNvSpPr>
            <p:nvPr/>
          </p:nvSpPr>
          <p:spPr>
            <a:xfrm>
              <a:off x="611710" y="1629226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9" name="Rechteck 338"/>
            <p:cNvSpPr>
              <a:spLocks noChangeAspect="1"/>
            </p:cNvSpPr>
            <p:nvPr/>
          </p:nvSpPr>
          <p:spPr>
            <a:xfrm>
              <a:off x="395686" y="1629226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0" name="Rechteck 339"/>
            <p:cNvSpPr>
              <a:spLocks noChangeAspect="1"/>
            </p:cNvSpPr>
            <p:nvPr/>
          </p:nvSpPr>
          <p:spPr>
            <a:xfrm>
              <a:off x="1043758" y="1845250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1" name="Rechteck 340"/>
            <p:cNvSpPr>
              <a:spLocks noChangeAspect="1"/>
            </p:cNvSpPr>
            <p:nvPr/>
          </p:nvSpPr>
          <p:spPr>
            <a:xfrm>
              <a:off x="827734" y="184525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2" name="Rechteck 341"/>
            <p:cNvSpPr>
              <a:spLocks noChangeAspect="1"/>
            </p:cNvSpPr>
            <p:nvPr/>
          </p:nvSpPr>
          <p:spPr>
            <a:xfrm>
              <a:off x="611710" y="184525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3" name="Rechteck 342"/>
            <p:cNvSpPr>
              <a:spLocks noChangeAspect="1"/>
            </p:cNvSpPr>
            <p:nvPr/>
          </p:nvSpPr>
          <p:spPr>
            <a:xfrm>
              <a:off x="395686" y="1845250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4" name="Rechteck 343"/>
            <p:cNvSpPr>
              <a:spLocks noChangeAspect="1"/>
            </p:cNvSpPr>
            <p:nvPr/>
          </p:nvSpPr>
          <p:spPr>
            <a:xfrm>
              <a:off x="1043758" y="2063757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5" name="Rechteck 344"/>
            <p:cNvSpPr>
              <a:spLocks noChangeAspect="1"/>
            </p:cNvSpPr>
            <p:nvPr/>
          </p:nvSpPr>
          <p:spPr>
            <a:xfrm>
              <a:off x="827734" y="2063757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6" name="Rechteck 345"/>
            <p:cNvSpPr>
              <a:spLocks noChangeAspect="1"/>
            </p:cNvSpPr>
            <p:nvPr/>
          </p:nvSpPr>
          <p:spPr>
            <a:xfrm>
              <a:off x="611710" y="2063757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7" name="Rechteck 346"/>
            <p:cNvSpPr>
              <a:spLocks noChangeAspect="1"/>
            </p:cNvSpPr>
            <p:nvPr/>
          </p:nvSpPr>
          <p:spPr>
            <a:xfrm>
              <a:off x="395686" y="2063757"/>
              <a:ext cx="216024" cy="216024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353" name="Rechteck 352"/>
          <p:cNvSpPr>
            <a:spLocks noChangeAspect="1"/>
          </p:cNvSpPr>
          <p:nvPr/>
        </p:nvSpPr>
        <p:spPr>
          <a:xfrm>
            <a:off x="4391990" y="960235"/>
            <a:ext cx="616887" cy="6168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1331640" y="1113461"/>
            <a:ext cx="432048" cy="432048"/>
            <a:chOff x="8518664" y="2588390"/>
            <a:chExt cx="432048" cy="432048"/>
          </a:xfrm>
        </p:grpSpPr>
        <p:sp>
          <p:nvSpPr>
            <p:cNvPr id="354" name="Rechteck 353"/>
            <p:cNvSpPr>
              <a:spLocks noChangeAspect="1"/>
            </p:cNvSpPr>
            <p:nvPr/>
          </p:nvSpPr>
          <p:spPr>
            <a:xfrm>
              <a:off x="8734688" y="258839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5" name="Rechteck 354"/>
            <p:cNvSpPr>
              <a:spLocks noChangeAspect="1"/>
            </p:cNvSpPr>
            <p:nvPr/>
          </p:nvSpPr>
          <p:spPr>
            <a:xfrm>
              <a:off x="8518664" y="258839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6" name="Rechteck 355"/>
            <p:cNvSpPr>
              <a:spLocks noChangeAspect="1"/>
            </p:cNvSpPr>
            <p:nvPr/>
          </p:nvSpPr>
          <p:spPr>
            <a:xfrm>
              <a:off x="8734688" y="2804414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7" name="Rechteck 356"/>
            <p:cNvSpPr>
              <a:spLocks noChangeAspect="1"/>
            </p:cNvSpPr>
            <p:nvPr/>
          </p:nvSpPr>
          <p:spPr>
            <a:xfrm>
              <a:off x="8518664" y="2804414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61" name="Gruppieren 60"/>
          <p:cNvGrpSpPr>
            <a:grpSpLocks noChangeAspect="1"/>
          </p:cNvGrpSpPr>
          <p:nvPr/>
        </p:nvGrpSpPr>
        <p:grpSpPr>
          <a:xfrm>
            <a:off x="1331640" y="4860572"/>
            <a:ext cx="7533378" cy="1760752"/>
            <a:chOff x="142332" y="4537303"/>
            <a:chExt cx="8586036" cy="2006786"/>
          </a:xfrm>
        </p:grpSpPr>
        <p:cxnSp>
          <p:nvCxnSpPr>
            <p:cNvPr id="62" name="Gerader Verbinder 61"/>
            <p:cNvCxnSpPr/>
            <p:nvPr/>
          </p:nvCxnSpPr>
          <p:spPr>
            <a:xfrm>
              <a:off x="1259632" y="4950109"/>
              <a:ext cx="0" cy="15618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feld 62"/>
            <p:cNvSpPr txBox="1"/>
            <p:nvPr/>
          </p:nvSpPr>
          <p:spPr>
            <a:xfrm>
              <a:off x="142332" y="6174757"/>
              <a:ext cx="42475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Phase 0         Phase 1</a:t>
              </a:r>
              <a:endParaRPr lang="de-DE" dirty="0"/>
            </a:p>
          </p:txBody>
        </p:sp>
        <p:sp>
          <p:nvSpPr>
            <p:cNvPr id="64" name="Rechteck 63"/>
            <p:cNvSpPr>
              <a:spLocks noChangeAspect="1"/>
            </p:cNvSpPr>
            <p:nvPr/>
          </p:nvSpPr>
          <p:spPr>
            <a:xfrm>
              <a:off x="1443163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Rechteck 64"/>
            <p:cNvSpPr>
              <a:spLocks noChangeAspect="1"/>
            </p:cNvSpPr>
            <p:nvPr/>
          </p:nvSpPr>
          <p:spPr>
            <a:xfrm>
              <a:off x="1443163" y="5287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" name="Rechteck 65"/>
            <p:cNvSpPr>
              <a:spLocks noChangeAspect="1"/>
            </p:cNvSpPr>
            <p:nvPr/>
          </p:nvSpPr>
          <p:spPr>
            <a:xfrm>
              <a:off x="1551163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" name="Rechteck 66"/>
            <p:cNvSpPr>
              <a:spLocks noChangeAspect="1"/>
            </p:cNvSpPr>
            <p:nvPr/>
          </p:nvSpPr>
          <p:spPr>
            <a:xfrm>
              <a:off x="1551163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" name="Rechteck 67"/>
            <p:cNvSpPr>
              <a:spLocks noChangeAspect="1"/>
            </p:cNvSpPr>
            <p:nvPr/>
          </p:nvSpPr>
          <p:spPr>
            <a:xfrm>
              <a:off x="1659163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" name="Rechteck 68"/>
            <p:cNvSpPr>
              <a:spLocks noChangeAspect="1"/>
            </p:cNvSpPr>
            <p:nvPr/>
          </p:nvSpPr>
          <p:spPr>
            <a:xfrm>
              <a:off x="1659163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" name="Rechteck 69"/>
            <p:cNvSpPr>
              <a:spLocks noChangeAspect="1"/>
            </p:cNvSpPr>
            <p:nvPr/>
          </p:nvSpPr>
          <p:spPr>
            <a:xfrm>
              <a:off x="1767163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" name="Rechteck 70"/>
            <p:cNvSpPr>
              <a:spLocks noChangeAspect="1"/>
            </p:cNvSpPr>
            <p:nvPr/>
          </p:nvSpPr>
          <p:spPr>
            <a:xfrm>
              <a:off x="1767163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" name="Rechteck 71"/>
            <p:cNvSpPr>
              <a:spLocks noChangeAspect="1"/>
            </p:cNvSpPr>
            <p:nvPr/>
          </p:nvSpPr>
          <p:spPr>
            <a:xfrm>
              <a:off x="1443163" y="5395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" name="Rechteck 72"/>
            <p:cNvSpPr>
              <a:spLocks noChangeAspect="1"/>
            </p:cNvSpPr>
            <p:nvPr/>
          </p:nvSpPr>
          <p:spPr>
            <a:xfrm>
              <a:off x="1443163" y="5503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" name="Rechteck 73"/>
            <p:cNvSpPr>
              <a:spLocks noChangeAspect="1"/>
            </p:cNvSpPr>
            <p:nvPr/>
          </p:nvSpPr>
          <p:spPr>
            <a:xfrm>
              <a:off x="1551163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" name="Rechteck 74"/>
            <p:cNvSpPr>
              <a:spLocks noChangeAspect="1"/>
            </p:cNvSpPr>
            <p:nvPr/>
          </p:nvSpPr>
          <p:spPr>
            <a:xfrm>
              <a:off x="1551163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" name="Rechteck 75"/>
            <p:cNvSpPr>
              <a:spLocks noChangeAspect="1"/>
            </p:cNvSpPr>
            <p:nvPr/>
          </p:nvSpPr>
          <p:spPr>
            <a:xfrm>
              <a:off x="1659163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" name="Rechteck 76"/>
            <p:cNvSpPr>
              <a:spLocks noChangeAspect="1"/>
            </p:cNvSpPr>
            <p:nvPr/>
          </p:nvSpPr>
          <p:spPr>
            <a:xfrm>
              <a:off x="1659163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" name="Rechteck 77"/>
            <p:cNvSpPr>
              <a:spLocks noChangeAspect="1"/>
            </p:cNvSpPr>
            <p:nvPr/>
          </p:nvSpPr>
          <p:spPr>
            <a:xfrm>
              <a:off x="1767163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" name="Rechteck 78"/>
            <p:cNvSpPr>
              <a:spLocks noChangeAspect="1"/>
            </p:cNvSpPr>
            <p:nvPr/>
          </p:nvSpPr>
          <p:spPr>
            <a:xfrm>
              <a:off x="1767163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" name="Rechteck 79"/>
            <p:cNvSpPr>
              <a:spLocks noChangeAspect="1"/>
            </p:cNvSpPr>
            <p:nvPr/>
          </p:nvSpPr>
          <p:spPr>
            <a:xfrm>
              <a:off x="1875211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" name="Rechteck 80"/>
            <p:cNvSpPr>
              <a:spLocks noChangeAspect="1"/>
            </p:cNvSpPr>
            <p:nvPr/>
          </p:nvSpPr>
          <p:spPr>
            <a:xfrm>
              <a:off x="1875211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" name="Rechteck 81"/>
            <p:cNvSpPr>
              <a:spLocks noChangeAspect="1"/>
            </p:cNvSpPr>
            <p:nvPr/>
          </p:nvSpPr>
          <p:spPr>
            <a:xfrm>
              <a:off x="1983211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" name="Rechteck 82"/>
            <p:cNvSpPr>
              <a:spLocks noChangeAspect="1"/>
            </p:cNvSpPr>
            <p:nvPr/>
          </p:nvSpPr>
          <p:spPr>
            <a:xfrm>
              <a:off x="1983211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" name="Rechteck 83"/>
            <p:cNvSpPr>
              <a:spLocks noChangeAspect="1"/>
            </p:cNvSpPr>
            <p:nvPr/>
          </p:nvSpPr>
          <p:spPr>
            <a:xfrm>
              <a:off x="2091211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" name="Rechteck 84"/>
            <p:cNvSpPr>
              <a:spLocks noChangeAspect="1"/>
            </p:cNvSpPr>
            <p:nvPr/>
          </p:nvSpPr>
          <p:spPr>
            <a:xfrm>
              <a:off x="2091211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" name="Rechteck 85"/>
            <p:cNvSpPr>
              <a:spLocks noChangeAspect="1"/>
            </p:cNvSpPr>
            <p:nvPr/>
          </p:nvSpPr>
          <p:spPr>
            <a:xfrm>
              <a:off x="2199211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" name="Rechteck 86"/>
            <p:cNvSpPr>
              <a:spLocks noChangeAspect="1"/>
            </p:cNvSpPr>
            <p:nvPr/>
          </p:nvSpPr>
          <p:spPr>
            <a:xfrm>
              <a:off x="2199211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" name="Rechteck 87"/>
            <p:cNvSpPr>
              <a:spLocks noChangeAspect="1"/>
            </p:cNvSpPr>
            <p:nvPr/>
          </p:nvSpPr>
          <p:spPr>
            <a:xfrm>
              <a:off x="1875211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" name="Rechteck 88"/>
            <p:cNvSpPr>
              <a:spLocks noChangeAspect="1"/>
            </p:cNvSpPr>
            <p:nvPr/>
          </p:nvSpPr>
          <p:spPr>
            <a:xfrm>
              <a:off x="1875211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" name="Rechteck 89"/>
            <p:cNvSpPr>
              <a:spLocks noChangeAspect="1"/>
            </p:cNvSpPr>
            <p:nvPr/>
          </p:nvSpPr>
          <p:spPr>
            <a:xfrm>
              <a:off x="1983211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" name="Rechteck 90"/>
            <p:cNvSpPr>
              <a:spLocks noChangeAspect="1"/>
            </p:cNvSpPr>
            <p:nvPr/>
          </p:nvSpPr>
          <p:spPr>
            <a:xfrm>
              <a:off x="1983211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" name="Rechteck 91"/>
            <p:cNvSpPr>
              <a:spLocks noChangeAspect="1"/>
            </p:cNvSpPr>
            <p:nvPr/>
          </p:nvSpPr>
          <p:spPr>
            <a:xfrm>
              <a:off x="2091211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" name="Rechteck 92"/>
            <p:cNvSpPr>
              <a:spLocks noChangeAspect="1"/>
            </p:cNvSpPr>
            <p:nvPr/>
          </p:nvSpPr>
          <p:spPr>
            <a:xfrm>
              <a:off x="2091211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" name="Rechteck 93"/>
            <p:cNvSpPr>
              <a:spLocks noChangeAspect="1"/>
            </p:cNvSpPr>
            <p:nvPr/>
          </p:nvSpPr>
          <p:spPr>
            <a:xfrm>
              <a:off x="2199211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" name="Rechteck 94"/>
            <p:cNvSpPr>
              <a:spLocks noChangeAspect="1"/>
            </p:cNvSpPr>
            <p:nvPr/>
          </p:nvSpPr>
          <p:spPr>
            <a:xfrm>
              <a:off x="2199211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" name="Rechteck 95"/>
            <p:cNvSpPr>
              <a:spLocks noChangeAspect="1"/>
            </p:cNvSpPr>
            <p:nvPr/>
          </p:nvSpPr>
          <p:spPr>
            <a:xfrm>
              <a:off x="1443163" y="5611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" name="Rechteck 96"/>
            <p:cNvSpPr>
              <a:spLocks noChangeAspect="1"/>
            </p:cNvSpPr>
            <p:nvPr/>
          </p:nvSpPr>
          <p:spPr>
            <a:xfrm>
              <a:off x="1443163" y="571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" name="Rechteck 97"/>
            <p:cNvSpPr>
              <a:spLocks noChangeAspect="1"/>
            </p:cNvSpPr>
            <p:nvPr/>
          </p:nvSpPr>
          <p:spPr>
            <a:xfrm>
              <a:off x="1551163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" name="Rechteck 98"/>
            <p:cNvSpPr>
              <a:spLocks noChangeAspect="1"/>
            </p:cNvSpPr>
            <p:nvPr/>
          </p:nvSpPr>
          <p:spPr>
            <a:xfrm>
              <a:off x="1551163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" name="Rechteck 99"/>
            <p:cNvSpPr>
              <a:spLocks noChangeAspect="1"/>
            </p:cNvSpPr>
            <p:nvPr/>
          </p:nvSpPr>
          <p:spPr>
            <a:xfrm>
              <a:off x="1659163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" name="Rechteck 100"/>
            <p:cNvSpPr>
              <a:spLocks noChangeAspect="1"/>
            </p:cNvSpPr>
            <p:nvPr/>
          </p:nvSpPr>
          <p:spPr>
            <a:xfrm>
              <a:off x="1659163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" name="Rechteck 101"/>
            <p:cNvSpPr>
              <a:spLocks noChangeAspect="1"/>
            </p:cNvSpPr>
            <p:nvPr/>
          </p:nvSpPr>
          <p:spPr>
            <a:xfrm>
              <a:off x="1767163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" name="Rechteck 102"/>
            <p:cNvSpPr>
              <a:spLocks noChangeAspect="1"/>
            </p:cNvSpPr>
            <p:nvPr/>
          </p:nvSpPr>
          <p:spPr>
            <a:xfrm>
              <a:off x="1767163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" name="Rechteck 103"/>
            <p:cNvSpPr>
              <a:spLocks noChangeAspect="1"/>
            </p:cNvSpPr>
            <p:nvPr/>
          </p:nvSpPr>
          <p:spPr>
            <a:xfrm>
              <a:off x="1443163" y="5827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" name="Rechteck 104"/>
            <p:cNvSpPr>
              <a:spLocks noChangeAspect="1"/>
            </p:cNvSpPr>
            <p:nvPr/>
          </p:nvSpPr>
          <p:spPr>
            <a:xfrm>
              <a:off x="1443163" y="5935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" name="Rechteck 105"/>
            <p:cNvSpPr>
              <a:spLocks noChangeAspect="1"/>
            </p:cNvSpPr>
            <p:nvPr/>
          </p:nvSpPr>
          <p:spPr>
            <a:xfrm>
              <a:off x="1551163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" name="Rechteck 106"/>
            <p:cNvSpPr>
              <a:spLocks noChangeAspect="1"/>
            </p:cNvSpPr>
            <p:nvPr/>
          </p:nvSpPr>
          <p:spPr>
            <a:xfrm>
              <a:off x="1551163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" name="Rechteck 107"/>
            <p:cNvSpPr>
              <a:spLocks noChangeAspect="1"/>
            </p:cNvSpPr>
            <p:nvPr/>
          </p:nvSpPr>
          <p:spPr>
            <a:xfrm>
              <a:off x="1659163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" name="Rechteck 108"/>
            <p:cNvSpPr>
              <a:spLocks noChangeAspect="1"/>
            </p:cNvSpPr>
            <p:nvPr/>
          </p:nvSpPr>
          <p:spPr>
            <a:xfrm>
              <a:off x="1659163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" name="Rechteck 109"/>
            <p:cNvSpPr>
              <a:spLocks noChangeAspect="1"/>
            </p:cNvSpPr>
            <p:nvPr/>
          </p:nvSpPr>
          <p:spPr>
            <a:xfrm>
              <a:off x="1767163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" name="Rechteck 110"/>
            <p:cNvSpPr>
              <a:spLocks noChangeAspect="1"/>
            </p:cNvSpPr>
            <p:nvPr/>
          </p:nvSpPr>
          <p:spPr>
            <a:xfrm>
              <a:off x="1767163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" name="Rechteck 111"/>
            <p:cNvSpPr>
              <a:spLocks noChangeAspect="1"/>
            </p:cNvSpPr>
            <p:nvPr/>
          </p:nvSpPr>
          <p:spPr>
            <a:xfrm>
              <a:off x="1875211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" name="Rechteck 112"/>
            <p:cNvSpPr>
              <a:spLocks noChangeAspect="1"/>
            </p:cNvSpPr>
            <p:nvPr/>
          </p:nvSpPr>
          <p:spPr>
            <a:xfrm>
              <a:off x="1875211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" name="Rechteck 113"/>
            <p:cNvSpPr>
              <a:spLocks noChangeAspect="1"/>
            </p:cNvSpPr>
            <p:nvPr/>
          </p:nvSpPr>
          <p:spPr>
            <a:xfrm>
              <a:off x="1983211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" name="Rechteck 114"/>
            <p:cNvSpPr>
              <a:spLocks noChangeAspect="1"/>
            </p:cNvSpPr>
            <p:nvPr/>
          </p:nvSpPr>
          <p:spPr>
            <a:xfrm>
              <a:off x="1983211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" name="Rechteck 115"/>
            <p:cNvSpPr>
              <a:spLocks noChangeAspect="1"/>
            </p:cNvSpPr>
            <p:nvPr/>
          </p:nvSpPr>
          <p:spPr>
            <a:xfrm>
              <a:off x="2091211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Rechteck 116"/>
            <p:cNvSpPr>
              <a:spLocks noChangeAspect="1"/>
            </p:cNvSpPr>
            <p:nvPr/>
          </p:nvSpPr>
          <p:spPr>
            <a:xfrm>
              <a:off x="2091211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" name="Rechteck 117"/>
            <p:cNvSpPr>
              <a:spLocks noChangeAspect="1"/>
            </p:cNvSpPr>
            <p:nvPr/>
          </p:nvSpPr>
          <p:spPr>
            <a:xfrm>
              <a:off x="2199211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" name="Rechteck 118"/>
            <p:cNvSpPr>
              <a:spLocks noChangeAspect="1"/>
            </p:cNvSpPr>
            <p:nvPr/>
          </p:nvSpPr>
          <p:spPr>
            <a:xfrm>
              <a:off x="2199211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Rechteck 119"/>
            <p:cNvSpPr>
              <a:spLocks noChangeAspect="1"/>
            </p:cNvSpPr>
            <p:nvPr/>
          </p:nvSpPr>
          <p:spPr>
            <a:xfrm>
              <a:off x="1875211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" name="Rechteck 120"/>
            <p:cNvSpPr>
              <a:spLocks noChangeAspect="1"/>
            </p:cNvSpPr>
            <p:nvPr/>
          </p:nvSpPr>
          <p:spPr>
            <a:xfrm>
              <a:off x="1875211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" name="Rechteck 121"/>
            <p:cNvSpPr>
              <a:spLocks noChangeAspect="1"/>
            </p:cNvSpPr>
            <p:nvPr/>
          </p:nvSpPr>
          <p:spPr>
            <a:xfrm>
              <a:off x="1983211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Rechteck 122"/>
            <p:cNvSpPr>
              <a:spLocks noChangeAspect="1"/>
            </p:cNvSpPr>
            <p:nvPr/>
          </p:nvSpPr>
          <p:spPr>
            <a:xfrm>
              <a:off x="1983211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" name="Rechteck 123"/>
            <p:cNvSpPr>
              <a:spLocks noChangeAspect="1"/>
            </p:cNvSpPr>
            <p:nvPr/>
          </p:nvSpPr>
          <p:spPr>
            <a:xfrm>
              <a:off x="2091211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" name="Rechteck 124"/>
            <p:cNvSpPr>
              <a:spLocks noChangeAspect="1"/>
            </p:cNvSpPr>
            <p:nvPr/>
          </p:nvSpPr>
          <p:spPr>
            <a:xfrm>
              <a:off x="2091211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Rechteck 125"/>
            <p:cNvSpPr>
              <a:spLocks noChangeAspect="1"/>
            </p:cNvSpPr>
            <p:nvPr/>
          </p:nvSpPr>
          <p:spPr>
            <a:xfrm>
              <a:off x="2199211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" name="Rechteck 126"/>
            <p:cNvSpPr>
              <a:spLocks noChangeAspect="1"/>
            </p:cNvSpPr>
            <p:nvPr/>
          </p:nvSpPr>
          <p:spPr>
            <a:xfrm>
              <a:off x="2199211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" name="Rechteck 127"/>
            <p:cNvSpPr>
              <a:spLocks noChangeAspect="1"/>
            </p:cNvSpPr>
            <p:nvPr/>
          </p:nvSpPr>
          <p:spPr>
            <a:xfrm>
              <a:off x="2307211" y="5179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Rechteck 128"/>
            <p:cNvSpPr>
              <a:spLocks noChangeAspect="1"/>
            </p:cNvSpPr>
            <p:nvPr/>
          </p:nvSpPr>
          <p:spPr>
            <a:xfrm>
              <a:off x="2307211" y="528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" name="Rechteck 129"/>
            <p:cNvSpPr>
              <a:spLocks noChangeAspect="1"/>
            </p:cNvSpPr>
            <p:nvPr/>
          </p:nvSpPr>
          <p:spPr>
            <a:xfrm>
              <a:off x="2307211" y="539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" name="Rechteck 130"/>
            <p:cNvSpPr>
              <a:spLocks noChangeAspect="1"/>
            </p:cNvSpPr>
            <p:nvPr/>
          </p:nvSpPr>
          <p:spPr>
            <a:xfrm>
              <a:off x="2307211" y="550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Rechteck 131"/>
            <p:cNvSpPr>
              <a:spLocks noChangeAspect="1"/>
            </p:cNvSpPr>
            <p:nvPr/>
          </p:nvSpPr>
          <p:spPr>
            <a:xfrm>
              <a:off x="2307211" y="5611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" name="Rechteck 132"/>
            <p:cNvSpPr>
              <a:spLocks noChangeAspect="1"/>
            </p:cNvSpPr>
            <p:nvPr/>
          </p:nvSpPr>
          <p:spPr>
            <a:xfrm>
              <a:off x="2307211" y="5719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" name="Rechteck 133"/>
            <p:cNvSpPr>
              <a:spLocks noChangeAspect="1"/>
            </p:cNvSpPr>
            <p:nvPr/>
          </p:nvSpPr>
          <p:spPr>
            <a:xfrm>
              <a:off x="2307211" y="5827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Rechteck 134"/>
            <p:cNvSpPr>
              <a:spLocks noChangeAspect="1"/>
            </p:cNvSpPr>
            <p:nvPr/>
          </p:nvSpPr>
          <p:spPr>
            <a:xfrm>
              <a:off x="2307211" y="5935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" name="Rechteck 135"/>
            <p:cNvSpPr>
              <a:spLocks noChangeAspect="1"/>
            </p:cNvSpPr>
            <p:nvPr/>
          </p:nvSpPr>
          <p:spPr>
            <a:xfrm>
              <a:off x="1443163" y="6043884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" name="Rechteck 136"/>
            <p:cNvSpPr>
              <a:spLocks noChangeAspect="1"/>
            </p:cNvSpPr>
            <p:nvPr/>
          </p:nvSpPr>
          <p:spPr>
            <a:xfrm>
              <a:off x="1551163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Rechteck 137"/>
            <p:cNvSpPr>
              <a:spLocks noChangeAspect="1"/>
            </p:cNvSpPr>
            <p:nvPr/>
          </p:nvSpPr>
          <p:spPr>
            <a:xfrm>
              <a:off x="1659163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9" name="Rechteck 138"/>
            <p:cNvSpPr>
              <a:spLocks noChangeAspect="1"/>
            </p:cNvSpPr>
            <p:nvPr/>
          </p:nvSpPr>
          <p:spPr>
            <a:xfrm>
              <a:off x="1767163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0" name="Rechteck 139"/>
            <p:cNvSpPr>
              <a:spLocks noChangeAspect="1"/>
            </p:cNvSpPr>
            <p:nvPr/>
          </p:nvSpPr>
          <p:spPr>
            <a:xfrm>
              <a:off x="1875211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Rechteck 140"/>
            <p:cNvSpPr>
              <a:spLocks noChangeAspect="1"/>
            </p:cNvSpPr>
            <p:nvPr/>
          </p:nvSpPr>
          <p:spPr>
            <a:xfrm>
              <a:off x="1983211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2" name="Rechteck 141"/>
            <p:cNvSpPr>
              <a:spLocks noChangeAspect="1"/>
            </p:cNvSpPr>
            <p:nvPr/>
          </p:nvSpPr>
          <p:spPr>
            <a:xfrm>
              <a:off x="2091211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3" name="Rechteck 142"/>
            <p:cNvSpPr>
              <a:spLocks noChangeAspect="1"/>
            </p:cNvSpPr>
            <p:nvPr/>
          </p:nvSpPr>
          <p:spPr>
            <a:xfrm>
              <a:off x="2199211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Rechteck 143"/>
            <p:cNvSpPr>
              <a:spLocks noChangeAspect="1"/>
            </p:cNvSpPr>
            <p:nvPr/>
          </p:nvSpPr>
          <p:spPr>
            <a:xfrm>
              <a:off x="2307211" y="6043884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145" name="Gruppieren 144"/>
            <p:cNvGrpSpPr/>
            <p:nvPr/>
          </p:nvGrpSpPr>
          <p:grpSpPr>
            <a:xfrm>
              <a:off x="2772222" y="5179884"/>
              <a:ext cx="972048" cy="972000"/>
              <a:chOff x="4932040" y="2212237"/>
              <a:chExt cx="972048" cy="972000"/>
            </a:xfrm>
            <a:solidFill>
              <a:schemeClr val="tx2">
                <a:lumMod val="40000"/>
                <a:lumOff val="60000"/>
              </a:schemeClr>
            </a:solidFill>
          </p:grpSpPr>
          <p:sp>
            <p:nvSpPr>
              <p:cNvPr id="732" name="Rechteck 731"/>
              <p:cNvSpPr>
                <a:spLocks noChangeAspect="1"/>
              </p:cNvSpPr>
              <p:nvPr/>
            </p:nvSpPr>
            <p:spPr>
              <a:xfrm>
                <a:off x="4932040" y="2212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3" name="Rechteck 732"/>
              <p:cNvSpPr>
                <a:spLocks noChangeAspect="1"/>
              </p:cNvSpPr>
              <p:nvPr/>
            </p:nvSpPr>
            <p:spPr>
              <a:xfrm>
                <a:off x="4932040" y="2320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4" name="Rechteck 733"/>
              <p:cNvSpPr>
                <a:spLocks noChangeAspect="1"/>
              </p:cNvSpPr>
              <p:nvPr/>
            </p:nvSpPr>
            <p:spPr>
              <a:xfrm>
                <a:off x="5040040" y="2212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5" name="Rechteck 734"/>
              <p:cNvSpPr>
                <a:spLocks noChangeAspect="1"/>
              </p:cNvSpPr>
              <p:nvPr/>
            </p:nvSpPr>
            <p:spPr>
              <a:xfrm>
                <a:off x="5040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6" name="Rechteck 735"/>
              <p:cNvSpPr>
                <a:spLocks noChangeAspect="1"/>
              </p:cNvSpPr>
              <p:nvPr/>
            </p:nvSpPr>
            <p:spPr>
              <a:xfrm>
                <a:off x="5148040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7" name="Rechteck 736"/>
              <p:cNvSpPr>
                <a:spLocks noChangeAspect="1"/>
              </p:cNvSpPr>
              <p:nvPr/>
            </p:nvSpPr>
            <p:spPr>
              <a:xfrm>
                <a:off x="5148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8" name="Rechteck 737"/>
              <p:cNvSpPr>
                <a:spLocks noChangeAspect="1"/>
              </p:cNvSpPr>
              <p:nvPr/>
            </p:nvSpPr>
            <p:spPr>
              <a:xfrm>
                <a:off x="5256040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9" name="Rechteck 738"/>
              <p:cNvSpPr>
                <a:spLocks noChangeAspect="1"/>
              </p:cNvSpPr>
              <p:nvPr/>
            </p:nvSpPr>
            <p:spPr>
              <a:xfrm>
                <a:off x="5256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0" name="Rechteck 739"/>
              <p:cNvSpPr>
                <a:spLocks noChangeAspect="1"/>
              </p:cNvSpPr>
              <p:nvPr/>
            </p:nvSpPr>
            <p:spPr>
              <a:xfrm>
                <a:off x="4932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1" name="Rechteck 740"/>
              <p:cNvSpPr>
                <a:spLocks noChangeAspect="1"/>
              </p:cNvSpPr>
              <p:nvPr/>
            </p:nvSpPr>
            <p:spPr>
              <a:xfrm>
                <a:off x="4932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2" name="Rechteck 741"/>
              <p:cNvSpPr>
                <a:spLocks noChangeAspect="1"/>
              </p:cNvSpPr>
              <p:nvPr/>
            </p:nvSpPr>
            <p:spPr>
              <a:xfrm>
                <a:off x="5040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3" name="Rechteck 742"/>
              <p:cNvSpPr>
                <a:spLocks noChangeAspect="1"/>
              </p:cNvSpPr>
              <p:nvPr/>
            </p:nvSpPr>
            <p:spPr>
              <a:xfrm>
                <a:off x="5040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4" name="Rechteck 743"/>
              <p:cNvSpPr>
                <a:spLocks noChangeAspect="1"/>
              </p:cNvSpPr>
              <p:nvPr/>
            </p:nvSpPr>
            <p:spPr>
              <a:xfrm>
                <a:off x="5148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5" name="Rechteck 744"/>
              <p:cNvSpPr>
                <a:spLocks noChangeAspect="1"/>
              </p:cNvSpPr>
              <p:nvPr/>
            </p:nvSpPr>
            <p:spPr>
              <a:xfrm>
                <a:off x="5148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6" name="Rechteck 745"/>
              <p:cNvSpPr>
                <a:spLocks noChangeAspect="1"/>
              </p:cNvSpPr>
              <p:nvPr/>
            </p:nvSpPr>
            <p:spPr>
              <a:xfrm>
                <a:off x="5256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7" name="Rechteck 746"/>
              <p:cNvSpPr>
                <a:spLocks noChangeAspect="1"/>
              </p:cNvSpPr>
              <p:nvPr/>
            </p:nvSpPr>
            <p:spPr>
              <a:xfrm>
                <a:off x="5256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8" name="Rechteck 747"/>
              <p:cNvSpPr>
                <a:spLocks noChangeAspect="1"/>
              </p:cNvSpPr>
              <p:nvPr/>
            </p:nvSpPr>
            <p:spPr>
              <a:xfrm>
                <a:off x="5364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49" name="Rechteck 748"/>
              <p:cNvSpPr>
                <a:spLocks noChangeAspect="1"/>
              </p:cNvSpPr>
              <p:nvPr/>
            </p:nvSpPr>
            <p:spPr>
              <a:xfrm>
                <a:off x="5364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0" name="Rechteck 749"/>
              <p:cNvSpPr>
                <a:spLocks noChangeAspect="1"/>
              </p:cNvSpPr>
              <p:nvPr/>
            </p:nvSpPr>
            <p:spPr>
              <a:xfrm>
                <a:off x="5472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1" name="Rechteck 750"/>
              <p:cNvSpPr>
                <a:spLocks noChangeAspect="1"/>
              </p:cNvSpPr>
              <p:nvPr/>
            </p:nvSpPr>
            <p:spPr>
              <a:xfrm>
                <a:off x="5472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2" name="Rechteck 751"/>
              <p:cNvSpPr>
                <a:spLocks noChangeAspect="1"/>
              </p:cNvSpPr>
              <p:nvPr/>
            </p:nvSpPr>
            <p:spPr>
              <a:xfrm>
                <a:off x="5580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3" name="Rechteck 752"/>
              <p:cNvSpPr>
                <a:spLocks noChangeAspect="1"/>
              </p:cNvSpPr>
              <p:nvPr/>
            </p:nvSpPr>
            <p:spPr>
              <a:xfrm>
                <a:off x="5580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4" name="Rechteck 753"/>
              <p:cNvSpPr>
                <a:spLocks noChangeAspect="1"/>
              </p:cNvSpPr>
              <p:nvPr/>
            </p:nvSpPr>
            <p:spPr>
              <a:xfrm>
                <a:off x="5688088" y="2212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5" name="Rechteck 754"/>
              <p:cNvSpPr>
                <a:spLocks noChangeAspect="1"/>
              </p:cNvSpPr>
              <p:nvPr/>
            </p:nvSpPr>
            <p:spPr>
              <a:xfrm>
                <a:off x="5688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6" name="Rechteck 755"/>
              <p:cNvSpPr>
                <a:spLocks noChangeAspect="1"/>
              </p:cNvSpPr>
              <p:nvPr/>
            </p:nvSpPr>
            <p:spPr>
              <a:xfrm>
                <a:off x="5364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7" name="Rechteck 756"/>
              <p:cNvSpPr>
                <a:spLocks noChangeAspect="1"/>
              </p:cNvSpPr>
              <p:nvPr/>
            </p:nvSpPr>
            <p:spPr>
              <a:xfrm>
                <a:off x="5364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8" name="Rechteck 757"/>
              <p:cNvSpPr>
                <a:spLocks noChangeAspect="1"/>
              </p:cNvSpPr>
              <p:nvPr/>
            </p:nvSpPr>
            <p:spPr>
              <a:xfrm>
                <a:off x="5472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59" name="Rechteck 758"/>
              <p:cNvSpPr>
                <a:spLocks noChangeAspect="1"/>
              </p:cNvSpPr>
              <p:nvPr/>
            </p:nvSpPr>
            <p:spPr>
              <a:xfrm>
                <a:off x="5472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0" name="Rechteck 759"/>
              <p:cNvSpPr>
                <a:spLocks noChangeAspect="1"/>
              </p:cNvSpPr>
              <p:nvPr/>
            </p:nvSpPr>
            <p:spPr>
              <a:xfrm>
                <a:off x="5580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1" name="Rechteck 760"/>
              <p:cNvSpPr>
                <a:spLocks noChangeAspect="1"/>
              </p:cNvSpPr>
              <p:nvPr/>
            </p:nvSpPr>
            <p:spPr>
              <a:xfrm>
                <a:off x="5580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2" name="Rechteck 761"/>
              <p:cNvSpPr>
                <a:spLocks noChangeAspect="1"/>
              </p:cNvSpPr>
              <p:nvPr/>
            </p:nvSpPr>
            <p:spPr>
              <a:xfrm>
                <a:off x="5688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3" name="Rechteck 762"/>
              <p:cNvSpPr>
                <a:spLocks noChangeAspect="1"/>
              </p:cNvSpPr>
              <p:nvPr/>
            </p:nvSpPr>
            <p:spPr>
              <a:xfrm>
                <a:off x="5688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4" name="Rechteck 763"/>
              <p:cNvSpPr>
                <a:spLocks noChangeAspect="1"/>
              </p:cNvSpPr>
              <p:nvPr/>
            </p:nvSpPr>
            <p:spPr>
              <a:xfrm>
                <a:off x="4932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5" name="Rechteck 764"/>
              <p:cNvSpPr>
                <a:spLocks noChangeAspect="1"/>
              </p:cNvSpPr>
              <p:nvPr/>
            </p:nvSpPr>
            <p:spPr>
              <a:xfrm>
                <a:off x="4932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6" name="Rechteck 765"/>
              <p:cNvSpPr>
                <a:spLocks noChangeAspect="1"/>
              </p:cNvSpPr>
              <p:nvPr/>
            </p:nvSpPr>
            <p:spPr>
              <a:xfrm>
                <a:off x="5040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7" name="Rechteck 766"/>
              <p:cNvSpPr>
                <a:spLocks noChangeAspect="1"/>
              </p:cNvSpPr>
              <p:nvPr/>
            </p:nvSpPr>
            <p:spPr>
              <a:xfrm>
                <a:off x="5040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8" name="Rechteck 767"/>
              <p:cNvSpPr>
                <a:spLocks noChangeAspect="1"/>
              </p:cNvSpPr>
              <p:nvPr/>
            </p:nvSpPr>
            <p:spPr>
              <a:xfrm>
                <a:off x="5148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69" name="Rechteck 768"/>
              <p:cNvSpPr>
                <a:spLocks noChangeAspect="1"/>
              </p:cNvSpPr>
              <p:nvPr/>
            </p:nvSpPr>
            <p:spPr>
              <a:xfrm>
                <a:off x="5148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0" name="Rechteck 769"/>
              <p:cNvSpPr>
                <a:spLocks noChangeAspect="1"/>
              </p:cNvSpPr>
              <p:nvPr/>
            </p:nvSpPr>
            <p:spPr>
              <a:xfrm>
                <a:off x="5256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1" name="Rechteck 770"/>
              <p:cNvSpPr>
                <a:spLocks noChangeAspect="1"/>
              </p:cNvSpPr>
              <p:nvPr/>
            </p:nvSpPr>
            <p:spPr>
              <a:xfrm>
                <a:off x="5256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2" name="Rechteck 771"/>
              <p:cNvSpPr>
                <a:spLocks noChangeAspect="1"/>
              </p:cNvSpPr>
              <p:nvPr/>
            </p:nvSpPr>
            <p:spPr>
              <a:xfrm>
                <a:off x="4932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3" name="Rechteck 772"/>
              <p:cNvSpPr>
                <a:spLocks noChangeAspect="1"/>
              </p:cNvSpPr>
              <p:nvPr/>
            </p:nvSpPr>
            <p:spPr>
              <a:xfrm>
                <a:off x="4932040" y="2968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4" name="Rechteck 773"/>
              <p:cNvSpPr>
                <a:spLocks noChangeAspect="1"/>
              </p:cNvSpPr>
              <p:nvPr/>
            </p:nvSpPr>
            <p:spPr>
              <a:xfrm>
                <a:off x="5040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5" name="Rechteck 774"/>
              <p:cNvSpPr>
                <a:spLocks noChangeAspect="1"/>
              </p:cNvSpPr>
              <p:nvPr/>
            </p:nvSpPr>
            <p:spPr>
              <a:xfrm>
                <a:off x="5040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6" name="Rechteck 775"/>
              <p:cNvSpPr>
                <a:spLocks noChangeAspect="1"/>
              </p:cNvSpPr>
              <p:nvPr/>
            </p:nvSpPr>
            <p:spPr>
              <a:xfrm>
                <a:off x="5148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7" name="Rechteck 776"/>
              <p:cNvSpPr>
                <a:spLocks noChangeAspect="1"/>
              </p:cNvSpPr>
              <p:nvPr/>
            </p:nvSpPr>
            <p:spPr>
              <a:xfrm>
                <a:off x="5148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8" name="Rechteck 777"/>
              <p:cNvSpPr>
                <a:spLocks noChangeAspect="1"/>
              </p:cNvSpPr>
              <p:nvPr/>
            </p:nvSpPr>
            <p:spPr>
              <a:xfrm>
                <a:off x="5256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79" name="Rechteck 778"/>
              <p:cNvSpPr>
                <a:spLocks noChangeAspect="1"/>
              </p:cNvSpPr>
              <p:nvPr/>
            </p:nvSpPr>
            <p:spPr>
              <a:xfrm>
                <a:off x="5256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0" name="Rechteck 779"/>
              <p:cNvSpPr>
                <a:spLocks noChangeAspect="1"/>
              </p:cNvSpPr>
              <p:nvPr/>
            </p:nvSpPr>
            <p:spPr>
              <a:xfrm>
                <a:off x="5364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1" name="Rechteck 780"/>
              <p:cNvSpPr>
                <a:spLocks noChangeAspect="1"/>
              </p:cNvSpPr>
              <p:nvPr/>
            </p:nvSpPr>
            <p:spPr>
              <a:xfrm>
                <a:off x="5364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2" name="Rechteck 781"/>
              <p:cNvSpPr>
                <a:spLocks noChangeAspect="1"/>
              </p:cNvSpPr>
              <p:nvPr/>
            </p:nvSpPr>
            <p:spPr>
              <a:xfrm>
                <a:off x="5472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3" name="Rechteck 782"/>
              <p:cNvSpPr>
                <a:spLocks noChangeAspect="1"/>
              </p:cNvSpPr>
              <p:nvPr/>
            </p:nvSpPr>
            <p:spPr>
              <a:xfrm>
                <a:off x="5472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4" name="Rechteck 783"/>
              <p:cNvSpPr>
                <a:spLocks noChangeAspect="1"/>
              </p:cNvSpPr>
              <p:nvPr/>
            </p:nvSpPr>
            <p:spPr>
              <a:xfrm>
                <a:off x="5580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5" name="Rechteck 784"/>
              <p:cNvSpPr>
                <a:spLocks noChangeAspect="1"/>
              </p:cNvSpPr>
              <p:nvPr/>
            </p:nvSpPr>
            <p:spPr>
              <a:xfrm>
                <a:off x="5580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6" name="Rechteck 785"/>
              <p:cNvSpPr>
                <a:spLocks noChangeAspect="1"/>
              </p:cNvSpPr>
              <p:nvPr/>
            </p:nvSpPr>
            <p:spPr>
              <a:xfrm>
                <a:off x="5688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7" name="Rechteck 786"/>
              <p:cNvSpPr>
                <a:spLocks noChangeAspect="1"/>
              </p:cNvSpPr>
              <p:nvPr/>
            </p:nvSpPr>
            <p:spPr>
              <a:xfrm>
                <a:off x="5688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8" name="Rechteck 787"/>
              <p:cNvSpPr>
                <a:spLocks noChangeAspect="1"/>
              </p:cNvSpPr>
              <p:nvPr/>
            </p:nvSpPr>
            <p:spPr>
              <a:xfrm>
                <a:off x="5364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89" name="Rechteck 788"/>
              <p:cNvSpPr>
                <a:spLocks noChangeAspect="1"/>
              </p:cNvSpPr>
              <p:nvPr/>
            </p:nvSpPr>
            <p:spPr>
              <a:xfrm>
                <a:off x="5364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0" name="Rechteck 789"/>
              <p:cNvSpPr>
                <a:spLocks noChangeAspect="1"/>
              </p:cNvSpPr>
              <p:nvPr/>
            </p:nvSpPr>
            <p:spPr>
              <a:xfrm>
                <a:off x="5472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1" name="Rechteck 790"/>
              <p:cNvSpPr>
                <a:spLocks noChangeAspect="1"/>
              </p:cNvSpPr>
              <p:nvPr/>
            </p:nvSpPr>
            <p:spPr>
              <a:xfrm>
                <a:off x="5472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2" name="Rechteck 791"/>
              <p:cNvSpPr>
                <a:spLocks noChangeAspect="1"/>
              </p:cNvSpPr>
              <p:nvPr/>
            </p:nvSpPr>
            <p:spPr>
              <a:xfrm>
                <a:off x="5580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3" name="Rechteck 792"/>
              <p:cNvSpPr>
                <a:spLocks noChangeAspect="1"/>
              </p:cNvSpPr>
              <p:nvPr/>
            </p:nvSpPr>
            <p:spPr>
              <a:xfrm>
                <a:off x="5580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4" name="Rechteck 793"/>
              <p:cNvSpPr>
                <a:spLocks noChangeAspect="1"/>
              </p:cNvSpPr>
              <p:nvPr/>
            </p:nvSpPr>
            <p:spPr>
              <a:xfrm>
                <a:off x="5688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5" name="Rechteck 794"/>
              <p:cNvSpPr>
                <a:spLocks noChangeAspect="1"/>
              </p:cNvSpPr>
              <p:nvPr/>
            </p:nvSpPr>
            <p:spPr>
              <a:xfrm>
                <a:off x="5688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6" name="Rechteck 795"/>
              <p:cNvSpPr>
                <a:spLocks noChangeAspect="1"/>
              </p:cNvSpPr>
              <p:nvPr/>
            </p:nvSpPr>
            <p:spPr>
              <a:xfrm>
                <a:off x="5796088" y="2212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7" name="Rechteck 796"/>
              <p:cNvSpPr>
                <a:spLocks noChangeAspect="1"/>
              </p:cNvSpPr>
              <p:nvPr/>
            </p:nvSpPr>
            <p:spPr>
              <a:xfrm>
                <a:off x="5796088" y="2320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8" name="Rechteck 797"/>
              <p:cNvSpPr>
                <a:spLocks noChangeAspect="1"/>
              </p:cNvSpPr>
              <p:nvPr/>
            </p:nvSpPr>
            <p:spPr>
              <a:xfrm>
                <a:off x="5796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99" name="Rechteck 798"/>
              <p:cNvSpPr>
                <a:spLocks noChangeAspect="1"/>
              </p:cNvSpPr>
              <p:nvPr/>
            </p:nvSpPr>
            <p:spPr>
              <a:xfrm>
                <a:off x="5796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0" name="Rechteck 799"/>
              <p:cNvSpPr>
                <a:spLocks noChangeAspect="1"/>
              </p:cNvSpPr>
              <p:nvPr/>
            </p:nvSpPr>
            <p:spPr>
              <a:xfrm>
                <a:off x="5796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1" name="Rechteck 800"/>
              <p:cNvSpPr>
                <a:spLocks noChangeAspect="1"/>
              </p:cNvSpPr>
              <p:nvPr/>
            </p:nvSpPr>
            <p:spPr>
              <a:xfrm>
                <a:off x="5796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2" name="Rechteck 801"/>
              <p:cNvSpPr>
                <a:spLocks noChangeAspect="1"/>
              </p:cNvSpPr>
              <p:nvPr/>
            </p:nvSpPr>
            <p:spPr>
              <a:xfrm>
                <a:off x="5796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3" name="Rechteck 802"/>
              <p:cNvSpPr>
                <a:spLocks noChangeAspect="1"/>
              </p:cNvSpPr>
              <p:nvPr/>
            </p:nvSpPr>
            <p:spPr>
              <a:xfrm>
                <a:off x="5796088" y="2968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4" name="Rechteck 803"/>
              <p:cNvSpPr>
                <a:spLocks noChangeAspect="1"/>
              </p:cNvSpPr>
              <p:nvPr/>
            </p:nvSpPr>
            <p:spPr>
              <a:xfrm>
                <a:off x="4932040" y="3076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5" name="Rechteck 804"/>
              <p:cNvSpPr>
                <a:spLocks noChangeAspect="1"/>
              </p:cNvSpPr>
              <p:nvPr/>
            </p:nvSpPr>
            <p:spPr>
              <a:xfrm>
                <a:off x="5040040" y="3076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6" name="Rechteck 805"/>
              <p:cNvSpPr>
                <a:spLocks noChangeAspect="1"/>
              </p:cNvSpPr>
              <p:nvPr/>
            </p:nvSpPr>
            <p:spPr>
              <a:xfrm>
                <a:off x="5148040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7" name="Rechteck 806"/>
              <p:cNvSpPr>
                <a:spLocks noChangeAspect="1"/>
              </p:cNvSpPr>
              <p:nvPr/>
            </p:nvSpPr>
            <p:spPr>
              <a:xfrm>
                <a:off x="5256040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8" name="Rechteck 807"/>
              <p:cNvSpPr>
                <a:spLocks noChangeAspect="1"/>
              </p:cNvSpPr>
              <p:nvPr/>
            </p:nvSpPr>
            <p:spPr>
              <a:xfrm>
                <a:off x="5364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09" name="Rechteck 808"/>
              <p:cNvSpPr>
                <a:spLocks noChangeAspect="1"/>
              </p:cNvSpPr>
              <p:nvPr/>
            </p:nvSpPr>
            <p:spPr>
              <a:xfrm>
                <a:off x="5472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10" name="Rechteck 809"/>
              <p:cNvSpPr>
                <a:spLocks noChangeAspect="1"/>
              </p:cNvSpPr>
              <p:nvPr/>
            </p:nvSpPr>
            <p:spPr>
              <a:xfrm>
                <a:off x="5580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11" name="Rechteck 810"/>
              <p:cNvSpPr>
                <a:spLocks noChangeAspect="1"/>
              </p:cNvSpPr>
              <p:nvPr/>
            </p:nvSpPr>
            <p:spPr>
              <a:xfrm>
                <a:off x="5688088" y="3076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12" name="Rechteck 811"/>
              <p:cNvSpPr>
                <a:spLocks noChangeAspect="1"/>
              </p:cNvSpPr>
              <p:nvPr/>
            </p:nvSpPr>
            <p:spPr>
              <a:xfrm>
                <a:off x="5796088" y="3076237"/>
                <a:ext cx="108000" cy="108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146" name="Rechteck 145"/>
            <p:cNvSpPr>
              <a:spLocks noChangeAspect="1"/>
            </p:cNvSpPr>
            <p:nvPr/>
          </p:nvSpPr>
          <p:spPr>
            <a:xfrm>
              <a:off x="4085976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Rechteck 146"/>
            <p:cNvSpPr>
              <a:spLocks noChangeAspect="1"/>
            </p:cNvSpPr>
            <p:nvPr/>
          </p:nvSpPr>
          <p:spPr>
            <a:xfrm>
              <a:off x="4085976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8" name="Rechteck 147"/>
            <p:cNvSpPr>
              <a:spLocks noChangeAspect="1"/>
            </p:cNvSpPr>
            <p:nvPr/>
          </p:nvSpPr>
          <p:spPr>
            <a:xfrm>
              <a:off x="4193976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9" name="Rechteck 148"/>
            <p:cNvSpPr>
              <a:spLocks noChangeAspect="1"/>
            </p:cNvSpPr>
            <p:nvPr/>
          </p:nvSpPr>
          <p:spPr>
            <a:xfrm>
              <a:off x="4193976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Rechteck 149"/>
            <p:cNvSpPr>
              <a:spLocks noChangeAspect="1"/>
            </p:cNvSpPr>
            <p:nvPr/>
          </p:nvSpPr>
          <p:spPr>
            <a:xfrm>
              <a:off x="4301976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1" name="Rechteck 150"/>
            <p:cNvSpPr>
              <a:spLocks noChangeAspect="1"/>
            </p:cNvSpPr>
            <p:nvPr/>
          </p:nvSpPr>
          <p:spPr>
            <a:xfrm>
              <a:off x="4301976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2" name="Rechteck 151"/>
            <p:cNvSpPr>
              <a:spLocks noChangeAspect="1"/>
            </p:cNvSpPr>
            <p:nvPr/>
          </p:nvSpPr>
          <p:spPr>
            <a:xfrm>
              <a:off x="4409976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Rechteck 152"/>
            <p:cNvSpPr>
              <a:spLocks noChangeAspect="1"/>
            </p:cNvSpPr>
            <p:nvPr/>
          </p:nvSpPr>
          <p:spPr>
            <a:xfrm>
              <a:off x="4409976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4" name="Rechteck 153"/>
            <p:cNvSpPr>
              <a:spLocks noChangeAspect="1"/>
            </p:cNvSpPr>
            <p:nvPr/>
          </p:nvSpPr>
          <p:spPr>
            <a:xfrm>
              <a:off x="4085976" y="538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5" name="Rechteck 154"/>
            <p:cNvSpPr>
              <a:spLocks noChangeAspect="1"/>
            </p:cNvSpPr>
            <p:nvPr/>
          </p:nvSpPr>
          <p:spPr>
            <a:xfrm>
              <a:off x="4085976" y="549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Rechteck 155"/>
            <p:cNvSpPr>
              <a:spLocks noChangeAspect="1"/>
            </p:cNvSpPr>
            <p:nvPr/>
          </p:nvSpPr>
          <p:spPr>
            <a:xfrm>
              <a:off x="4193976" y="538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7" name="Rechteck 156"/>
            <p:cNvSpPr>
              <a:spLocks noChangeAspect="1"/>
            </p:cNvSpPr>
            <p:nvPr/>
          </p:nvSpPr>
          <p:spPr>
            <a:xfrm>
              <a:off x="4193976" y="549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8" name="Rechteck 157"/>
            <p:cNvSpPr>
              <a:spLocks noChangeAspect="1"/>
            </p:cNvSpPr>
            <p:nvPr/>
          </p:nvSpPr>
          <p:spPr>
            <a:xfrm>
              <a:off x="4301976" y="538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Rechteck 158"/>
            <p:cNvSpPr>
              <a:spLocks noChangeAspect="1"/>
            </p:cNvSpPr>
            <p:nvPr/>
          </p:nvSpPr>
          <p:spPr>
            <a:xfrm>
              <a:off x="4301976" y="5497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0" name="Rechteck 159"/>
            <p:cNvSpPr>
              <a:spLocks noChangeAspect="1"/>
            </p:cNvSpPr>
            <p:nvPr/>
          </p:nvSpPr>
          <p:spPr>
            <a:xfrm>
              <a:off x="4409976" y="5389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1" name="Rechteck 160"/>
            <p:cNvSpPr>
              <a:spLocks noChangeAspect="1"/>
            </p:cNvSpPr>
            <p:nvPr/>
          </p:nvSpPr>
          <p:spPr>
            <a:xfrm>
              <a:off x="4409976" y="5497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2" name="Rechteck 161"/>
            <p:cNvSpPr>
              <a:spLocks noChangeAspect="1"/>
            </p:cNvSpPr>
            <p:nvPr/>
          </p:nvSpPr>
          <p:spPr>
            <a:xfrm>
              <a:off x="4518024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3" name="Rechteck 162"/>
            <p:cNvSpPr>
              <a:spLocks noChangeAspect="1"/>
            </p:cNvSpPr>
            <p:nvPr/>
          </p:nvSpPr>
          <p:spPr>
            <a:xfrm>
              <a:off x="4518024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4" name="Rechteck 163"/>
            <p:cNvSpPr>
              <a:spLocks noChangeAspect="1"/>
            </p:cNvSpPr>
            <p:nvPr/>
          </p:nvSpPr>
          <p:spPr>
            <a:xfrm>
              <a:off x="4626024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5" name="Rechteck 164"/>
            <p:cNvSpPr>
              <a:spLocks noChangeAspect="1"/>
            </p:cNvSpPr>
            <p:nvPr/>
          </p:nvSpPr>
          <p:spPr>
            <a:xfrm>
              <a:off x="4626024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Rechteck 165"/>
            <p:cNvSpPr>
              <a:spLocks noChangeAspect="1"/>
            </p:cNvSpPr>
            <p:nvPr/>
          </p:nvSpPr>
          <p:spPr>
            <a:xfrm>
              <a:off x="4734024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7" name="Rechteck 166"/>
            <p:cNvSpPr>
              <a:spLocks noChangeAspect="1"/>
            </p:cNvSpPr>
            <p:nvPr/>
          </p:nvSpPr>
          <p:spPr>
            <a:xfrm>
              <a:off x="4734024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8" name="Rechteck 167"/>
            <p:cNvSpPr>
              <a:spLocks noChangeAspect="1"/>
            </p:cNvSpPr>
            <p:nvPr/>
          </p:nvSpPr>
          <p:spPr>
            <a:xfrm>
              <a:off x="4842024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Rechteck 168"/>
            <p:cNvSpPr>
              <a:spLocks noChangeAspect="1"/>
            </p:cNvSpPr>
            <p:nvPr/>
          </p:nvSpPr>
          <p:spPr>
            <a:xfrm>
              <a:off x="4842024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0" name="Rechteck 169"/>
            <p:cNvSpPr>
              <a:spLocks noChangeAspect="1"/>
            </p:cNvSpPr>
            <p:nvPr/>
          </p:nvSpPr>
          <p:spPr>
            <a:xfrm>
              <a:off x="4518024" y="5389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1" name="Rechteck 170"/>
            <p:cNvSpPr>
              <a:spLocks noChangeAspect="1"/>
            </p:cNvSpPr>
            <p:nvPr/>
          </p:nvSpPr>
          <p:spPr>
            <a:xfrm>
              <a:off x="4518024" y="5497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2" name="Rechteck 171"/>
            <p:cNvSpPr>
              <a:spLocks noChangeAspect="1"/>
            </p:cNvSpPr>
            <p:nvPr/>
          </p:nvSpPr>
          <p:spPr>
            <a:xfrm>
              <a:off x="4626024" y="5389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3" name="Rechteck 172"/>
            <p:cNvSpPr>
              <a:spLocks noChangeAspect="1"/>
            </p:cNvSpPr>
            <p:nvPr/>
          </p:nvSpPr>
          <p:spPr>
            <a:xfrm>
              <a:off x="4626024" y="5497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4" name="Rechteck 173"/>
            <p:cNvSpPr>
              <a:spLocks noChangeAspect="1"/>
            </p:cNvSpPr>
            <p:nvPr/>
          </p:nvSpPr>
          <p:spPr>
            <a:xfrm>
              <a:off x="4734024" y="538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Rechteck 174"/>
            <p:cNvSpPr>
              <a:spLocks noChangeAspect="1"/>
            </p:cNvSpPr>
            <p:nvPr/>
          </p:nvSpPr>
          <p:spPr>
            <a:xfrm>
              <a:off x="4734024" y="5497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6" name="Rechteck 175"/>
            <p:cNvSpPr>
              <a:spLocks noChangeAspect="1"/>
            </p:cNvSpPr>
            <p:nvPr/>
          </p:nvSpPr>
          <p:spPr>
            <a:xfrm>
              <a:off x="4842024" y="538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7" name="Rechteck 176"/>
            <p:cNvSpPr>
              <a:spLocks noChangeAspect="1"/>
            </p:cNvSpPr>
            <p:nvPr/>
          </p:nvSpPr>
          <p:spPr>
            <a:xfrm>
              <a:off x="4842024" y="549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8" name="Rechteck 177"/>
            <p:cNvSpPr>
              <a:spLocks noChangeAspect="1"/>
            </p:cNvSpPr>
            <p:nvPr/>
          </p:nvSpPr>
          <p:spPr>
            <a:xfrm>
              <a:off x="4085976" y="5605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9" name="Rechteck 178"/>
            <p:cNvSpPr>
              <a:spLocks noChangeAspect="1"/>
            </p:cNvSpPr>
            <p:nvPr/>
          </p:nvSpPr>
          <p:spPr>
            <a:xfrm>
              <a:off x="4085976" y="571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0" name="Rechteck 179"/>
            <p:cNvSpPr>
              <a:spLocks noChangeAspect="1"/>
            </p:cNvSpPr>
            <p:nvPr/>
          </p:nvSpPr>
          <p:spPr>
            <a:xfrm>
              <a:off x="4193976" y="5605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1" name="Rechteck 180"/>
            <p:cNvSpPr>
              <a:spLocks noChangeAspect="1"/>
            </p:cNvSpPr>
            <p:nvPr/>
          </p:nvSpPr>
          <p:spPr>
            <a:xfrm>
              <a:off x="4193976" y="571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2" name="Rechteck 181"/>
            <p:cNvSpPr>
              <a:spLocks noChangeAspect="1"/>
            </p:cNvSpPr>
            <p:nvPr/>
          </p:nvSpPr>
          <p:spPr>
            <a:xfrm>
              <a:off x="4301976" y="5605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3" name="Rechteck 182"/>
            <p:cNvSpPr>
              <a:spLocks noChangeAspect="1"/>
            </p:cNvSpPr>
            <p:nvPr/>
          </p:nvSpPr>
          <p:spPr>
            <a:xfrm>
              <a:off x="4301976" y="5713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4" name="Rechteck 183"/>
            <p:cNvSpPr>
              <a:spLocks noChangeAspect="1"/>
            </p:cNvSpPr>
            <p:nvPr/>
          </p:nvSpPr>
          <p:spPr>
            <a:xfrm>
              <a:off x="4409976" y="5605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5" name="Rechteck 184"/>
            <p:cNvSpPr>
              <a:spLocks noChangeAspect="1"/>
            </p:cNvSpPr>
            <p:nvPr/>
          </p:nvSpPr>
          <p:spPr>
            <a:xfrm>
              <a:off x="4409976" y="5713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6" name="Rechteck 185"/>
            <p:cNvSpPr>
              <a:spLocks noChangeAspect="1"/>
            </p:cNvSpPr>
            <p:nvPr/>
          </p:nvSpPr>
          <p:spPr>
            <a:xfrm>
              <a:off x="4085976" y="582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7" name="Rechteck 186"/>
            <p:cNvSpPr>
              <a:spLocks noChangeAspect="1"/>
            </p:cNvSpPr>
            <p:nvPr/>
          </p:nvSpPr>
          <p:spPr>
            <a:xfrm>
              <a:off x="4085976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8" name="Rechteck 187"/>
            <p:cNvSpPr>
              <a:spLocks noChangeAspect="1"/>
            </p:cNvSpPr>
            <p:nvPr/>
          </p:nvSpPr>
          <p:spPr>
            <a:xfrm>
              <a:off x="4193976" y="582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9" name="Rechteck 188"/>
            <p:cNvSpPr>
              <a:spLocks noChangeAspect="1"/>
            </p:cNvSpPr>
            <p:nvPr/>
          </p:nvSpPr>
          <p:spPr>
            <a:xfrm>
              <a:off x="4193976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0" name="Rechteck 189"/>
            <p:cNvSpPr>
              <a:spLocks noChangeAspect="1"/>
            </p:cNvSpPr>
            <p:nvPr/>
          </p:nvSpPr>
          <p:spPr>
            <a:xfrm>
              <a:off x="4301976" y="582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1" name="Rechteck 190"/>
            <p:cNvSpPr>
              <a:spLocks noChangeAspect="1"/>
            </p:cNvSpPr>
            <p:nvPr/>
          </p:nvSpPr>
          <p:spPr>
            <a:xfrm>
              <a:off x="4301976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2" name="Rechteck 191"/>
            <p:cNvSpPr>
              <a:spLocks noChangeAspect="1"/>
            </p:cNvSpPr>
            <p:nvPr/>
          </p:nvSpPr>
          <p:spPr>
            <a:xfrm>
              <a:off x="4409976" y="5821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3" name="Rechteck 192"/>
            <p:cNvSpPr>
              <a:spLocks noChangeAspect="1"/>
            </p:cNvSpPr>
            <p:nvPr/>
          </p:nvSpPr>
          <p:spPr>
            <a:xfrm>
              <a:off x="4409976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4" name="Rechteck 193"/>
            <p:cNvSpPr>
              <a:spLocks noChangeAspect="1"/>
            </p:cNvSpPr>
            <p:nvPr/>
          </p:nvSpPr>
          <p:spPr>
            <a:xfrm>
              <a:off x="4518024" y="5605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5" name="Rechteck 194"/>
            <p:cNvSpPr>
              <a:spLocks noChangeAspect="1"/>
            </p:cNvSpPr>
            <p:nvPr/>
          </p:nvSpPr>
          <p:spPr>
            <a:xfrm>
              <a:off x="4518024" y="5713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6" name="Rechteck 195"/>
            <p:cNvSpPr>
              <a:spLocks noChangeAspect="1"/>
            </p:cNvSpPr>
            <p:nvPr/>
          </p:nvSpPr>
          <p:spPr>
            <a:xfrm>
              <a:off x="4626024" y="5605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7" name="Rechteck 196"/>
            <p:cNvSpPr>
              <a:spLocks noChangeAspect="1"/>
            </p:cNvSpPr>
            <p:nvPr/>
          </p:nvSpPr>
          <p:spPr>
            <a:xfrm>
              <a:off x="4626024" y="5713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8" name="Rechteck 197"/>
            <p:cNvSpPr>
              <a:spLocks noChangeAspect="1"/>
            </p:cNvSpPr>
            <p:nvPr/>
          </p:nvSpPr>
          <p:spPr>
            <a:xfrm>
              <a:off x="4734024" y="5605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9" name="Rechteck 198"/>
            <p:cNvSpPr>
              <a:spLocks noChangeAspect="1"/>
            </p:cNvSpPr>
            <p:nvPr/>
          </p:nvSpPr>
          <p:spPr>
            <a:xfrm>
              <a:off x="4734024" y="5713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0" name="Rechteck 199"/>
            <p:cNvSpPr>
              <a:spLocks noChangeAspect="1"/>
            </p:cNvSpPr>
            <p:nvPr/>
          </p:nvSpPr>
          <p:spPr>
            <a:xfrm>
              <a:off x="4842024" y="5605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1" name="Rechteck 200"/>
            <p:cNvSpPr>
              <a:spLocks noChangeAspect="1"/>
            </p:cNvSpPr>
            <p:nvPr/>
          </p:nvSpPr>
          <p:spPr>
            <a:xfrm>
              <a:off x="4842024" y="571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2" name="Rechteck 201"/>
            <p:cNvSpPr>
              <a:spLocks noChangeAspect="1"/>
            </p:cNvSpPr>
            <p:nvPr/>
          </p:nvSpPr>
          <p:spPr>
            <a:xfrm>
              <a:off x="4518024" y="5821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3" name="Rechteck 202"/>
            <p:cNvSpPr>
              <a:spLocks noChangeAspect="1"/>
            </p:cNvSpPr>
            <p:nvPr/>
          </p:nvSpPr>
          <p:spPr>
            <a:xfrm>
              <a:off x="4518024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4" name="Rechteck 203"/>
            <p:cNvSpPr>
              <a:spLocks noChangeAspect="1"/>
            </p:cNvSpPr>
            <p:nvPr/>
          </p:nvSpPr>
          <p:spPr>
            <a:xfrm>
              <a:off x="4626024" y="582169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5" name="Rechteck 204"/>
            <p:cNvSpPr>
              <a:spLocks noChangeAspect="1"/>
            </p:cNvSpPr>
            <p:nvPr/>
          </p:nvSpPr>
          <p:spPr>
            <a:xfrm>
              <a:off x="4626024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6" name="Rechteck 205"/>
            <p:cNvSpPr>
              <a:spLocks noChangeAspect="1"/>
            </p:cNvSpPr>
            <p:nvPr/>
          </p:nvSpPr>
          <p:spPr>
            <a:xfrm>
              <a:off x="4734024" y="582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7" name="Rechteck 206"/>
            <p:cNvSpPr>
              <a:spLocks noChangeAspect="1"/>
            </p:cNvSpPr>
            <p:nvPr/>
          </p:nvSpPr>
          <p:spPr>
            <a:xfrm>
              <a:off x="4734024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8" name="Rechteck 207"/>
            <p:cNvSpPr>
              <a:spLocks noChangeAspect="1"/>
            </p:cNvSpPr>
            <p:nvPr/>
          </p:nvSpPr>
          <p:spPr>
            <a:xfrm>
              <a:off x="4842024" y="582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9" name="Rechteck 208"/>
            <p:cNvSpPr>
              <a:spLocks noChangeAspect="1"/>
            </p:cNvSpPr>
            <p:nvPr/>
          </p:nvSpPr>
          <p:spPr>
            <a:xfrm>
              <a:off x="4842024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0" name="Rechteck 209"/>
            <p:cNvSpPr>
              <a:spLocks noChangeAspect="1"/>
            </p:cNvSpPr>
            <p:nvPr/>
          </p:nvSpPr>
          <p:spPr>
            <a:xfrm>
              <a:off x="4950024" y="517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1" name="Rechteck 210"/>
            <p:cNvSpPr>
              <a:spLocks noChangeAspect="1"/>
            </p:cNvSpPr>
            <p:nvPr/>
          </p:nvSpPr>
          <p:spPr>
            <a:xfrm>
              <a:off x="4950024" y="528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2" name="Rechteck 211"/>
            <p:cNvSpPr>
              <a:spLocks noChangeAspect="1"/>
            </p:cNvSpPr>
            <p:nvPr/>
          </p:nvSpPr>
          <p:spPr>
            <a:xfrm>
              <a:off x="4950024" y="538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3" name="Rechteck 212"/>
            <p:cNvSpPr>
              <a:spLocks noChangeAspect="1"/>
            </p:cNvSpPr>
            <p:nvPr/>
          </p:nvSpPr>
          <p:spPr>
            <a:xfrm>
              <a:off x="4950024" y="549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4" name="Rechteck 213"/>
            <p:cNvSpPr>
              <a:spLocks noChangeAspect="1"/>
            </p:cNvSpPr>
            <p:nvPr/>
          </p:nvSpPr>
          <p:spPr>
            <a:xfrm>
              <a:off x="4950024" y="5605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5" name="Rechteck 214"/>
            <p:cNvSpPr>
              <a:spLocks noChangeAspect="1"/>
            </p:cNvSpPr>
            <p:nvPr/>
          </p:nvSpPr>
          <p:spPr>
            <a:xfrm>
              <a:off x="4950024" y="5713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6" name="Rechteck 215"/>
            <p:cNvSpPr>
              <a:spLocks noChangeAspect="1"/>
            </p:cNvSpPr>
            <p:nvPr/>
          </p:nvSpPr>
          <p:spPr>
            <a:xfrm>
              <a:off x="4950024" y="5821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7" name="Rechteck 216"/>
            <p:cNvSpPr>
              <a:spLocks noChangeAspect="1"/>
            </p:cNvSpPr>
            <p:nvPr/>
          </p:nvSpPr>
          <p:spPr>
            <a:xfrm>
              <a:off x="4950024" y="5929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8" name="Rechteck 217"/>
            <p:cNvSpPr>
              <a:spLocks noChangeAspect="1"/>
            </p:cNvSpPr>
            <p:nvPr/>
          </p:nvSpPr>
          <p:spPr>
            <a:xfrm>
              <a:off x="4085976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9" name="Rechteck 218"/>
            <p:cNvSpPr>
              <a:spLocks noChangeAspect="1"/>
            </p:cNvSpPr>
            <p:nvPr/>
          </p:nvSpPr>
          <p:spPr>
            <a:xfrm>
              <a:off x="4193976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0" name="Rechteck 219"/>
            <p:cNvSpPr>
              <a:spLocks noChangeAspect="1"/>
            </p:cNvSpPr>
            <p:nvPr/>
          </p:nvSpPr>
          <p:spPr>
            <a:xfrm>
              <a:off x="4301976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1" name="Rechteck 220"/>
            <p:cNvSpPr>
              <a:spLocks noChangeAspect="1"/>
            </p:cNvSpPr>
            <p:nvPr/>
          </p:nvSpPr>
          <p:spPr>
            <a:xfrm>
              <a:off x="4409976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2" name="Rechteck 221"/>
            <p:cNvSpPr>
              <a:spLocks noChangeAspect="1"/>
            </p:cNvSpPr>
            <p:nvPr/>
          </p:nvSpPr>
          <p:spPr>
            <a:xfrm>
              <a:off x="4518024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3" name="Rechteck 222"/>
            <p:cNvSpPr>
              <a:spLocks noChangeAspect="1"/>
            </p:cNvSpPr>
            <p:nvPr/>
          </p:nvSpPr>
          <p:spPr>
            <a:xfrm>
              <a:off x="4626024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4" name="Rechteck 223"/>
            <p:cNvSpPr>
              <a:spLocks noChangeAspect="1"/>
            </p:cNvSpPr>
            <p:nvPr/>
          </p:nvSpPr>
          <p:spPr>
            <a:xfrm>
              <a:off x="4734024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6" name="Rechteck 225"/>
            <p:cNvSpPr>
              <a:spLocks noChangeAspect="1"/>
            </p:cNvSpPr>
            <p:nvPr/>
          </p:nvSpPr>
          <p:spPr>
            <a:xfrm>
              <a:off x="4842024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7" name="Rechteck 226"/>
            <p:cNvSpPr>
              <a:spLocks noChangeAspect="1"/>
            </p:cNvSpPr>
            <p:nvPr/>
          </p:nvSpPr>
          <p:spPr>
            <a:xfrm>
              <a:off x="4950024" y="603769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228" name="Gruppieren 227"/>
            <p:cNvGrpSpPr/>
            <p:nvPr/>
          </p:nvGrpSpPr>
          <p:grpSpPr>
            <a:xfrm>
              <a:off x="5439642" y="5179884"/>
              <a:ext cx="972048" cy="972000"/>
              <a:chOff x="4932040" y="2212237"/>
              <a:chExt cx="972048" cy="972000"/>
            </a:xfrm>
            <a:solidFill>
              <a:schemeClr val="tx2">
                <a:lumMod val="40000"/>
                <a:lumOff val="60000"/>
              </a:schemeClr>
            </a:solidFill>
          </p:grpSpPr>
          <p:sp>
            <p:nvSpPr>
              <p:cNvPr id="651" name="Rechteck 650"/>
              <p:cNvSpPr>
                <a:spLocks noChangeAspect="1"/>
              </p:cNvSpPr>
              <p:nvPr/>
            </p:nvSpPr>
            <p:spPr>
              <a:xfrm>
                <a:off x="4932040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2" name="Rechteck 651"/>
              <p:cNvSpPr>
                <a:spLocks noChangeAspect="1"/>
              </p:cNvSpPr>
              <p:nvPr/>
            </p:nvSpPr>
            <p:spPr>
              <a:xfrm>
                <a:off x="4932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3" name="Rechteck 652"/>
              <p:cNvSpPr>
                <a:spLocks noChangeAspect="1"/>
              </p:cNvSpPr>
              <p:nvPr/>
            </p:nvSpPr>
            <p:spPr>
              <a:xfrm>
                <a:off x="5040040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4" name="Rechteck 653"/>
              <p:cNvSpPr>
                <a:spLocks noChangeAspect="1"/>
              </p:cNvSpPr>
              <p:nvPr/>
            </p:nvSpPr>
            <p:spPr>
              <a:xfrm>
                <a:off x="5040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5" name="Rechteck 654"/>
              <p:cNvSpPr>
                <a:spLocks noChangeAspect="1"/>
              </p:cNvSpPr>
              <p:nvPr/>
            </p:nvSpPr>
            <p:spPr>
              <a:xfrm>
                <a:off x="5148040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6" name="Rechteck 655"/>
              <p:cNvSpPr>
                <a:spLocks noChangeAspect="1"/>
              </p:cNvSpPr>
              <p:nvPr/>
            </p:nvSpPr>
            <p:spPr>
              <a:xfrm>
                <a:off x="5148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7" name="Rechteck 656"/>
              <p:cNvSpPr>
                <a:spLocks noChangeAspect="1"/>
              </p:cNvSpPr>
              <p:nvPr/>
            </p:nvSpPr>
            <p:spPr>
              <a:xfrm>
                <a:off x="5256040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8" name="Rechteck 657"/>
              <p:cNvSpPr>
                <a:spLocks noChangeAspect="1"/>
              </p:cNvSpPr>
              <p:nvPr/>
            </p:nvSpPr>
            <p:spPr>
              <a:xfrm>
                <a:off x="5256040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9" name="Rechteck 658"/>
              <p:cNvSpPr>
                <a:spLocks noChangeAspect="1"/>
              </p:cNvSpPr>
              <p:nvPr/>
            </p:nvSpPr>
            <p:spPr>
              <a:xfrm>
                <a:off x="4932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0" name="Rechteck 659"/>
              <p:cNvSpPr>
                <a:spLocks noChangeAspect="1"/>
              </p:cNvSpPr>
              <p:nvPr/>
            </p:nvSpPr>
            <p:spPr>
              <a:xfrm>
                <a:off x="4932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1" name="Rechteck 660"/>
              <p:cNvSpPr>
                <a:spLocks noChangeAspect="1"/>
              </p:cNvSpPr>
              <p:nvPr/>
            </p:nvSpPr>
            <p:spPr>
              <a:xfrm>
                <a:off x="5040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2" name="Rechteck 661"/>
              <p:cNvSpPr>
                <a:spLocks noChangeAspect="1"/>
              </p:cNvSpPr>
              <p:nvPr/>
            </p:nvSpPr>
            <p:spPr>
              <a:xfrm>
                <a:off x="5040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3" name="Rechteck 662"/>
              <p:cNvSpPr>
                <a:spLocks noChangeAspect="1"/>
              </p:cNvSpPr>
              <p:nvPr/>
            </p:nvSpPr>
            <p:spPr>
              <a:xfrm>
                <a:off x="5148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4" name="Rechteck 663"/>
              <p:cNvSpPr>
                <a:spLocks noChangeAspect="1"/>
              </p:cNvSpPr>
              <p:nvPr/>
            </p:nvSpPr>
            <p:spPr>
              <a:xfrm>
                <a:off x="5148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5" name="Rechteck 664"/>
              <p:cNvSpPr>
                <a:spLocks noChangeAspect="1"/>
              </p:cNvSpPr>
              <p:nvPr/>
            </p:nvSpPr>
            <p:spPr>
              <a:xfrm>
                <a:off x="5256040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6" name="Rechteck 665"/>
              <p:cNvSpPr>
                <a:spLocks noChangeAspect="1"/>
              </p:cNvSpPr>
              <p:nvPr/>
            </p:nvSpPr>
            <p:spPr>
              <a:xfrm>
                <a:off x="5256040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7" name="Rechteck 666"/>
              <p:cNvSpPr>
                <a:spLocks noChangeAspect="1"/>
              </p:cNvSpPr>
              <p:nvPr/>
            </p:nvSpPr>
            <p:spPr>
              <a:xfrm>
                <a:off x="5364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8" name="Rechteck 667"/>
              <p:cNvSpPr>
                <a:spLocks noChangeAspect="1"/>
              </p:cNvSpPr>
              <p:nvPr/>
            </p:nvSpPr>
            <p:spPr>
              <a:xfrm>
                <a:off x="5364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9" name="Rechteck 668"/>
              <p:cNvSpPr>
                <a:spLocks noChangeAspect="1"/>
              </p:cNvSpPr>
              <p:nvPr/>
            </p:nvSpPr>
            <p:spPr>
              <a:xfrm>
                <a:off x="5472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0" name="Rechteck 669"/>
              <p:cNvSpPr>
                <a:spLocks noChangeAspect="1"/>
              </p:cNvSpPr>
              <p:nvPr/>
            </p:nvSpPr>
            <p:spPr>
              <a:xfrm>
                <a:off x="5472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1" name="Rechteck 670"/>
              <p:cNvSpPr>
                <a:spLocks noChangeAspect="1"/>
              </p:cNvSpPr>
              <p:nvPr/>
            </p:nvSpPr>
            <p:spPr>
              <a:xfrm>
                <a:off x="5580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2" name="Rechteck 671"/>
              <p:cNvSpPr>
                <a:spLocks noChangeAspect="1"/>
              </p:cNvSpPr>
              <p:nvPr/>
            </p:nvSpPr>
            <p:spPr>
              <a:xfrm>
                <a:off x="5580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3" name="Rechteck 672"/>
              <p:cNvSpPr>
                <a:spLocks noChangeAspect="1"/>
              </p:cNvSpPr>
              <p:nvPr/>
            </p:nvSpPr>
            <p:spPr>
              <a:xfrm>
                <a:off x="5688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4" name="Rechteck 673"/>
              <p:cNvSpPr>
                <a:spLocks noChangeAspect="1"/>
              </p:cNvSpPr>
              <p:nvPr/>
            </p:nvSpPr>
            <p:spPr>
              <a:xfrm>
                <a:off x="5688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5" name="Rechteck 674"/>
              <p:cNvSpPr>
                <a:spLocks noChangeAspect="1"/>
              </p:cNvSpPr>
              <p:nvPr/>
            </p:nvSpPr>
            <p:spPr>
              <a:xfrm>
                <a:off x="5364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6" name="Rechteck 675"/>
              <p:cNvSpPr>
                <a:spLocks noChangeAspect="1"/>
              </p:cNvSpPr>
              <p:nvPr/>
            </p:nvSpPr>
            <p:spPr>
              <a:xfrm>
                <a:off x="5364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7" name="Rechteck 676"/>
              <p:cNvSpPr>
                <a:spLocks noChangeAspect="1"/>
              </p:cNvSpPr>
              <p:nvPr/>
            </p:nvSpPr>
            <p:spPr>
              <a:xfrm>
                <a:off x="5472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8" name="Rechteck 677"/>
              <p:cNvSpPr>
                <a:spLocks noChangeAspect="1"/>
              </p:cNvSpPr>
              <p:nvPr/>
            </p:nvSpPr>
            <p:spPr>
              <a:xfrm>
                <a:off x="5472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79" name="Rechteck 678"/>
              <p:cNvSpPr>
                <a:spLocks noChangeAspect="1"/>
              </p:cNvSpPr>
              <p:nvPr/>
            </p:nvSpPr>
            <p:spPr>
              <a:xfrm>
                <a:off x="5580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0" name="Rechteck 679"/>
              <p:cNvSpPr>
                <a:spLocks noChangeAspect="1"/>
              </p:cNvSpPr>
              <p:nvPr/>
            </p:nvSpPr>
            <p:spPr>
              <a:xfrm>
                <a:off x="5580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1" name="Rechteck 680"/>
              <p:cNvSpPr>
                <a:spLocks noChangeAspect="1"/>
              </p:cNvSpPr>
              <p:nvPr/>
            </p:nvSpPr>
            <p:spPr>
              <a:xfrm>
                <a:off x="5688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2" name="Rechteck 681"/>
              <p:cNvSpPr>
                <a:spLocks noChangeAspect="1"/>
              </p:cNvSpPr>
              <p:nvPr/>
            </p:nvSpPr>
            <p:spPr>
              <a:xfrm>
                <a:off x="5688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3" name="Rechteck 682"/>
              <p:cNvSpPr>
                <a:spLocks noChangeAspect="1"/>
              </p:cNvSpPr>
              <p:nvPr/>
            </p:nvSpPr>
            <p:spPr>
              <a:xfrm>
                <a:off x="4932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4" name="Rechteck 683"/>
              <p:cNvSpPr>
                <a:spLocks noChangeAspect="1"/>
              </p:cNvSpPr>
              <p:nvPr/>
            </p:nvSpPr>
            <p:spPr>
              <a:xfrm>
                <a:off x="4932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5" name="Rechteck 684"/>
              <p:cNvSpPr>
                <a:spLocks noChangeAspect="1"/>
              </p:cNvSpPr>
              <p:nvPr/>
            </p:nvSpPr>
            <p:spPr>
              <a:xfrm>
                <a:off x="5040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6" name="Rechteck 685"/>
              <p:cNvSpPr>
                <a:spLocks noChangeAspect="1"/>
              </p:cNvSpPr>
              <p:nvPr/>
            </p:nvSpPr>
            <p:spPr>
              <a:xfrm>
                <a:off x="5040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7" name="Rechteck 686"/>
              <p:cNvSpPr>
                <a:spLocks noChangeAspect="1"/>
              </p:cNvSpPr>
              <p:nvPr/>
            </p:nvSpPr>
            <p:spPr>
              <a:xfrm>
                <a:off x="5148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8" name="Rechteck 687"/>
              <p:cNvSpPr>
                <a:spLocks noChangeAspect="1"/>
              </p:cNvSpPr>
              <p:nvPr/>
            </p:nvSpPr>
            <p:spPr>
              <a:xfrm>
                <a:off x="5148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89" name="Rechteck 688"/>
              <p:cNvSpPr>
                <a:spLocks noChangeAspect="1"/>
              </p:cNvSpPr>
              <p:nvPr/>
            </p:nvSpPr>
            <p:spPr>
              <a:xfrm>
                <a:off x="5256040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0" name="Rechteck 689"/>
              <p:cNvSpPr>
                <a:spLocks noChangeAspect="1"/>
              </p:cNvSpPr>
              <p:nvPr/>
            </p:nvSpPr>
            <p:spPr>
              <a:xfrm>
                <a:off x="5256040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1" name="Rechteck 690"/>
              <p:cNvSpPr>
                <a:spLocks noChangeAspect="1"/>
              </p:cNvSpPr>
              <p:nvPr/>
            </p:nvSpPr>
            <p:spPr>
              <a:xfrm>
                <a:off x="4932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2" name="Rechteck 691"/>
              <p:cNvSpPr>
                <a:spLocks noChangeAspect="1"/>
              </p:cNvSpPr>
              <p:nvPr/>
            </p:nvSpPr>
            <p:spPr>
              <a:xfrm>
                <a:off x="4932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3" name="Rechteck 692"/>
              <p:cNvSpPr>
                <a:spLocks noChangeAspect="1"/>
              </p:cNvSpPr>
              <p:nvPr/>
            </p:nvSpPr>
            <p:spPr>
              <a:xfrm>
                <a:off x="5040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4" name="Rechteck 693"/>
              <p:cNvSpPr>
                <a:spLocks noChangeAspect="1"/>
              </p:cNvSpPr>
              <p:nvPr/>
            </p:nvSpPr>
            <p:spPr>
              <a:xfrm>
                <a:off x="5040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5" name="Rechteck 694"/>
              <p:cNvSpPr>
                <a:spLocks noChangeAspect="1"/>
              </p:cNvSpPr>
              <p:nvPr/>
            </p:nvSpPr>
            <p:spPr>
              <a:xfrm>
                <a:off x="5148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6" name="Rechteck 695"/>
              <p:cNvSpPr>
                <a:spLocks noChangeAspect="1"/>
              </p:cNvSpPr>
              <p:nvPr/>
            </p:nvSpPr>
            <p:spPr>
              <a:xfrm>
                <a:off x="5148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7" name="Rechteck 696"/>
              <p:cNvSpPr>
                <a:spLocks noChangeAspect="1"/>
              </p:cNvSpPr>
              <p:nvPr/>
            </p:nvSpPr>
            <p:spPr>
              <a:xfrm>
                <a:off x="5256040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8" name="Rechteck 697"/>
              <p:cNvSpPr>
                <a:spLocks noChangeAspect="1"/>
              </p:cNvSpPr>
              <p:nvPr/>
            </p:nvSpPr>
            <p:spPr>
              <a:xfrm>
                <a:off x="5256040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99" name="Rechteck 698"/>
              <p:cNvSpPr>
                <a:spLocks noChangeAspect="1"/>
              </p:cNvSpPr>
              <p:nvPr/>
            </p:nvSpPr>
            <p:spPr>
              <a:xfrm>
                <a:off x="5364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0" name="Rechteck 699"/>
              <p:cNvSpPr>
                <a:spLocks noChangeAspect="1"/>
              </p:cNvSpPr>
              <p:nvPr/>
            </p:nvSpPr>
            <p:spPr>
              <a:xfrm>
                <a:off x="5364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1" name="Rechteck 700"/>
              <p:cNvSpPr>
                <a:spLocks noChangeAspect="1"/>
              </p:cNvSpPr>
              <p:nvPr/>
            </p:nvSpPr>
            <p:spPr>
              <a:xfrm>
                <a:off x="5472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2" name="Rechteck 701"/>
              <p:cNvSpPr>
                <a:spLocks noChangeAspect="1"/>
              </p:cNvSpPr>
              <p:nvPr/>
            </p:nvSpPr>
            <p:spPr>
              <a:xfrm>
                <a:off x="5472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3" name="Rechteck 702"/>
              <p:cNvSpPr>
                <a:spLocks noChangeAspect="1"/>
              </p:cNvSpPr>
              <p:nvPr/>
            </p:nvSpPr>
            <p:spPr>
              <a:xfrm>
                <a:off x="5580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4" name="Rechteck 703"/>
              <p:cNvSpPr>
                <a:spLocks noChangeAspect="1"/>
              </p:cNvSpPr>
              <p:nvPr/>
            </p:nvSpPr>
            <p:spPr>
              <a:xfrm>
                <a:off x="5580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5" name="Rechteck 704"/>
              <p:cNvSpPr>
                <a:spLocks noChangeAspect="1"/>
              </p:cNvSpPr>
              <p:nvPr/>
            </p:nvSpPr>
            <p:spPr>
              <a:xfrm>
                <a:off x="5688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6" name="Rechteck 705"/>
              <p:cNvSpPr>
                <a:spLocks noChangeAspect="1"/>
              </p:cNvSpPr>
              <p:nvPr/>
            </p:nvSpPr>
            <p:spPr>
              <a:xfrm>
                <a:off x="5688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7" name="Rechteck 706"/>
              <p:cNvSpPr>
                <a:spLocks noChangeAspect="1"/>
              </p:cNvSpPr>
              <p:nvPr/>
            </p:nvSpPr>
            <p:spPr>
              <a:xfrm>
                <a:off x="5364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8" name="Rechteck 707"/>
              <p:cNvSpPr>
                <a:spLocks noChangeAspect="1"/>
              </p:cNvSpPr>
              <p:nvPr/>
            </p:nvSpPr>
            <p:spPr>
              <a:xfrm>
                <a:off x="5364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09" name="Rechteck 708"/>
              <p:cNvSpPr>
                <a:spLocks noChangeAspect="1"/>
              </p:cNvSpPr>
              <p:nvPr/>
            </p:nvSpPr>
            <p:spPr>
              <a:xfrm>
                <a:off x="5472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0" name="Rechteck 709"/>
              <p:cNvSpPr>
                <a:spLocks noChangeAspect="1"/>
              </p:cNvSpPr>
              <p:nvPr/>
            </p:nvSpPr>
            <p:spPr>
              <a:xfrm>
                <a:off x="5472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1" name="Rechteck 710"/>
              <p:cNvSpPr>
                <a:spLocks noChangeAspect="1"/>
              </p:cNvSpPr>
              <p:nvPr/>
            </p:nvSpPr>
            <p:spPr>
              <a:xfrm>
                <a:off x="5580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2" name="Rechteck 711"/>
              <p:cNvSpPr>
                <a:spLocks noChangeAspect="1"/>
              </p:cNvSpPr>
              <p:nvPr/>
            </p:nvSpPr>
            <p:spPr>
              <a:xfrm>
                <a:off x="5580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3" name="Rechteck 712"/>
              <p:cNvSpPr>
                <a:spLocks noChangeAspect="1"/>
              </p:cNvSpPr>
              <p:nvPr/>
            </p:nvSpPr>
            <p:spPr>
              <a:xfrm>
                <a:off x="5688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4" name="Rechteck 713"/>
              <p:cNvSpPr>
                <a:spLocks noChangeAspect="1"/>
              </p:cNvSpPr>
              <p:nvPr/>
            </p:nvSpPr>
            <p:spPr>
              <a:xfrm>
                <a:off x="5688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5" name="Rechteck 714"/>
              <p:cNvSpPr>
                <a:spLocks noChangeAspect="1"/>
              </p:cNvSpPr>
              <p:nvPr/>
            </p:nvSpPr>
            <p:spPr>
              <a:xfrm>
                <a:off x="5796088" y="221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6" name="Rechteck 715"/>
              <p:cNvSpPr>
                <a:spLocks noChangeAspect="1"/>
              </p:cNvSpPr>
              <p:nvPr/>
            </p:nvSpPr>
            <p:spPr>
              <a:xfrm>
                <a:off x="5796088" y="232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7" name="Rechteck 716"/>
              <p:cNvSpPr>
                <a:spLocks noChangeAspect="1"/>
              </p:cNvSpPr>
              <p:nvPr/>
            </p:nvSpPr>
            <p:spPr>
              <a:xfrm>
                <a:off x="5796088" y="242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8" name="Rechteck 717"/>
              <p:cNvSpPr>
                <a:spLocks noChangeAspect="1"/>
              </p:cNvSpPr>
              <p:nvPr/>
            </p:nvSpPr>
            <p:spPr>
              <a:xfrm>
                <a:off x="5796088" y="253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19" name="Rechteck 718"/>
              <p:cNvSpPr>
                <a:spLocks noChangeAspect="1"/>
              </p:cNvSpPr>
              <p:nvPr/>
            </p:nvSpPr>
            <p:spPr>
              <a:xfrm>
                <a:off x="5796088" y="2644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0" name="Rechteck 719"/>
              <p:cNvSpPr>
                <a:spLocks noChangeAspect="1"/>
              </p:cNvSpPr>
              <p:nvPr/>
            </p:nvSpPr>
            <p:spPr>
              <a:xfrm>
                <a:off x="5796088" y="2752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1" name="Rechteck 720"/>
              <p:cNvSpPr>
                <a:spLocks noChangeAspect="1"/>
              </p:cNvSpPr>
              <p:nvPr/>
            </p:nvSpPr>
            <p:spPr>
              <a:xfrm>
                <a:off x="5796088" y="2860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2" name="Rechteck 721"/>
              <p:cNvSpPr>
                <a:spLocks noChangeAspect="1"/>
              </p:cNvSpPr>
              <p:nvPr/>
            </p:nvSpPr>
            <p:spPr>
              <a:xfrm>
                <a:off x="5796088" y="2968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3" name="Rechteck 722"/>
              <p:cNvSpPr>
                <a:spLocks noChangeAspect="1"/>
              </p:cNvSpPr>
              <p:nvPr/>
            </p:nvSpPr>
            <p:spPr>
              <a:xfrm>
                <a:off x="4932040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4" name="Rechteck 723"/>
              <p:cNvSpPr>
                <a:spLocks noChangeAspect="1"/>
              </p:cNvSpPr>
              <p:nvPr/>
            </p:nvSpPr>
            <p:spPr>
              <a:xfrm>
                <a:off x="5040040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5" name="Rechteck 724"/>
              <p:cNvSpPr>
                <a:spLocks noChangeAspect="1"/>
              </p:cNvSpPr>
              <p:nvPr/>
            </p:nvSpPr>
            <p:spPr>
              <a:xfrm>
                <a:off x="5148040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6" name="Rechteck 725"/>
              <p:cNvSpPr>
                <a:spLocks noChangeAspect="1"/>
              </p:cNvSpPr>
              <p:nvPr/>
            </p:nvSpPr>
            <p:spPr>
              <a:xfrm>
                <a:off x="5256040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7" name="Rechteck 726"/>
              <p:cNvSpPr>
                <a:spLocks noChangeAspect="1"/>
              </p:cNvSpPr>
              <p:nvPr/>
            </p:nvSpPr>
            <p:spPr>
              <a:xfrm>
                <a:off x="5364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8" name="Rechteck 727"/>
              <p:cNvSpPr>
                <a:spLocks noChangeAspect="1"/>
              </p:cNvSpPr>
              <p:nvPr/>
            </p:nvSpPr>
            <p:spPr>
              <a:xfrm>
                <a:off x="5472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29" name="Rechteck 728"/>
              <p:cNvSpPr>
                <a:spLocks noChangeAspect="1"/>
              </p:cNvSpPr>
              <p:nvPr/>
            </p:nvSpPr>
            <p:spPr>
              <a:xfrm>
                <a:off x="5580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0" name="Rechteck 729"/>
              <p:cNvSpPr>
                <a:spLocks noChangeAspect="1"/>
              </p:cNvSpPr>
              <p:nvPr/>
            </p:nvSpPr>
            <p:spPr>
              <a:xfrm>
                <a:off x="5688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31" name="Rechteck 730"/>
              <p:cNvSpPr>
                <a:spLocks noChangeAspect="1"/>
              </p:cNvSpPr>
              <p:nvPr/>
            </p:nvSpPr>
            <p:spPr>
              <a:xfrm>
                <a:off x="5796088" y="3076237"/>
                <a:ext cx="108000" cy="108000"/>
              </a:xfrm>
              <a:prstGeom prst="rect">
                <a:avLst/>
              </a:prstGeom>
              <a:grpFill/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229" name="Gruppieren 228"/>
            <p:cNvGrpSpPr/>
            <p:nvPr/>
          </p:nvGrpSpPr>
          <p:grpSpPr>
            <a:xfrm>
              <a:off x="6753770" y="5539996"/>
              <a:ext cx="972048" cy="972000"/>
              <a:chOff x="4932040" y="2212237"/>
              <a:chExt cx="972048" cy="972000"/>
            </a:xfrm>
            <a:solidFill>
              <a:schemeClr val="bg1"/>
            </a:solidFill>
          </p:grpSpPr>
          <p:sp>
            <p:nvSpPr>
              <p:cNvPr id="570" name="Rechteck 569"/>
              <p:cNvSpPr>
                <a:spLocks noChangeAspect="1"/>
              </p:cNvSpPr>
              <p:nvPr/>
            </p:nvSpPr>
            <p:spPr>
              <a:xfrm>
                <a:off x="4932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1" name="Rechteck 570"/>
              <p:cNvSpPr>
                <a:spLocks noChangeAspect="1"/>
              </p:cNvSpPr>
              <p:nvPr/>
            </p:nvSpPr>
            <p:spPr>
              <a:xfrm>
                <a:off x="4932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2" name="Rechteck 571"/>
              <p:cNvSpPr>
                <a:spLocks noChangeAspect="1"/>
              </p:cNvSpPr>
              <p:nvPr/>
            </p:nvSpPr>
            <p:spPr>
              <a:xfrm>
                <a:off x="5040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3" name="Rechteck 572"/>
              <p:cNvSpPr>
                <a:spLocks noChangeAspect="1"/>
              </p:cNvSpPr>
              <p:nvPr/>
            </p:nvSpPr>
            <p:spPr>
              <a:xfrm>
                <a:off x="5040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4" name="Rechteck 573"/>
              <p:cNvSpPr>
                <a:spLocks noChangeAspect="1"/>
              </p:cNvSpPr>
              <p:nvPr/>
            </p:nvSpPr>
            <p:spPr>
              <a:xfrm>
                <a:off x="5148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5" name="Rechteck 574"/>
              <p:cNvSpPr>
                <a:spLocks noChangeAspect="1"/>
              </p:cNvSpPr>
              <p:nvPr/>
            </p:nvSpPr>
            <p:spPr>
              <a:xfrm>
                <a:off x="5148040" y="2320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6" name="Rechteck 575"/>
              <p:cNvSpPr>
                <a:spLocks noChangeAspect="1"/>
              </p:cNvSpPr>
              <p:nvPr/>
            </p:nvSpPr>
            <p:spPr>
              <a:xfrm>
                <a:off x="5256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7" name="Rechteck 576"/>
              <p:cNvSpPr>
                <a:spLocks noChangeAspect="1"/>
              </p:cNvSpPr>
              <p:nvPr/>
            </p:nvSpPr>
            <p:spPr>
              <a:xfrm>
                <a:off x="5256040" y="2320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8" name="Rechteck 577"/>
              <p:cNvSpPr>
                <a:spLocks noChangeAspect="1"/>
              </p:cNvSpPr>
              <p:nvPr/>
            </p:nvSpPr>
            <p:spPr>
              <a:xfrm>
                <a:off x="4932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79" name="Rechteck 578"/>
              <p:cNvSpPr>
                <a:spLocks noChangeAspect="1"/>
              </p:cNvSpPr>
              <p:nvPr/>
            </p:nvSpPr>
            <p:spPr>
              <a:xfrm>
                <a:off x="4932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0" name="Rechteck 579"/>
              <p:cNvSpPr>
                <a:spLocks noChangeAspect="1"/>
              </p:cNvSpPr>
              <p:nvPr/>
            </p:nvSpPr>
            <p:spPr>
              <a:xfrm>
                <a:off x="5040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1" name="Rechteck 580"/>
              <p:cNvSpPr>
                <a:spLocks noChangeAspect="1"/>
              </p:cNvSpPr>
              <p:nvPr/>
            </p:nvSpPr>
            <p:spPr>
              <a:xfrm>
                <a:off x="5040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2" name="Rechteck 581"/>
              <p:cNvSpPr>
                <a:spLocks noChangeAspect="1"/>
              </p:cNvSpPr>
              <p:nvPr/>
            </p:nvSpPr>
            <p:spPr>
              <a:xfrm>
                <a:off x="5148040" y="2428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3" name="Rechteck 582"/>
              <p:cNvSpPr>
                <a:spLocks noChangeAspect="1"/>
              </p:cNvSpPr>
              <p:nvPr/>
            </p:nvSpPr>
            <p:spPr>
              <a:xfrm>
                <a:off x="5148040" y="253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4" name="Rechteck 583"/>
              <p:cNvSpPr>
                <a:spLocks noChangeAspect="1"/>
              </p:cNvSpPr>
              <p:nvPr/>
            </p:nvSpPr>
            <p:spPr>
              <a:xfrm>
                <a:off x="5256040" y="2428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5" name="Rechteck 584"/>
              <p:cNvSpPr>
                <a:spLocks noChangeAspect="1"/>
              </p:cNvSpPr>
              <p:nvPr/>
            </p:nvSpPr>
            <p:spPr>
              <a:xfrm>
                <a:off x="5256040" y="253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6" name="Rechteck 585"/>
              <p:cNvSpPr>
                <a:spLocks noChangeAspect="1"/>
              </p:cNvSpPr>
              <p:nvPr/>
            </p:nvSpPr>
            <p:spPr>
              <a:xfrm>
                <a:off x="5364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7" name="Rechteck 586"/>
              <p:cNvSpPr>
                <a:spLocks noChangeAspect="1"/>
              </p:cNvSpPr>
              <p:nvPr/>
            </p:nvSpPr>
            <p:spPr>
              <a:xfrm>
                <a:off x="5364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8" name="Rechteck 587"/>
              <p:cNvSpPr>
                <a:spLocks noChangeAspect="1"/>
              </p:cNvSpPr>
              <p:nvPr/>
            </p:nvSpPr>
            <p:spPr>
              <a:xfrm>
                <a:off x="5472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89" name="Rechteck 588"/>
              <p:cNvSpPr>
                <a:spLocks noChangeAspect="1"/>
              </p:cNvSpPr>
              <p:nvPr/>
            </p:nvSpPr>
            <p:spPr>
              <a:xfrm>
                <a:off x="5472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0" name="Rechteck 589"/>
              <p:cNvSpPr>
                <a:spLocks noChangeAspect="1"/>
              </p:cNvSpPr>
              <p:nvPr/>
            </p:nvSpPr>
            <p:spPr>
              <a:xfrm>
                <a:off x="5580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1" name="Rechteck 590"/>
              <p:cNvSpPr>
                <a:spLocks noChangeAspect="1"/>
              </p:cNvSpPr>
              <p:nvPr/>
            </p:nvSpPr>
            <p:spPr>
              <a:xfrm>
                <a:off x="5580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2" name="Rechteck 591"/>
              <p:cNvSpPr>
                <a:spLocks noChangeAspect="1"/>
              </p:cNvSpPr>
              <p:nvPr/>
            </p:nvSpPr>
            <p:spPr>
              <a:xfrm>
                <a:off x="5688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3" name="Rechteck 592"/>
              <p:cNvSpPr>
                <a:spLocks noChangeAspect="1"/>
              </p:cNvSpPr>
              <p:nvPr/>
            </p:nvSpPr>
            <p:spPr>
              <a:xfrm>
                <a:off x="5688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4" name="Rechteck 593"/>
              <p:cNvSpPr>
                <a:spLocks noChangeAspect="1"/>
              </p:cNvSpPr>
              <p:nvPr/>
            </p:nvSpPr>
            <p:spPr>
              <a:xfrm>
                <a:off x="5364088" y="2428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5" name="Rechteck 594"/>
              <p:cNvSpPr>
                <a:spLocks noChangeAspect="1"/>
              </p:cNvSpPr>
              <p:nvPr/>
            </p:nvSpPr>
            <p:spPr>
              <a:xfrm>
                <a:off x="5364088" y="253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6" name="Rechteck 595"/>
              <p:cNvSpPr>
                <a:spLocks noChangeAspect="1"/>
              </p:cNvSpPr>
              <p:nvPr/>
            </p:nvSpPr>
            <p:spPr>
              <a:xfrm>
                <a:off x="5472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7" name="Rechteck 596"/>
              <p:cNvSpPr>
                <a:spLocks noChangeAspect="1"/>
              </p:cNvSpPr>
              <p:nvPr/>
            </p:nvSpPr>
            <p:spPr>
              <a:xfrm>
                <a:off x="5472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8" name="Rechteck 597"/>
              <p:cNvSpPr>
                <a:spLocks noChangeAspect="1"/>
              </p:cNvSpPr>
              <p:nvPr/>
            </p:nvSpPr>
            <p:spPr>
              <a:xfrm>
                <a:off x="5580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99" name="Rechteck 598"/>
              <p:cNvSpPr>
                <a:spLocks noChangeAspect="1"/>
              </p:cNvSpPr>
              <p:nvPr/>
            </p:nvSpPr>
            <p:spPr>
              <a:xfrm>
                <a:off x="5580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0" name="Rechteck 599"/>
              <p:cNvSpPr>
                <a:spLocks noChangeAspect="1"/>
              </p:cNvSpPr>
              <p:nvPr/>
            </p:nvSpPr>
            <p:spPr>
              <a:xfrm>
                <a:off x="5688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1" name="Rechteck 600"/>
              <p:cNvSpPr>
                <a:spLocks noChangeAspect="1"/>
              </p:cNvSpPr>
              <p:nvPr/>
            </p:nvSpPr>
            <p:spPr>
              <a:xfrm>
                <a:off x="5688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2" name="Rechteck 601"/>
              <p:cNvSpPr>
                <a:spLocks noChangeAspect="1"/>
              </p:cNvSpPr>
              <p:nvPr/>
            </p:nvSpPr>
            <p:spPr>
              <a:xfrm>
                <a:off x="4932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3" name="Rechteck 602"/>
              <p:cNvSpPr>
                <a:spLocks noChangeAspect="1"/>
              </p:cNvSpPr>
              <p:nvPr/>
            </p:nvSpPr>
            <p:spPr>
              <a:xfrm>
                <a:off x="4932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4" name="Rechteck 603"/>
              <p:cNvSpPr>
                <a:spLocks noChangeAspect="1"/>
              </p:cNvSpPr>
              <p:nvPr/>
            </p:nvSpPr>
            <p:spPr>
              <a:xfrm>
                <a:off x="5040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5" name="Rechteck 604"/>
              <p:cNvSpPr>
                <a:spLocks noChangeAspect="1"/>
              </p:cNvSpPr>
              <p:nvPr/>
            </p:nvSpPr>
            <p:spPr>
              <a:xfrm>
                <a:off x="5040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6" name="Rechteck 605"/>
              <p:cNvSpPr>
                <a:spLocks noChangeAspect="1"/>
              </p:cNvSpPr>
              <p:nvPr/>
            </p:nvSpPr>
            <p:spPr>
              <a:xfrm>
                <a:off x="5148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7" name="Rechteck 606"/>
              <p:cNvSpPr>
                <a:spLocks noChangeAspect="1"/>
              </p:cNvSpPr>
              <p:nvPr/>
            </p:nvSpPr>
            <p:spPr>
              <a:xfrm>
                <a:off x="5148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8" name="Rechteck 607"/>
              <p:cNvSpPr>
                <a:spLocks noChangeAspect="1"/>
              </p:cNvSpPr>
              <p:nvPr/>
            </p:nvSpPr>
            <p:spPr>
              <a:xfrm>
                <a:off x="5256040" y="2644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09" name="Rechteck 608"/>
              <p:cNvSpPr>
                <a:spLocks noChangeAspect="1"/>
              </p:cNvSpPr>
              <p:nvPr/>
            </p:nvSpPr>
            <p:spPr>
              <a:xfrm>
                <a:off x="5256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0" name="Rechteck 609"/>
              <p:cNvSpPr>
                <a:spLocks noChangeAspect="1"/>
              </p:cNvSpPr>
              <p:nvPr/>
            </p:nvSpPr>
            <p:spPr>
              <a:xfrm>
                <a:off x="4932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1" name="Rechteck 610"/>
              <p:cNvSpPr>
                <a:spLocks noChangeAspect="1"/>
              </p:cNvSpPr>
              <p:nvPr/>
            </p:nvSpPr>
            <p:spPr>
              <a:xfrm>
                <a:off x="4932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2" name="Rechteck 611"/>
              <p:cNvSpPr>
                <a:spLocks noChangeAspect="1"/>
              </p:cNvSpPr>
              <p:nvPr/>
            </p:nvSpPr>
            <p:spPr>
              <a:xfrm>
                <a:off x="5040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3" name="Rechteck 612"/>
              <p:cNvSpPr>
                <a:spLocks noChangeAspect="1"/>
              </p:cNvSpPr>
              <p:nvPr/>
            </p:nvSpPr>
            <p:spPr>
              <a:xfrm>
                <a:off x="5040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4" name="Rechteck 613"/>
              <p:cNvSpPr>
                <a:spLocks noChangeAspect="1"/>
              </p:cNvSpPr>
              <p:nvPr/>
            </p:nvSpPr>
            <p:spPr>
              <a:xfrm>
                <a:off x="5148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5" name="Rechteck 614"/>
              <p:cNvSpPr>
                <a:spLocks noChangeAspect="1"/>
              </p:cNvSpPr>
              <p:nvPr/>
            </p:nvSpPr>
            <p:spPr>
              <a:xfrm>
                <a:off x="5148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6" name="Rechteck 615"/>
              <p:cNvSpPr>
                <a:spLocks noChangeAspect="1"/>
              </p:cNvSpPr>
              <p:nvPr/>
            </p:nvSpPr>
            <p:spPr>
              <a:xfrm>
                <a:off x="5256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7" name="Rechteck 616"/>
              <p:cNvSpPr>
                <a:spLocks noChangeAspect="1"/>
              </p:cNvSpPr>
              <p:nvPr/>
            </p:nvSpPr>
            <p:spPr>
              <a:xfrm>
                <a:off x="5256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8" name="Rechteck 617"/>
              <p:cNvSpPr>
                <a:spLocks noChangeAspect="1"/>
              </p:cNvSpPr>
              <p:nvPr/>
            </p:nvSpPr>
            <p:spPr>
              <a:xfrm>
                <a:off x="5364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19" name="Rechteck 618"/>
              <p:cNvSpPr>
                <a:spLocks noChangeAspect="1"/>
              </p:cNvSpPr>
              <p:nvPr/>
            </p:nvSpPr>
            <p:spPr>
              <a:xfrm>
                <a:off x="5364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0" name="Rechteck 619"/>
              <p:cNvSpPr>
                <a:spLocks noChangeAspect="1"/>
              </p:cNvSpPr>
              <p:nvPr/>
            </p:nvSpPr>
            <p:spPr>
              <a:xfrm>
                <a:off x="5472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1" name="Rechteck 620"/>
              <p:cNvSpPr>
                <a:spLocks noChangeAspect="1"/>
              </p:cNvSpPr>
              <p:nvPr/>
            </p:nvSpPr>
            <p:spPr>
              <a:xfrm>
                <a:off x="5472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2" name="Rechteck 621"/>
              <p:cNvSpPr>
                <a:spLocks noChangeAspect="1"/>
              </p:cNvSpPr>
              <p:nvPr/>
            </p:nvSpPr>
            <p:spPr>
              <a:xfrm>
                <a:off x="5580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3" name="Rechteck 622"/>
              <p:cNvSpPr>
                <a:spLocks noChangeAspect="1"/>
              </p:cNvSpPr>
              <p:nvPr/>
            </p:nvSpPr>
            <p:spPr>
              <a:xfrm>
                <a:off x="5580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4" name="Rechteck 623"/>
              <p:cNvSpPr>
                <a:spLocks noChangeAspect="1"/>
              </p:cNvSpPr>
              <p:nvPr/>
            </p:nvSpPr>
            <p:spPr>
              <a:xfrm>
                <a:off x="5688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5" name="Rechteck 624"/>
              <p:cNvSpPr>
                <a:spLocks noChangeAspect="1"/>
              </p:cNvSpPr>
              <p:nvPr/>
            </p:nvSpPr>
            <p:spPr>
              <a:xfrm>
                <a:off x="5688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6" name="Rechteck 625"/>
              <p:cNvSpPr>
                <a:spLocks noChangeAspect="1"/>
              </p:cNvSpPr>
              <p:nvPr/>
            </p:nvSpPr>
            <p:spPr>
              <a:xfrm>
                <a:off x="5364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7" name="Rechteck 626"/>
              <p:cNvSpPr>
                <a:spLocks noChangeAspect="1"/>
              </p:cNvSpPr>
              <p:nvPr/>
            </p:nvSpPr>
            <p:spPr>
              <a:xfrm>
                <a:off x="5364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8" name="Rechteck 627"/>
              <p:cNvSpPr>
                <a:spLocks noChangeAspect="1"/>
              </p:cNvSpPr>
              <p:nvPr/>
            </p:nvSpPr>
            <p:spPr>
              <a:xfrm>
                <a:off x="5472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29" name="Rechteck 628"/>
              <p:cNvSpPr>
                <a:spLocks noChangeAspect="1"/>
              </p:cNvSpPr>
              <p:nvPr/>
            </p:nvSpPr>
            <p:spPr>
              <a:xfrm>
                <a:off x="5472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0" name="Rechteck 629"/>
              <p:cNvSpPr>
                <a:spLocks noChangeAspect="1"/>
              </p:cNvSpPr>
              <p:nvPr/>
            </p:nvSpPr>
            <p:spPr>
              <a:xfrm>
                <a:off x="5580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1" name="Rechteck 630"/>
              <p:cNvSpPr>
                <a:spLocks noChangeAspect="1"/>
              </p:cNvSpPr>
              <p:nvPr/>
            </p:nvSpPr>
            <p:spPr>
              <a:xfrm>
                <a:off x="5580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2" name="Rechteck 631"/>
              <p:cNvSpPr>
                <a:spLocks noChangeAspect="1"/>
              </p:cNvSpPr>
              <p:nvPr/>
            </p:nvSpPr>
            <p:spPr>
              <a:xfrm>
                <a:off x="5688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3" name="Rechteck 632"/>
              <p:cNvSpPr>
                <a:spLocks noChangeAspect="1"/>
              </p:cNvSpPr>
              <p:nvPr/>
            </p:nvSpPr>
            <p:spPr>
              <a:xfrm>
                <a:off x="5688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4" name="Rechteck 633"/>
              <p:cNvSpPr>
                <a:spLocks noChangeAspect="1"/>
              </p:cNvSpPr>
              <p:nvPr/>
            </p:nvSpPr>
            <p:spPr>
              <a:xfrm>
                <a:off x="5796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5" name="Rechteck 634"/>
              <p:cNvSpPr>
                <a:spLocks noChangeAspect="1"/>
              </p:cNvSpPr>
              <p:nvPr/>
            </p:nvSpPr>
            <p:spPr>
              <a:xfrm>
                <a:off x="5796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6" name="Rechteck 635"/>
              <p:cNvSpPr>
                <a:spLocks noChangeAspect="1"/>
              </p:cNvSpPr>
              <p:nvPr/>
            </p:nvSpPr>
            <p:spPr>
              <a:xfrm>
                <a:off x="5796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7" name="Rechteck 636"/>
              <p:cNvSpPr>
                <a:spLocks noChangeAspect="1"/>
              </p:cNvSpPr>
              <p:nvPr/>
            </p:nvSpPr>
            <p:spPr>
              <a:xfrm>
                <a:off x="5796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8" name="Rechteck 637"/>
              <p:cNvSpPr>
                <a:spLocks noChangeAspect="1"/>
              </p:cNvSpPr>
              <p:nvPr/>
            </p:nvSpPr>
            <p:spPr>
              <a:xfrm>
                <a:off x="5796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39" name="Rechteck 638"/>
              <p:cNvSpPr>
                <a:spLocks noChangeAspect="1"/>
              </p:cNvSpPr>
              <p:nvPr/>
            </p:nvSpPr>
            <p:spPr>
              <a:xfrm>
                <a:off x="5796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0" name="Rechteck 639"/>
              <p:cNvSpPr>
                <a:spLocks noChangeAspect="1"/>
              </p:cNvSpPr>
              <p:nvPr/>
            </p:nvSpPr>
            <p:spPr>
              <a:xfrm>
                <a:off x="5796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1" name="Rechteck 640"/>
              <p:cNvSpPr>
                <a:spLocks noChangeAspect="1"/>
              </p:cNvSpPr>
              <p:nvPr/>
            </p:nvSpPr>
            <p:spPr>
              <a:xfrm>
                <a:off x="5796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2" name="Rechteck 641"/>
              <p:cNvSpPr>
                <a:spLocks noChangeAspect="1"/>
              </p:cNvSpPr>
              <p:nvPr/>
            </p:nvSpPr>
            <p:spPr>
              <a:xfrm>
                <a:off x="4932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3" name="Rechteck 642"/>
              <p:cNvSpPr>
                <a:spLocks noChangeAspect="1"/>
              </p:cNvSpPr>
              <p:nvPr/>
            </p:nvSpPr>
            <p:spPr>
              <a:xfrm>
                <a:off x="5040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4" name="Rechteck 643"/>
              <p:cNvSpPr>
                <a:spLocks noChangeAspect="1"/>
              </p:cNvSpPr>
              <p:nvPr/>
            </p:nvSpPr>
            <p:spPr>
              <a:xfrm>
                <a:off x="5148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5" name="Rechteck 644"/>
              <p:cNvSpPr>
                <a:spLocks noChangeAspect="1"/>
              </p:cNvSpPr>
              <p:nvPr/>
            </p:nvSpPr>
            <p:spPr>
              <a:xfrm>
                <a:off x="5256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6" name="Rechteck 645"/>
              <p:cNvSpPr>
                <a:spLocks noChangeAspect="1"/>
              </p:cNvSpPr>
              <p:nvPr/>
            </p:nvSpPr>
            <p:spPr>
              <a:xfrm>
                <a:off x="5364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7" name="Rechteck 646"/>
              <p:cNvSpPr>
                <a:spLocks noChangeAspect="1"/>
              </p:cNvSpPr>
              <p:nvPr/>
            </p:nvSpPr>
            <p:spPr>
              <a:xfrm>
                <a:off x="5472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8" name="Rechteck 647"/>
              <p:cNvSpPr>
                <a:spLocks noChangeAspect="1"/>
              </p:cNvSpPr>
              <p:nvPr/>
            </p:nvSpPr>
            <p:spPr>
              <a:xfrm>
                <a:off x="5580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49" name="Rechteck 648"/>
              <p:cNvSpPr>
                <a:spLocks noChangeAspect="1"/>
              </p:cNvSpPr>
              <p:nvPr/>
            </p:nvSpPr>
            <p:spPr>
              <a:xfrm>
                <a:off x="5688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50" name="Rechteck 649"/>
              <p:cNvSpPr>
                <a:spLocks noChangeAspect="1"/>
              </p:cNvSpPr>
              <p:nvPr/>
            </p:nvSpPr>
            <p:spPr>
              <a:xfrm>
                <a:off x="5796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230" name="Gruppieren 229"/>
            <p:cNvGrpSpPr/>
            <p:nvPr/>
          </p:nvGrpSpPr>
          <p:grpSpPr>
            <a:xfrm>
              <a:off x="169816" y="5291633"/>
              <a:ext cx="1377758" cy="871688"/>
              <a:chOff x="65405" y="5229943"/>
              <a:chExt cx="1377758" cy="871688"/>
            </a:xfrm>
          </p:grpSpPr>
          <p:cxnSp>
            <p:nvCxnSpPr>
              <p:cNvPr id="552" name="Gerader Verbinder 551"/>
              <p:cNvCxnSpPr/>
              <p:nvPr/>
            </p:nvCxnSpPr>
            <p:spPr>
              <a:xfrm flipH="1">
                <a:off x="401654" y="6100389"/>
                <a:ext cx="1041509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3" name="Gerader Verbinder 552"/>
              <p:cNvCxnSpPr/>
              <p:nvPr/>
            </p:nvCxnSpPr>
            <p:spPr>
              <a:xfrm flipH="1">
                <a:off x="385634" y="5229943"/>
                <a:ext cx="1057529" cy="635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4" name="Rechteck 553"/>
              <p:cNvSpPr>
                <a:spLocks noChangeAspect="1"/>
              </p:cNvSpPr>
              <p:nvPr/>
            </p:nvSpPr>
            <p:spPr>
              <a:xfrm>
                <a:off x="713477" y="5235052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5" name="Rechteck 554"/>
              <p:cNvSpPr>
                <a:spLocks noChangeAspect="1"/>
              </p:cNvSpPr>
              <p:nvPr/>
            </p:nvSpPr>
            <p:spPr>
              <a:xfrm>
                <a:off x="497453" y="5235052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6" name="Rechteck 555"/>
              <p:cNvSpPr>
                <a:spLocks noChangeAspect="1"/>
              </p:cNvSpPr>
              <p:nvPr/>
            </p:nvSpPr>
            <p:spPr>
              <a:xfrm>
                <a:off x="281429" y="5235052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7" name="Rechteck 556"/>
              <p:cNvSpPr>
                <a:spLocks noChangeAspect="1"/>
              </p:cNvSpPr>
              <p:nvPr/>
            </p:nvSpPr>
            <p:spPr>
              <a:xfrm>
                <a:off x="65405" y="5235052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8" name="Rechteck 557"/>
              <p:cNvSpPr>
                <a:spLocks noChangeAspect="1"/>
              </p:cNvSpPr>
              <p:nvPr/>
            </p:nvSpPr>
            <p:spPr>
              <a:xfrm>
                <a:off x="713477" y="5451076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9" name="Rechteck 558"/>
              <p:cNvSpPr>
                <a:spLocks noChangeAspect="1"/>
              </p:cNvSpPr>
              <p:nvPr/>
            </p:nvSpPr>
            <p:spPr>
              <a:xfrm>
                <a:off x="497453" y="5451076"/>
                <a:ext cx="216024" cy="216024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tx2">
                    <a:lumMod val="40000"/>
                    <a:lumOff val="60000"/>
                  </a:schemeClr>
                </a:bgClr>
              </a:patt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0" name="Rechteck 559"/>
              <p:cNvSpPr>
                <a:spLocks noChangeAspect="1"/>
              </p:cNvSpPr>
              <p:nvPr/>
            </p:nvSpPr>
            <p:spPr>
              <a:xfrm>
                <a:off x="281429" y="5451076"/>
                <a:ext cx="216024" cy="216024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tx2">
                    <a:lumMod val="40000"/>
                    <a:lumOff val="60000"/>
                  </a:schemeClr>
                </a:bgClr>
              </a:patt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1" name="Rechteck 560"/>
              <p:cNvSpPr>
                <a:spLocks noChangeAspect="1"/>
              </p:cNvSpPr>
              <p:nvPr/>
            </p:nvSpPr>
            <p:spPr>
              <a:xfrm>
                <a:off x="65405" y="5451076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2" name="Rechteck 561"/>
              <p:cNvSpPr>
                <a:spLocks noChangeAspect="1"/>
              </p:cNvSpPr>
              <p:nvPr/>
            </p:nvSpPr>
            <p:spPr>
              <a:xfrm>
                <a:off x="713477" y="5667100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3" name="Rechteck 562"/>
              <p:cNvSpPr>
                <a:spLocks noChangeAspect="1"/>
              </p:cNvSpPr>
              <p:nvPr/>
            </p:nvSpPr>
            <p:spPr>
              <a:xfrm>
                <a:off x="497453" y="5667100"/>
                <a:ext cx="216024" cy="216024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tx2">
                    <a:lumMod val="40000"/>
                    <a:lumOff val="60000"/>
                  </a:schemeClr>
                </a:bgClr>
              </a:patt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4" name="Rechteck 563"/>
              <p:cNvSpPr>
                <a:spLocks noChangeAspect="1"/>
              </p:cNvSpPr>
              <p:nvPr/>
            </p:nvSpPr>
            <p:spPr>
              <a:xfrm>
                <a:off x="281429" y="5667100"/>
                <a:ext cx="216024" cy="216024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tx2">
                    <a:lumMod val="40000"/>
                    <a:lumOff val="60000"/>
                  </a:schemeClr>
                </a:bgClr>
              </a:patt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5" name="Rechteck 564"/>
              <p:cNvSpPr>
                <a:spLocks noChangeAspect="1"/>
              </p:cNvSpPr>
              <p:nvPr/>
            </p:nvSpPr>
            <p:spPr>
              <a:xfrm>
                <a:off x="65405" y="5667100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6" name="Rechteck 565"/>
              <p:cNvSpPr>
                <a:spLocks noChangeAspect="1"/>
              </p:cNvSpPr>
              <p:nvPr/>
            </p:nvSpPr>
            <p:spPr>
              <a:xfrm>
                <a:off x="713477" y="5885607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7" name="Rechteck 566"/>
              <p:cNvSpPr>
                <a:spLocks noChangeAspect="1"/>
              </p:cNvSpPr>
              <p:nvPr/>
            </p:nvSpPr>
            <p:spPr>
              <a:xfrm>
                <a:off x="497453" y="5885607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8" name="Rechteck 567"/>
              <p:cNvSpPr>
                <a:spLocks noChangeAspect="1"/>
              </p:cNvSpPr>
              <p:nvPr/>
            </p:nvSpPr>
            <p:spPr>
              <a:xfrm>
                <a:off x="281429" y="5885607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69" name="Rechteck 568"/>
              <p:cNvSpPr>
                <a:spLocks noChangeAspect="1"/>
              </p:cNvSpPr>
              <p:nvPr/>
            </p:nvSpPr>
            <p:spPr>
              <a:xfrm>
                <a:off x="65405" y="5885607"/>
                <a:ext cx="216024" cy="21602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231" name="Rechteck 230"/>
            <p:cNvSpPr>
              <a:spLocks noChangeAspect="1"/>
            </p:cNvSpPr>
            <p:nvPr/>
          </p:nvSpPr>
          <p:spPr>
            <a:xfrm>
              <a:off x="1765802" y="5512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2" name="Rechteck 231"/>
            <p:cNvSpPr>
              <a:spLocks noChangeAspect="1"/>
            </p:cNvSpPr>
            <p:nvPr/>
          </p:nvSpPr>
          <p:spPr>
            <a:xfrm>
              <a:off x="1873850" y="5512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3" name="Rechteck 232"/>
            <p:cNvSpPr>
              <a:spLocks noChangeAspect="1"/>
            </p:cNvSpPr>
            <p:nvPr/>
          </p:nvSpPr>
          <p:spPr>
            <a:xfrm>
              <a:off x="1981850" y="5512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4" name="Rechteck 233"/>
            <p:cNvSpPr>
              <a:spLocks noChangeAspect="1"/>
            </p:cNvSpPr>
            <p:nvPr/>
          </p:nvSpPr>
          <p:spPr>
            <a:xfrm>
              <a:off x="2089850" y="5512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5" name="Rechteck 234"/>
            <p:cNvSpPr>
              <a:spLocks noChangeAspect="1"/>
            </p:cNvSpPr>
            <p:nvPr/>
          </p:nvSpPr>
          <p:spPr>
            <a:xfrm>
              <a:off x="1765802" y="5620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6" name="Rechteck 235"/>
            <p:cNvSpPr>
              <a:spLocks noChangeAspect="1"/>
            </p:cNvSpPr>
            <p:nvPr/>
          </p:nvSpPr>
          <p:spPr>
            <a:xfrm>
              <a:off x="1765802" y="5728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7" name="Rechteck 236"/>
            <p:cNvSpPr>
              <a:spLocks noChangeAspect="1"/>
            </p:cNvSpPr>
            <p:nvPr/>
          </p:nvSpPr>
          <p:spPr>
            <a:xfrm>
              <a:off x="1765802" y="5836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8" name="Rechteck 237"/>
            <p:cNvSpPr>
              <a:spLocks noChangeAspect="1"/>
            </p:cNvSpPr>
            <p:nvPr/>
          </p:nvSpPr>
          <p:spPr>
            <a:xfrm>
              <a:off x="1873850" y="5620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9" name="Rechteck 238"/>
            <p:cNvSpPr>
              <a:spLocks noChangeAspect="1"/>
            </p:cNvSpPr>
            <p:nvPr/>
          </p:nvSpPr>
          <p:spPr>
            <a:xfrm>
              <a:off x="1873850" y="5728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0" name="Rechteck 239"/>
            <p:cNvSpPr>
              <a:spLocks noChangeAspect="1"/>
            </p:cNvSpPr>
            <p:nvPr/>
          </p:nvSpPr>
          <p:spPr>
            <a:xfrm>
              <a:off x="1981850" y="5620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1" name="Rechteck 240"/>
            <p:cNvSpPr>
              <a:spLocks noChangeAspect="1"/>
            </p:cNvSpPr>
            <p:nvPr/>
          </p:nvSpPr>
          <p:spPr>
            <a:xfrm>
              <a:off x="1981850" y="5728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2" name="Rechteck 241"/>
            <p:cNvSpPr>
              <a:spLocks noChangeAspect="1"/>
            </p:cNvSpPr>
            <p:nvPr/>
          </p:nvSpPr>
          <p:spPr>
            <a:xfrm>
              <a:off x="2089850" y="5620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3" name="Rechteck 242"/>
            <p:cNvSpPr>
              <a:spLocks noChangeAspect="1"/>
            </p:cNvSpPr>
            <p:nvPr/>
          </p:nvSpPr>
          <p:spPr>
            <a:xfrm>
              <a:off x="2089850" y="5728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4" name="Rechteck 243"/>
            <p:cNvSpPr>
              <a:spLocks noChangeAspect="1"/>
            </p:cNvSpPr>
            <p:nvPr/>
          </p:nvSpPr>
          <p:spPr>
            <a:xfrm>
              <a:off x="2197850" y="562022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5" name="Rechteck 244"/>
            <p:cNvSpPr>
              <a:spLocks noChangeAspect="1"/>
            </p:cNvSpPr>
            <p:nvPr/>
          </p:nvSpPr>
          <p:spPr>
            <a:xfrm>
              <a:off x="1873850" y="5836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6" name="Rechteck 245"/>
            <p:cNvSpPr>
              <a:spLocks noChangeAspect="1"/>
            </p:cNvSpPr>
            <p:nvPr/>
          </p:nvSpPr>
          <p:spPr>
            <a:xfrm>
              <a:off x="1981850" y="5836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7" name="Rechteck 246"/>
            <p:cNvSpPr>
              <a:spLocks noChangeAspect="1"/>
            </p:cNvSpPr>
            <p:nvPr/>
          </p:nvSpPr>
          <p:spPr>
            <a:xfrm>
              <a:off x="2089850" y="5836227"/>
              <a:ext cx="108000" cy="108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8" name="Rechteck 247"/>
            <p:cNvSpPr>
              <a:spLocks noChangeAspect="1"/>
            </p:cNvSpPr>
            <p:nvPr/>
          </p:nvSpPr>
          <p:spPr>
            <a:xfrm>
              <a:off x="2197850" y="583622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9" name="Rechteck 248"/>
            <p:cNvSpPr>
              <a:spLocks noChangeAspect="1"/>
            </p:cNvSpPr>
            <p:nvPr/>
          </p:nvSpPr>
          <p:spPr>
            <a:xfrm>
              <a:off x="2305850" y="562022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0" name="Rechteck 249"/>
            <p:cNvSpPr>
              <a:spLocks noChangeAspect="1"/>
            </p:cNvSpPr>
            <p:nvPr/>
          </p:nvSpPr>
          <p:spPr>
            <a:xfrm>
              <a:off x="2305850" y="572822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1" name="Rechteck 250"/>
            <p:cNvSpPr>
              <a:spLocks noChangeAspect="1"/>
            </p:cNvSpPr>
            <p:nvPr/>
          </p:nvSpPr>
          <p:spPr>
            <a:xfrm>
              <a:off x="2305850" y="5836227"/>
              <a:ext cx="108000" cy="108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252" name="Gruppieren 251"/>
            <p:cNvGrpSpPr/>
            <p:nvPr/>
          </p:nvGrpSpPr>
          <p:grpSpPr>
            <a:xfrm>
              <a:off x="7725818" y="5539996"/>
              <a:ext cx="972048" cy="972000"/>
              <a:chOff x="4932040" y="2212237"/>
              <a:chExt cx="972048" cy="972000"/>
            </a:xfrm>
            <a:solidFill>
              <a:schemeClr val="bg1"/>
            </a:solidFill>
          </p:grpSpPr>
          <p:sp>
            <p:nvSpPr>
              <p:cNvPr id="471" name="Rechteck 470"/>
              <p:cNvSpPr>
                <a:spLocks noChangeAspect="1"/>
              </p:cNvSpPr>
              <p:nvPr/>
            </p:nvSpPr>
            <p:spPr>
              <a:xfrm>
                <a:off x="4932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2" name="Rechteck 471"/>
              <p:cNvSpPr>
                <a:spLocks noChangeAspect="1"/>
              </p:cNvSpPr>
              <p:nvPr/>
            </p:nvSpPr>
            <p:spPr>
              <a:xfrm>
                <a:off x="4932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3" name="Rechteck 472"/>
              <p:cNvSpPr>
                <a:spLocks noChangeAspect="1"/>
              </p:cNvSpPr>
              <p:nvPr/>
            </p:nvSpPr>
            <p:spPr>
              <a:xfrm>
                <a:off x="5040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4" name="Rechteck 473"/>
              <p:cNvSpPr>
                <a:spLocks noChangeAspect="1"/>
              </p:cNvSpPr>
              <p:nvPr/>
            </p:nvSpPr>
            <p:spPr>
              <a:xfrm>
                <a:off x="5040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5" name="Rechteck 474"/>
              <p:cNvSpPr>
                <a:spLocks noChangeAspect="1"/>
              </p:cNvSpPr>
              <p:nvPr/>
            </p:nvSpPr>
            <p:spPr>
              <a:xfrm>
                <a:off x="5148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6" name="Rechteck 475"/>
              <p:cNvSpPr>
                <a:spLocks noChangeAspect="1"/>
              </p:cNvSpPr>
              <p:nvPr/>
            </p:nvSpPr>
            <p:spPr>
              <a:xfrm>
                <a:off x="5148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7" name="Rechteck 476"/>
              <p:cNvSpPr>
                <a:spLocks noChangeAspect="1"/>
              </p:cNvSpPr>
              <p:nvPr/>
            </p:nvSpPr>
            <p:spPr>
              <a:xfrm>
                <a:off x="5256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8" name="Rechteck 477"/>
              <p:cNvSpPr>
                <a:spLocks noChangeAspect="1"/>
              </p:cNvSpPr>
              <p:nvPr/>
            </p:nvSpPr>
            <p:spPr>
              <a:xfrm>
                <a:off x="5256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9" name="Rechteck 478"/>
              <p:cNvSpPr>
                <a:spLocks noChangeAspect="1"/>
              </p:cNvSpPr>
              <p:nvPr/>
            </p:nvSpPr>
            <p:spPr>
              <a:xfrm>
                <a:off x="4932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0" name="Rechteck 479"/>
              <p:cNvSpPr>
                <a:spLocks noChangeAspect="1"/>
              </p:cNvSpPr>
              <p:nvPr/>
            </p:nvSpPr>
            <p:spPr>
              <a:xfrm>
                <a:off x="4932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1" name="Rechteck 480"/>
              <p:cNvSpPr>
                <a:spLocks noChangeAspect="1"/>
              </p:cNvSpPr>
              <p:nvPr/>
            </p:nvSpPr>
            <p:spPr>
              <a:xfrm>
                <a:off x="5040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2" name="Rechteck 481"/>
              <p:cNvSpPr>
                <a:spLocks noChangeAspect="1"/>
              </p:cNvSpPr>
              <p:nvPr/>
            </p:nvSpPr>
            <p:spPr>
              <a:xfrm>
                <a:off x="5040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3" name="Rechteck 482"/>
              <p:cNvSpPr>
                <a:spLocks noChangeAspect="1"/>
              </p:cNvSpPr>
              <p:nvPr/>
            </p:nvSpPr>
            <p:spPr>
              <a:xfrm>
                <a:off x="5148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4" name="Rechteck 483"/>
              <p:cNvSpPr>
                <a:spLocks noChangeAspect="1"/>
              </p:cNvSpPr>
              <p:nvPr/>
            </p:nvSpPr>
            <p:spPr>
              <a:xfrm>
                <a:off x="5148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5" name="Rechteck 484"/>
              <p:cNvSpPr>
                <a:spLocks noChangeAspect="1"/>
              </p:cNvSpPr>
              <p:nvPr/>
            </p:nvSpPr>
            <p:spPr>
              <a:xfrm>
                <a:off x="5256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6" name="Rechteck 485"/>
              <p:cNvSpPr>
                <a:spLocks noChangeAspect="1"/>
              </p:cNvSpPr>
              <p:nvPr/>
            </p:nvSpPr>
            <p:spPr>
              <a:xfrm>
                <a:off x="5256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7" name="Rechteck 486"/>
              <p:cNvSpPr>
                <a:spLocks noChangeAspect="1"/>
              </p:cNvSpPr>
              <p:nvPr/>
            </p:nvSpPr>
            <p:spPr>
              <a:xfrm>
                <a:off x="5364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8" name="Rechteck 487"/>
              <p:cNvSpPr>
                <a:spLocks noChangeAspect="1"/>
              </p:cNvSpPr>
              <p:nvPr/>
            </p:nvSpPr>
            <p:spPr>
              <a:xfrm>
                <a:off x="5364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89" name="Rechteck 488"/>
              <p:cNvSpPr>
                <a:spLocks noChangeAspect="1"/>
              </p:cNvSpPr>
              <p:nvPr/>
            </p:nvSpPr>
            <p:spPr>
              <a:xfrm>
                <a:off x="5472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0" name="Rechteck 489"/>
              <p:cNvSpPr>
                <a:spLocks noChangeAspect="1"/>
              </p:cNvSpPr>
              <p:nvPr/>
            </p:nvSpPr>
            <p:spPr>
              <a:xfrm>
                <a:off x="5472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1" name="Rechteck 490"/>
              <p:cNvSpPr>
                <a:spLocks noChangeAspect="1"/>
              </p:cNvSpPr>
              <p:nvPr/>
            </p:nvSpPr>
            <p:spPr>
              <a:xfrm>
                <a:off x="5580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2" name="Rechteck 491"/>
              <p:cNvSpPr>
                <a:spLocks noChangeAspect="1"/>
              </p:cNvSpPr>
              <p:nvPr/>
            </p:nvSpPr>
            <p:spPr>
              <a:xfrm>
                <a:off x="5580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3" name="Rechteck 492"/>
              <p:cNvSpPr>
                <a:spLocks noChangeAspect="1"/>
              </p:cNvSpPr>
              <p:nvPr/>
            </p:nvSpPr>
            <p:spPr>
              <a:xfrm>
                <a:off x="5688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4" name="Rechteck 493"/>
              <p:cNvSpPr>
                <a:spLocks noChangeAspect="1"/>
              </p:cNvSpPr>
              <p:nvPr/>
            </p:nvSpPr>
            <p:spPr>
              <a:xfrm>
                <a:off x="5688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5" name="Rechteck 494"/>
              <p:cNvSpPr>
                <a:spLocks noChangeAspect="1"/>
              </p:cNvSpPr>
              <p:nvPr/>
            </p:nvSpPr>
            <p:spPr>
              <a:xfrm>
                <a:off x="5364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6" name="Rechteck 495"/>
              <p:cNvSpPr>
                <a:spLocks noChangeAspect="1"/>
              </p:cNvSpPr>
              <p:nvPr/>
            </p:nvSpPr>
            <p:spPr>
              <a:xfrm>
                <a:off x="5364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7" name="Rechteck 496"/>
              <p:cNvSpPr>
                <a:spLocks noChangeAspect="1"/>
              </p:cNvSpPr>
              <p:nvPr/>
            </p:nvSpPr>
            <p:spPr>
              <a:xfrm>
                <a:off x="5472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8" name="Rechteck 497"/>
              <p:cNvSpPr>
                <a:spLocks noChangeAspect="1"/>
              </p:cNvSpPr>
              <p:nvPr/>
            </p:nvSpPr>
            <p:spPr>
              <a:xfrm>
                <a:off x="5472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99" name="Rechteck 498"/>
              <p:cNvSpPr>
                <a:spLocks noChangeAspect="1"/>
              </p:cNvSpPr>
              <p:nvPr/>
            </p:nvSpPr>
            <p:spPr>
              <a:xfrm>
                <a:off x="5580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0" name="Rechteck 499"/>
              <p:cNvSpPr>
                <a:spLocks noChangeAspect="1"/>
              </p:cNvSpPr>
              <p:nvPr/>
            </p:nvSpPr>
            <p:spPr>
              <a:xfrm>
                <a:off x="5580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1" name="Rechteck 500"/>
              <p:cNvSpPr>
                <a:spLocks noChangeAspect="1"/>
              </p:cNvSpPr>
              <p:nvPr/>
            </p:nvSpPr>
            <p:spPr>
              <a:xfrm>
                <a:off x="5688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2" name="Rechteck 501"/>
              <p:cNvSpPr>
                <a:spLocks noChangeAspect="1"/>
              </p:cNvSpPr>
              <p:nvPr/>
            </p:nvSpPr>
            <p:spPr>
              <a:xfrm>
                <a:off x="5688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3" name="Rechteck 502"/>
              <p:cNvSpPr>
                <a:spLocks noChangeAspect="1"/>
              </p:cNvSpPr>
              <p:nvPr/>
            </p:nvSpPr>
            <p:spPr>
              <a:xfrm>
                <a:off x="4932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4" name="Rechteck 503"/>
              <p:cNvSpPr>
                <a:spLocks noChangeAspect="1"/>
              </p:cNvSpPr>
              <p:nvPr/>
            </p:nvSpPr>
            <p:spPr>
              <a:xfrm>
                <a:off x="4932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5" name="Rechteck 504"/>
              <p:cNvSpPr>
                <a:spLocks noChangeAspect="1"/>
              </p:cNvSpPr>
              <p:nvPr/>
            </p:nvSpPr>
            <p:spPr>
              <a:xfrm>
                <a:off x="5040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6" name="Rechteck 505"/>
              <p:cNvSpPr>
                <a:spLocks noChangeAspect="1"/>
              </p:cNvSpPr>
              <p:nvPr/>
            </p:nvSpPr>
            <p:spPr>
              <a:xfrm>
                <a:off x="5040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7" name="Rechteck 506"/>
              <p:cNvSpPr>
                <a:spLocks noChangeAspect="1"/>
              </p:cNvSpPr>
              <p:nvPr/>
            </p:nvSpPr>
            <p:spPr>
              <a:xfrm>
                <a:off x="5148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8" name="Rechteck 507"/>
              <p:cNvSpPr>
                <a:spLocks noChangeAspect="1"/>
              </p:cNvSpPr>
              <p:nvPr/>
            </p:nvSpPr>
            <p:spPr>
              <a:xfrm>
                <a:off x="5148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9" name="Rechteck 508"/>
              <p:cNvSpPr>
                <a:spLocks noChangeAspect="1"/>
              </p:cNvSpPr>
              <p:nvPr/>
            </p:nvSpPr>
            <p:spPr>
              <a:xfrm>
                <a:off x="5256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0" name="Rechteck 509"/>
              <p:cNvSpPr>
                <a:spLocks noChangeAspect="1"/>
              </p:cNvSpPr>
              <p:nvPr/>
            </p:nvSpPr>
            <p:spPr>
              <a:xfrm>
                <a:off x="5256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1" name="Rechteck 510"/>
              <p:cNvSpPr>
                <a:spLocks noChangeAspect="1"/>
              </p:cNvSpPr>
              <p:nvPr/>
            </p:nvSpPr>
            <p:spPr>
              <a:xfrm>
                <a:off x="4932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2" name="Rechteck 511"/>
              <p:cNvSpPr>
                <a:spLocks noChangeAspect="1"/>
              </p:cNvSpPr>
              <p:nvPr/>
            </p:nvSpPr>
            <p:spPr>
              <a:xfrm>
                <a:off x="4932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3" name="Rechteck 512"/>
              <p:cNvSpPr>
                <a:spLocks noChangeAspect="1"/>
              </p:cNvSpPr>
              <p:nvPr/>
            </p:nvSpPr>
            <p:spPr>
              <a:xfrm>
                <a:off x="5040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4" name="Rechteck 513"/>
              <p:cNvSpPr>
                <a:spLocks noChangeAspect="1"/>
              </p:cNvSpPr>
              <p:nvPr/>
            </p:nvSpPr>
            <p:spPr>
              <a:xfrm>
                <a:off x="5040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5" name="Rechteck 514"/>
              <p:cNvSpPr>
                <a:spLocks noChangeAspect="1"/>
              </p:cNvSpPr>
              <p:nvPr/>
            </p:nvSpPr>
            <p:spPr>
              <a:xfrm>
                <a:off x="5148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6" name="Rechteck 515"/>
              <p:cNvSpPr>
                <a:spLocks noChangeAspect="1"/>
              </p:cNvSpPr>
              <p:nvPr/>
            </p:nvSpPr>
            <p:spPr>
              <a:xfrm>
                <a:off x="5148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7" name="Rechteck 516"/>
              <p:cNvSpPr>
                <a:spLocks noChangeAspect="1"/>
              </p:cNvSpPr>
              <p:nvPr/>
            </p:nvSpPr>
            <p:spPr>
              <a:xfrm>
                <a:off x="5256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8" name="Rechteck 517"/>
              <p:cNvSpPr>
                <a:spLocks noChangeAspect="1"/>
              </p:cNvSpPr>
              <p:nvPr/>
            </p:nvSpPr>
            <p:spPr>
              <a:xfrm>
                <a:off x="5256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19" name="Rechteck 518"/>
              <p:cNvSpPr>
                <a:spLocks noChangeAspect="1"/>
              </p:cNvSpPr>
              <p:nvPr/>
            </p:nvSpPr>
            <p:spPr>
              <a:xfrm>
                <a:off x="5364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0" name="Rechteck 519"/>
              <p:cNvSpPr>
                <a:spLocks noChangeAspect="1"/>
              </p:cNvSpPr>
              <p:nvPr/>
            </p:nvSpPr>
            <p:spPr>
              <a:xfrm>
                <a:off x="5364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1" name="Rechteck 520"/>
              <p:cNvSpPr>
                <a:spLocks noChangeAspect="1"/>
              </p:cNvSpPr>
              <p:nvPr/>
            </p:nvSpPr>
            <p:spPr>
              <a:xfrm>
                <a:off x="5472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2" name="Rechteck 521"/>
              <p:cNvSpPr>
                <a:spLocks noChangeAspect="1"/>
              </p:cNvSpPr>
              <p:nvPr/>
            </p:nvSpPr>
            <p:spPr>
              <a:xfrm>
                <a:off x="5472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3" name="Rechteck 522"/>
              <p:cNvSpPr>
                <a:spLocks noChangeAspect="1"/>
              </p:cNvSpPr>
              <p:nvPr/>
            </p:nvSpPr>
            <p:spPr>
              <a:xfrm>
                <a:off x="5580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4" name="Rechteck 523"/>
              <p:cNvSpPr>
                <a:spLocks noChangeAspect="1"/>
              </p:cNvSpPr>
              <p:nvPr/>
            </p:nvSpPr>
            <p:spPr>
              <a:xfrm>
                <a:off x="5580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5" name="Rechteck 524"/>
              <p:cNvSpPr>
                <a:spLocks noChangeAspect="1"/>
              </p:cNvSpPr>
              <p:nvPr/>
            </p:nvSpPr>
            <p:spPr>
              <a:xfrm>
                <a:off x="5688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6" name="Rechteck 525"/>
              <p:cNvSpPr>
                <a:spLocks noChangeAspect="1"/>
              </p:cNvSpPr>
              <p:nvPr/>
            </p:nvSpPr>
            <p:spPr>
              <a:xfrm>
                <a:off x="5688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7" name="Rechteck 526"/>
              <p:cNvSpPr>
                <a:spLocks noChangeAspect="1"/>
              </p:cNvSpPr>
              <p:nvPr/>
            </p:nvSpPr>
            <p:spPr>
              <a:xfrm>
                <a:off x="5364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8" name="Rechteck 527"/>
              <p:cNvSpPr>
                <a:spLocks noChangeAspect="1"/>
              </p:cNvSpPr>
              <p:nvPr/>
            </p:nvSpPr>
            <p:spPr>
              <a:xfrm>
                <a:off x="5364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29" name="Rechteck 528"/>
              <p:cNvSpPr>
                <a:spLocks noChangeAspect="1"/>
              </p:cNvSpPr>
              <p:nvPr/>
            </p:nvSpPr>
            <p:spPr>
              <a:xfrm>
                <a:off x="5472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0" name="Rechteck 529"/>
              <p:cNvSpPr>
                <a:spLocks noChangeAspect="1"/>
              </p:cNvSpPr>
              <p:nvPr/>
            </p:nvSpPr>
            <p:spPr>
              <a:xfrm>
                <a:off x="5472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1" name="Rechteck 530"/>
              <p:cNvSpPr>
                <a:spLocks noChangeAspect="1"/>
              </p:cNvSpPr>
              <p:nvPr/>
            </p:nvSpPr>
            <p:spPr>
              <a:xfrm>
                <a:off x="5580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2" name="Rechteck 531"/>
              <p:cNvSpPr>
                <a:spLocks noChangeAspect="1"/>
              </p:cNvSpPr>
              <p:nvPr/>
            </p:nvSpPr>
            <p:spPr>
              <a:xfrm>
                <a:off x="5580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3" name="Rechteck 532"/>
              <p:cNvSpPr>
                <a:spLocks noChangeAspect="1"/>
              </p:cNvSpPr>
              <p:nvPr/>
            </p:nvSpPr>
            <p:spPr>
              <a:xfrm>
                <a:off x="5688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4" name="Rechteck 533"/>
              <p:cNvSpPr>
                <a:spLocks noChangeAspect="1"/>
              </p:cNvSpPr>
              <p:nvPr/>
            </p:nvSpPr>
            <p:spPr>
              <a:xfrm>
                <a:off x="5688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5" name="Rechteck 534"/>
              <p:cNvSpPr>
                <a:spLocks noChangeAspect="1"/>
              </p:cNvSpPr>
              <p:nvPr/>
            </p:nvSpPr>
            <p:spPr>
              <a:xfrm>
                <a:off x="5796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6" name="Rechteck 535"/>
              <p:cNvSpPr>
                <a:spLocks noChangeAspect="1"/>
              </p:cNvSpPr>
              <p:nvPr/>
            </p:nvSpPr>
            <p:spPr>
              <a:xfrm>
                <a:off x="5796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7" name="Rechteck 536"/>
              <p:cNvSpPr>
                <a:spLocks noChangeAspect="1"/>
              </p:cNvSpPr>
              <p:nvPr/>
            </p:nvSpPr>
            <p:spPr>
              <a:xfrm>
                <a:off x="5796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8" name="Rechteck 537"/>
              <p:cNvSpPr>
                <a:spLocks noChangeAspect="1"/>
              </p:cNvSpPr>
              <p:nvPr/>
            </p:nvSpPr>
            <p:spPr>
              <a:xfrm>
                <a:off x="5796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39" name="Rechteck 538"/>
              <p:cNvSpPr>
                <a:spLocks noChangeAspect="1"/>
              </p:cNvSpPr>
              <p:nvPr/>
            </p:nvSpPr>
            <p:spPr>
              <a:xfrm>
                <a:off x="5796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0" name="Rechteck 539"/>
              <p:cNvSpPr>
                <a:spLocks noChangeAspect="1"/>
              </p:cNvSpPr>
              <p:nvPr/>
            </p:nvSpPr>
            <p:spPr>
              <a:xfrm>
                <a:off x="5796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1" name="Rechteck 540"/>
              <p:cNvSpPr>
                <a:spLocks noChangeAspect="1"/>
              </p:cNvSpPr>
              <p:nvPr/>
            </p:nvSpPr>
            <p:spPr>
              <a:xfrm>
                <a:off x="5796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2" name="Rechteck 541"/>
              <p:cNvSpPr>
                <a:spLocks noChangeAspect="1"/>
              </p:cNvSpPr>
              <p:nvPr/>
            </p:nvSpPr>
            <p:spPr>
              <a:xfrm>
                <a:off x="5796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3" name="Rechteck 542"/>
              <p:cNvSpPr>
                <a:spLocks noChangeAspect="1"/>
              </p:cNvSpPr>
              <p:nvPr/>
            </p:nvSpPr>
            <p:spPr>
              <a:xfrm>
                <a:off x="4932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4" name="Rechteck 543"/>
              <p:cNvSpPr>
                <a:spLocks noChangeAspect="1"/>
              </p:cNvSpPr>
              <p:nvPr/>
            </p:nvSpPr>
            <p:spPr>
              <a:xfrm>
                <a:off x="5040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5" name="Rechteck 544"/>
              <p:cNvSpPr>
                <a:spLocks noChangeAspect="1"/>
              </p:cNvSpPr>
              <p:nvPr/>
            </p:nvSpPr>
            <p:spPr>
              <a:xfrm>
                <a:off x="5148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6" name="Rechteck 545"/>
              <p:cNvSpPr>
                <a:spLocks noChangeAspect="1"/>
              </p:cNvSpPr>
              <p:nvPr/>
            </p:nvSpPr>
            <p:spPr>
              <a:xfrm>
                <a:off x="5256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7" name="Rechteck 546"/>
              <p:cNvSpPr>
                <a:spLocks noChangeAspect="1"/>
              </p:cNvSpPr>
              <p:nvPr/>
            </p:nvSpPr>
            <p:spPr>
              <a:xfrm>
                <a:off x="5364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8" name="Rechteck 547"/>
              <p:cNvSpPr>
                <a:spLocks noChangeAspect="1"/>
              </p:cNvSpPr>
              <p:nvPr/>
            </p:nvSpPr>
            <p:spPr>
              <a:xfrm>
                <a:off x="5472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49" name="Rechteck 548"/>
              <p:cNvSpPr>
                <a:spLocks noChangeAspect="1"/>
              </p:cNvSpPr>
              <p:nvPr/>
            </p:nvSpPr>
            <p:spPr>
              <a:xfrm>
                <a:off x="5580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0" name="Rechteck 549"/>
              <p:cNvSpPr>
                <a:spLocks noChangeAspect="1"/>
              </p:cNvSpPr>
              <p:nvPr/>
            </p:nvSpPr>
            <p:spPr>
              <a:xfrm>
                <a:off x="5688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51" name="Rechteck 550"/>
              <p:cNvSpPr>
                <a:spLocks noChangeAspect="1"/>
              </p:cNvSpPr>
              <p:nvPr/>
            </p:nvSpPr>
            <p:spPr>
              <a:xfrm>
                <a:off x="5796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253" name="Gruppieren 252"/>
            <p:cNvGrpSpPr/>
            <p:nvPr/>
          </p:nvGrpSpPr>
          <p:grpSpPr>
            <a:xfrm>
              <a:off x="6753722" y="4571808"/>
              <a:ext cx="972048" cy="972000"/>
              <a:chOff x="4932040" y="2212237"/>
              <a:chExt cx="972048" cy="972000"/>
            </a:xfrm>
            <a:solidFill>
              <a:schemeClr val="bg1"/>
            </a:solidFill>
          </p:grpSpPr>
          <p:sp>
            <p:nvSpPr>
              <p:cNvPr id="390" name="Rechteck 389"/>
              <p:cNvSpPr>
                <a:spLocks noChangeAspect="1"/>
              </p:cNvSpPr>
              <p:nvPr/>
            </p:nvSpPr>
            <p:spPr>
              <a:xfrm>
                <a:off x="4932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1" name="Rechteck 390"/>
              <p:cNvSpPr>
                <a:spLocks noChangeAspect="1"/>
              </p:cNvSpPr>
              <p:nvPr/>
            </p:nvSpPr>
            <p:spPr>
              <a:xfrm>
                <a:off x="4932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2" name="Rechteck 391"/>
              <p:cNvSpPr>
                <a:spLocks noChangeAspect="1"/>
              </p:cNvSpPr>
              <p:nvPr/>
            </p:nvSpPr>
            <p:spPr>
              <a:xfrm>
                <a:off x="5040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3" name="Rechteck 392"/>
              <p:cNvSpPr>
                <a:spLocks noChangeAspect="1"/>
              </p:cNvSpPr>
              <p:nvPr/>
            </p:nvSpPr>
            <p:spPr>
              <a:xfrm>
                <a:off x="5040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4" name="Rechteck 393"/>
              <p:cNvSpPr>
                <a:spLocks noChangeAspect="1"/>
              </p:cNvSpPr>
              <p:nvPr/>
            </p:nvSpPr>
            <p:spPr>
              <a:xfrm>
                <a:off x="5148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5" name="Rechteck 394"/>
              <p:cNvSpPr>
                <a:spLocks noChangeAspect="1"/>
              </p:cNvSpPr>
              <p:nvPr/>
            </p:nvSpPr>
            <p:spPr>
              <a:xfrm>
                <a:off x="5148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6" name="Rechteck 395"/>
              <p:cNvSpPr>
                <a:spLocks noChangeAspect="1"/>
              </p:cNvSpPr>
              <p:nvPr/>
            </p:nvSpPr>
            <p:spPr>
              <a:xfrm>
                <a:off x="5256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7" name="Rechteck 396"/>
              <p:cNvSpPr>
                <a:spLocks noChangeAspect="1"/>
              </p:cNvSpPr>
              <p:nvPr/>
            </p:nvSpPr>
            <p:spPr>
              <a:xfrm>
                <a:off x="5256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8" name="Rechteck 397"/>
              <p:cNvSpPr>
                <a:spLocks noChangeAspect="1"/>
              </p:cNvSpPr>
              <p:nvPr/>
            </p:nvSpPr>
            <p:spPr>
              <a:xfrm>
                <a:off x="4932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99" name="Rechteck 398"/>
              <p:cNvSpPr>
                <a:spLocks noChangeAspect="1"/>
              </p:cNvSpPr>
              <p:nvPr/>
            </p:nvSpPr>
            <p:spPr>
              <a:xfrm>
                <a:off x="4932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0" name="Rechteck 399"/>
              <p:cNvSpPr>
                <a:spLocks noChangeAspect="1"/>
              </p:cNvSpPr>
              <p:nvPr/>
            </p:nvSpPr>
            <p:spPr>
              <a:xfrm>
                <a:off x="5040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1" name="Rechteck 400"/>
              <p:cNvSpPr>
                <a:spLocks noChangeAspect="1"/>
              </p:cNvSpPr>
              <p:nvPr/>
            </p:nvSpPr>
            <p:spPr>
              <a:xfrm>
                <a:off x="5040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2" name="Rechteck 401"/>
              <p:cNvSpPr>
                <a:spLocks noChangeAspect="1"/>
              </p:cNvSpPr>
              <p:nvPr/>
            </p:nvSpPr>
            <p:spPr>
              <a:xfrm>
                <a:off x="5148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3" name="Rechteck 402"/>
              <p:cNvSpPr>
                <a:spLocks noChangeAspect="1"/>
              </p:cNvSpPr>
              <p:nvPr/>
            </p:nvSpPr>
            <p:spPr>
              <a:xfrm>
                <a:off x="5148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4" name="Rechteck 403"/>
              <p:cNvSpPr>
                <a:spLocks noChangeAspect="1"/>
              </p:cNvSpPr>
              <p:nvPr/>
            </p:nvSpPr>
            <p:spPr>
              <a:xfrm>
                <a:off x="5256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5" name="Rechteck 404"/>
              <p:cNvSpPr>
                <a:spLocks noChangeAspect="1"/>
              </p:cNvSpPr>
              <p:nvPr/>
            </p:nvSpPr>
            <p:spPr>
              <a:xfrm>
                <a:off x="5256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6" name="Rechteck 405"/>
              <p:cNvSpPr>
                <a:spLocks noChangeAspect="1"/>
              </p:cNvSpPr>
              <p:nvPr/>
            </p:nvSpPr>
            <p:spPr>
              <a:xfrm>
                <a:off x="5364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7" name="Rechteck 406"/>
              <p:cNvSpPr>
                <a:spLocks noChangeAspect="1"/>
              </p:cNvSpPr>
              <p:nvPr/>
            </p:nvSpPr>
            <p:spPr>
              <a:xfrm>
                <a:off x="5364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8" name="Rechteck 407"/>
              <p:cNvSpPr>
                <a:spLocks noChangeAspect="1"/>
              </p:cNvSpPr>
              <p:nvPr/>
            </p:nvSpPr>
            <p:spPr>
              <a:xfrm>
                <a:off x="5472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09" name="Rechteck 408"/>
              <p:cNvSpPr>
                <a:spLocks noChangeAspect="1"/>
              </p:cNvSpPr>
              <p:nvPr/>
            </p:nvSpPr>
            <p:spPr>
              <a:xfrm>
                <a:off x="5472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0" name="Rechteck 409"/>
              <p:cNvSpPr>
                <a:spLocks noChangeAspect="1"/>
              </p:cNvSpPr>
              <p:nvPr/>
            </p:nvSpPr>
            <p:spPr>
              <a:xfrm>
                <a:off x="5580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1" name="Rechteck 410"/>
              <p:cNvSpPr>
                <a:spLocks noChangeAspect="1"/>
              </p:cNvSpPr>
              <p:nvPr/>
            </p:nvSpPr>
            <p:spPr>
              <a:xfrm>
                <a:off x="5580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2" name="Rechteck 411"/>
              <p:cNvSpPr>
                <a:spLocks noChangeAspect="1"/>
              </p:cNvSpPr>
              <p:nvPr/>
            </p:nvSpPr>
            <p:spPr>
              <a:xfrm>
                <a:off x="5688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3" name="Rechteck 412"/>
              <p:cNvSpPr>
                <a:spLocks noChangeAspect="1"/>
              </p:cNvSpPr>
              <p:nvPr/>
            </p:nvSpPr>
            <p:spPr>
              <a:xfrm>
                <a:off x="5688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4" name="Rechteck 413"/>
              <p:cNvSpPr>
                <a:spLocks noChangeAspect="1"/>
              </p:cNvSpPr>
              <p:nvPr/>
            </p:nvSpPr>
            <p:spPr>
              <a:xfrm>
                <a:off x="5364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5" name="Rechteck 414"/>
              <p:cNvSpPr>
                <a:spLocks noChangeAspect="1"/>
              </p:cNvSpPr>
              <p:nvPr/>
            </p:nvSpPr>
            <p:spPr>
              <a:xfrm>
                <a:off x="5364088" y="253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6" name="Rechteck 415"/>
              <p:cNvSpPr>
                <a:spLocks noChangeAspect="1"/>
              </p:cNvSpPr>
              <p:nvPr/>
            </p:nvSpPr>
            <p:spPr>
              <a:xfrm>
                <a:off x="5472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7" name="Rechteck 416"/>
              <p:cNvSpPr>
                <a:spLocks noChangeAspect="1"/>
              </p:cNvSpPr>
              <p:nvPr/>
            </p:nvSpPr>
            <p:spPr>
              <a:xfrm>
                <a:off x="5472088" y="253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8" name="Rechteck 417"/>
              <p:cNvSpPr>
                <a:spLocks noChangeAspect="1"/>
              </p:cNvSpPr>
              <p:nvPr/>
            </p:nvSpPr>
            <p:spPr>
              <a:xfrm>
                <a:off x="5580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19" name="Rechteck 418"/>
              <p:cNvSpPr>
                <a:spLocks noChangeAspect="1"/>
              </p:cNvSpPr>
              <p:nvPr/>
            </p:nvSpPr>
            <p:spPr>
              <a:xfrm>
                <a:off x="5580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0" name="Rechteck 419"/>
              <p:cNvSpPr>
                <a:spLocks noChangeAspect="1"/>
              </p:cNvSpPr>
              <p:nvPr/>
            </p:nvSpPr>
            <p:spPr>
              <a:xfrm>
                <a:off x="5688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1" name="Rechteck 420"/>
              <p:cNvSpPr>
                <a:spLocks noChangeAspect="1"/>
              </p:cNvSpPr>
              <p:nvPr/>
            </p:nvSpPr>
            <p:spPr>
              <a:xfrm>
                <a:off x="5688088" y="253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2" name="Rechteck 421"/>
              <p:cNvSpPr>
                <a:spLocks noChangeAspect="1"/>
              </p:cNvSpPr>
              <p:nvPr/>
            </p:nvSpPr>
            <p:spPr>
              <a:xfrm>
                <a:off x="4932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3" name="Rechteck 422"/>
              <p:cNvSpPr>
                <a:spLocks noChangeAspect="1"/>
              </p:cNvSpPr>
              <p:nvPr/>
            </p:nvSpPr>
            <p:spPr>
              <a:xfrm>
                <a:off x="4932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4" name="Rechteck 423"/>
              <p:cNvSpPr>
                <a:spLocks noChangeAspect="1"/>
              </p:cNvSpPr>
              <p:nvPr/>
            </p:nvSpPr>
            <p:spPr>
              <a:xfrm>
                <a:off x="5040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5" name="Rechteck 424"/>
              <p:cNvSpPr>
                <a:spLocks noChangeAspect="1"/>
              </p:cNvSpPr>
              <p:nvPr/>
            </p:nvSpPr>
            <p:spPr>
              <a:xfrm>
                <a:off x="5040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6" name="Rechteck 425"/>
              <p:cNvSpPr>
                <a:spLocks noChangeAspect="1"/>
              </p:cNvSpPr>
              <p:nvPr/>
            </p:nvSpPr>
            <p:spPr>
              <a:xfrm>
                <a:off x="5148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7" name="Rechteck 426"/>
              <p:cNvSpPr>
                <a:spLocks noChangeAspect="1"/>
              </p:cNvSpPr>
              <p:nvPr/>
            </p:nvSpPr>
            <p:spPr>
              <a:xfrm>
                <a:off x="5148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8" name="Rechteck 427"/>
              <p:cNvSpPr>
                <a:spLocks noChangeAspect="1"/>
              </p:cNvSpPr>
              <p:nvPr/>
            </p:nvSpPr>
            <p:spPr>
              <a:xfrm>
                <a:off x="5256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29" name="Rechteck 428"/>
              <p:cNvSpPr>
                <a:spLocks noChangeAspect="1"/>
              </p:cNvSpPr>
              <p:nvPr/>
            </p:nvSpPr>
            <p:spPr>
              <a:xfrm>
                <a:off x="5256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0" name="Rechteck 429"/>
              <p:cNvSpPr>
                <a:spLocks noChangeAspect="1"/>
              </p:cNvSpPr>
              <p:nvPr/>
            </p:nvSpPr>
            <p:spPr>
              <a:xfrm>
                <a:off x="4932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1" name="Rechteck 430"/>
              <p:cNvSpPr>
                <a:spLocks noChangeAspect="1"/>
              </p:cNvSpPr>
              <p:nvPr/>
            </p:nvSpPr>
            <p:spPr>
              <a:xfrm>
                <a:off x="4932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2" name="Rechteck 431"/>
              <p:cNvSpPr>
                <a:spLocks noChangeAspect="1"/>
              </p:cNvSpPr>
              <p:nvPr/>
            </p:nvSpPr>
            <p:spPr>
              <a:xfrm>
                <a:off x="5040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3" name="Rechteck 432"/>
              <p:cNvSpPr>
                <a:spLocks noChangeAspect="1"/>
              </p:cNvSpPr>
              <p:nvPr/>
            </p:nvSpPr>
            <p:spPr>
              <a:xfrm>
                <a:off x="5040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4" name="Rechteck 433"/>
              <p:cNvSpPr>
                <a:spLocks noChangeAspect="1"/>
              </p:cNvSpPr>
              <p:nvPr/>
            </p:nvSpPr>
            <p:spPr>
              <a:xfrm>
                <a:off x="5148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5" name="Rechteck 434"/>
              <p:cNvSpPr>
                <a:spLocks noChangeAspect="1"/>
              </p:cNvSpPr>
              <p:nvPr/>
            </p:nvSpPr>
            <p:spPr>
              <a:xfrm>
                <a:off x="5148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6" name="Rechteck 435"/>
              <p:cNvSpPr>
                <a:spLocks noChangeAspect="1"/>
              </p:cNvSpPr>
              <p:nvPr/>
            </p:nvSpPr>
            <p:spPr>
              <a:xfrm>
                <a:off x="5256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7" name="Rechteck 436"/>
              <p:cNvSpPr>
                <a:spLocks noChangeAspect="1"/>
              </p:cNvSpPr>
              <p:nvPr/>
            </p:nvSpPr>
            <p:spPr>
              <a:xfrm>
                <a:off x="5256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8" name="Rechteck 437"/>
              <p:cNvSpPr>
                <a:spLocks noChangeAspect="1"/>
              </p:cNvSpPr>
              <p:nvPr/>
            </p:nvSpPr>
            <p:spPr>
              <a:xfrm>
                <a:off x="5364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39" name="Rechteck 438"/>
              <p:cNvSpPr>
                <a:spLocks noChangeAspect="1"/>
              </p:cNvSpPr>
              <p:nvPr/>
            </p:nvSpPr>
            <p:spPr>
              <a:xfrm>
                <a:off x="5364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0" name="Rechteck 439"/>
              <p:cNvSpPr>
                <a:spLocks noChangeAspect="1"/>
              </p:cNvSpPr>
              <p:nvPr/>
            </p:nvSpPr>
            <p:spPr>
              <a:xfrm>
                <a:off x="5472088" y="2644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1" name="Rechteck 440"/>
              <p:cNvSpPr>
                <a:spLocks noChangeAspect="1"/>
              </p:cNvSpPr>
              <p:nvPr/>
            </p:nvSpPr>
            <p:spPr>
              <a:xfrm>
                <a:off x="5472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2" name="Rechteck 441"/>
              <p:cNvSpPr>
                <a:spLocks noChangeAspect="1"/>
              </p:cNvSpPr>
              <p:nvPr/>
            </p:nvSpPr>
            <p:spPr>
              <a:xfrm>
                <a:off x="5580088" y="2644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3" name="Rechteck 442"/>
              <p:cNvSpPr>
                <a:spLocks noChangeAspect="1"/>
              </p:cNvSpPr>
              <p:nvPr/>
            </p:nvSpPr>
            <p:spPr>
              <a:xfrm>
                <a:off x="5580088" y="2752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4" name="Rechteck 443"/>
              <p:cNvSpPr>
                <a:spLocks noChangeAspect="1"/>
              </p:cNvSpPr>
              <p:nvPr/>
            </p:nvSpPr>
            <p:spPr>
              <a:xfrm>
                <a:off x="5688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5" name="Rechteck 444"/>
              <p:cNvSpPr>
                <a:spLocks noChangeAspect="1"/>
              </p:cNvSpPr>
              <p:nvPr/>
            </p:nvSpPr>
            <p:spPr>
              <a:xfrm>
                <a:off x="5688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6" name="Rechteck 445"/>
              <p:cNvSpPr>
                <a:spLocks noChangeAspect="1"/>
              </p:cNvSpPr>
              <p:nvPr/>
            </p:nvSpPr>
            <p:spPr>
              <a:xfrm>
                <a:off x="5364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7" name="Rechteck 446"/>
              <p:cNvSpPr>
                <a:spLocks noChangeAspect="1"/>
              </p:cNvSpPr>
              <p:nvPr/>
            </p:nvSpPr>
            <p:spPr>
              <a:xfrm>
                <a:off x="5364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8" name="Rechteck 447"/>
              <p:cNvSpPr>
                <a:spLocks noChangeAspect="1"/>
              </p:cNvSpPr>
              <p:nvPr/>
            </p:nvSpPr>
            <p:spPr>
              <a:xfrm>
                <a:off x="5472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49" name="Rechteck 448"/>
              <p:cNvSpPr>
                <a:spLocks noChangeAspect="1"/>
              </p:cNvSpPr>
              <p:nvPr/>
            </p:nvSpPr>
            <p:spPr>
              <a:xfrm>
                <a:off x="5472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0" name="Rechteck 449"/>
              <p:cNvSpPr>
                <a:spLocks noChangeAspect="1"/>
              </p:cNvSpPr>
              <p:nvPr/>
            </p:nvSpPr>
            <p:spPr>
              <a:xfrm>
                <a:off x="5580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1" name="Rechteck 450"/>
              <p:cNvSpPr>
                <a:spLocks noChangeAspect="1"/>
              </p:cNvSpPr>
              <p:nvPr/>
            </p:nvSpPr>
            <p:spPr>
              <a:xfrm>
                <a:off x="5580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2" name="Rechteck 451"/>
              <p:cNvSpPr>
                <a:spLocks noChangeAspect="1"/>
              </p:cNvSpPr>
              <p:nvPr/>
            </p:nvSpPr>
            <p:spPr>
              <a:xfrm>
                <a:off x="5688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3" name="Rechteck 452"/>
              <p:cNvSpPr>
                <a:spLocks noChangeAspect="1"/>
              </p:cNvSpPr>
              <p:nvPr/>
            </p:nvSpPr>
            <p:spPr>
              <a:xfrm>
                <a:off x="5688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4" name="Rechteck 453"/>
              <p:cNvSpPr>
                <a:spLocks noChangeAspect="1"/>
              </p:cNvSpPr>
              <p:nvPr/>
            </p:nvSpPr>
            <p:spPr>
              <a:xfrm>
                <a:off x="5796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5" name="Rechteck 454"/>
              <p:cNvSpPr>
                <a:spLocks noChangeAspect="1"/>
              </p:cNvSpPr>
              <p:nvPr/>
            </p:nvSpPr>
            <p:spPr>
              <a:xfrm>
                <a:off x="5796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6" name="Rechteck 455"/>
              <p:cNvSpPr>
                <a:spLocks noChangeAspect="1"/>
              </p:cNvSpPr>
              <p:nvPr/>
            </p:nvSpPr>
            <p:spPr>
              <a:xfrm>
                <a:off x="5796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7" name="Rechteck 456"/>
              <p:cNvSpPr>
                <a:spLocks noChangeAspect="1"/>
              </p:cNvSpPr>
              <p:nvPr/>
            </p:nvSpPr>
            <p:spPr>
              <a:xfrm>
                <a:off x="5796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8" name="Rechteck 457"/>
              <p:cNvSpPr>
                <a:spLocks noChangeAspect="1"/>
              </p:cNvSpPr>
              <p:nvPr/>
            </p:nvSpPr>
            <p:spPr>
              <a:xfrm>
                <a:off x="5796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59" name="Rechteck 458"/>
              <p:cNvSpPr>
                <a:spLocks noChangeAspect="1"/>
              </p:cNvSpPr>
              <p:nvPr/>
            </p:nvSpPr>
            <p:spPr>
              <a:xfrm>
                <a:off x="5796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0" name="Rechteck 459"/>
              <p:cNvSpPr>
                <a:spLocks noChangeAspect="1"/>
              </p:cNvSpPr>
              <p:nvPr/>
            </p:nvSpPr>
            <p:spPr>
              <a:xfrm>
                <a:off x="5796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1" name="Rechteck 460"/>
              <p:cNvSpPr>
                <a:spLocks noChangeAspect="1"/>
              </p:cNvSpPr>
              <p:nvPr/>
            </p:nvSpPr>
            <p:spPr>
              <a:xfrm>
                <a:off x="5796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2" name="Rechteck 461"/>
              <p:cNvSpPr>
                <a:spLocks noChangeAspect="1"/>
              </p:cNvSpPr>
              <p:nvPr/>
            </p:nvSpPr>
            <p:spPr>
              <a:xfrm>
                <a:off x="4932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3" name="Rechteck 462"/>
              <p:cNvSpPr>
                <a:spLocks noChangeAspect="1"/>
              </p:cNvSpPr>
              <p:nvPr/>
            </p:nvSpPr>
            <p:spPr>
              <a:xfrm>
                <a:off x="5040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4" name="Rechteck 463"/>
              <p:cNvSpPr>
                <a:spLocks noChangeAspect="1"/>
              </p:cNvSpPr>
              <p:nvPr/>
            </p:nvSpPr>
            <p:spPr>
              <a:xfrm>
                <a:off x="5148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5" name="Rechteck 464"/>
              <p:cNvSpPr>
                <a:spLocks noChangeAspect="1"/>
              </p:cNvSpPr>
              <p:nvPr/>
            </p:nvSpPr>
            <p:spPr>
              <a:xfrm>
                <a:off x="5256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6" name="Rechteck 465"/>
              <p:cNvSpPr>
                <a:spLocks noChangeAspect="1"/>
              </p:cNvSpPr>
              <p:nvPr/>
            </p:nvSpPr>
            <p:spPr>
              <a:xfrm>
                <a:off x="5364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7" name="Rechteck 466"/>
              <p:cNvSpPr>
                <a:spLocks noChangeAspect="1"/>
              </p:cNvSpPr>
              <p:nvPr/>
            </p:nvSpPr>
            <p:spPr>
              <a:xfrm>
                <a:off x="5472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8" name="Rechteck 467"/>
              <p:cNvSpPr>
                <a:spLocks noChangeAspect="1"/>
              </p:cNvSpPr>
              <p:nvPr/>
            </p:nvSpPr>
            <p:spPr>
              <a:xfrm>
                <a:off x="5580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9" name="Rechteck 468"/>
              <p:cNvSpPr>
                <a:spLocks noChangeAspect="1"/>
              </p:cNvSpPr>
              <p:nvPr/>
            </p:nvSpPr>
            <p:spPr>
              <a:xfrm>
                <a:off x="5688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70" name="Rechteck 469"/>
              <p:cNvSpPr>
                <a:spLocks noChangeAspect="1"/>
              </p:cNvSpPr>
              <p:nvPr/>
            </p:nvSpPr>
            <p:spPr>
              <a:xfrm>
                <a:off x="5796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254" name="Gruppieren 253"/>
            <p:cNvGrpSpPr/>
            <p:nvPr/>
          </p:nvGrpSpPr>
          <p:grpSpPr>
            <a:xfrm>
              <a:off x="7725770" y="4571808"/>
              <a:ext cx="972048" cy="972000"/>
              <a:chOff x="4932040" y="2212237"/>
              <a:chExt cx="972048" cy="972000"/>
            </a:xfrm>
            <a:solidFill>
              <a:schemeClr val="bg1"/>
            </a:solidFill>
          </p:grpSpPr>
          <p:sp>
            <p:nvSpPr>
              <p:cNvPr id="256" name="Rechteck 255"/>
              <p:cNvSpPr>
                <a:spLocks noChangeAspect="1"/>
              </p:cNvSpPr>
              <p:nvPr/>
            </p:nvSpPr>
            <p:spPr>
              <a:xfrm>
                <a:off x="4932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7" name="Rechteck 256"/>
              <p:cNvSpPr>
                <a:spLocks noChangeAspect="1"/>
              </p:cNvSpPr>
              <p:nvPr/>
            </p:nvSpPr>
            <p:spPr>
              <a:xfrm>
                <a:off x="4932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8" name="Rechteck 257"/>
              <p:cNvSpPr>
                <a:spLocks noChangeAspect="1"/>
              </p:cNvSpPr>
              <p:nvPr/>
            </p:nvSpPr>
            <p:spPr>
              <a:xfrm>
                <a:off x="5040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9" name="Rechteck 258"/>
              <p:cNvSpPr>
                <a:spLocks noChangeAspect="1"/>
              </p:cNvSpPr>
              <p:nvPr/>
            </p:nvSpPr>
            <p:spPr>
              <a:xfrm>
                <a:off x="5040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0" name="Rechteck 259"/>
              <p:cNvSpPr>
                <a:spLocks noChangeAspect="1"/>
              </p:cNvSpPr>
              <p:nvPr/>
            </p:nvSpPr>
            <p:spPr>
              <a:xfrm>
                <a:off x="5148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1" name="Rechteck 260"/>
              <p:cNvSpPr>
                <a:spLocks noChangeAspect="1"/>
              </p:cNvSpPr>
              <p:nvPr/>
            </p:nvSpPr>
            <p:spPr>
              <a:xfrm>
                <a:off x="5148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2" name="Rechteck 261"/>
              <p:cNvSpPr>
                <a:spLocks noChangeAspect="1"/>
              </p:cNvSpPr>
              <p:nvPr/>
            </p:nvSpPr>
            <p:spPr>
              <a:xfrm>
                <a:off x="5256040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3" name="Rechteck 262"/>
              <p:cNvSpPr>
                <a:spLocks noChangeAspect="1"/>
              </p:cNvSpPr>
              <p:nvPr/>
            </p:nvSpPr>
            <p:spPr>
              <a:xfrm>
                <a:off x="5256040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4" name="Rechteck 263"/>
              <p:cNvSpPr>
                <a:spLocks noChangeAspect="1"/>
              </p:cNvSpPr>
              <p:nvPr/>
            </p:nvSpPr>
            <p:spPr>
              <a:xfrm>
                <a:off x="4932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5" name="Rechteck 264"/>
              <p:cNvSpPr>
                <a:spLocks noChangeAspect="1"/>
              </p:cNvSpPr>
              <p:nvPr/>
            </p:nvSpPr>
            <p:spPr>
              <a:xfrm>
                <a:off x="4932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6" name="Rechteck 265"/>
              <p:cNvSpPr>
                <a:spLocks noChangeAspect="1"/>
              </p:cNvSpPr>
              <p:nvPr/>
            </p:nvSpPr>
            <p:spPr>
              <a:xfrm>
                <a:off x="5040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7" name="Rechteck 266"/>
              <p:cNvSpPr>
                <a:spLocks noChangeAspect="1"/>
              </p:cNvSpPr>
              <p:nvPr/>
            </p:nvSpPr>
            <p:spPr>
              <a:xfrm>
                <a:off x="5040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8" name="Rechteck 267"/>
              <p:cNvSpPr>
                <a:spLocks noChangeAspect="1"/>
              </p:cNvSpPr>
              <p:nvPr/>
            </p:nvSpPr>
            <p:spPr>
              <a:xfrm>
                <a:off x="5148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9" name="Rechteck 268"/>
              <p:cNvSpPr>
                <a:spLocks noChangeAspect="1"/>
              </p:cNvSpPr>
              <p:nvPr/>
            </p:nvSpPr>
            <p:spPr>
              <a:xfrm>
                <a:off x="5148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0" name="Rechteck 269"/>
              <p:cNvSpPr>
                <a:spLocks noChangeAspect="1"/>
              </p:cNvSpPr>
              <p:nvPr/>
            </p:nvSpPr>
            <p:spPr>
              <a:xfrm>
                <a:off x="5256040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1" name="Rechteck 270"/>
              <p:cNvSpPr>
                <a:spLocks noChangeAspect="1"/>
              </p:cNvSpPr>
              <p:nvPr/>
            </p:nvSpPr>
            <p:spPr>
              <a:xfrm>
                <a:off x="5256040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2" name="Rechteck 271"/>
              <p:cNvSpPr>
                <a:spLocks noChangeAspect="1"/>
              </p:cNvSpPr>
              <p:nvPr/>
            </p:nvSpPr>
            <p:spPr>
              <a:xfrm>
                <a:off x="5364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3" name="Rechteck 272"/>
              <p:cNvSpPr>
                <a:spLocks noChangeAspect="1"/>
              </p:cNvSpPr>
              <p:nvPr/>
            </p:nvSpPr>
            <p:spPr>
              <a:xfrm>
                <a:off x="5364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4" name="Rechteck 273"/>
              <p:cNvSpPr>
                <a:spLocks noChangeAspect="1"/>
              </p:cNvSpPr>
              <p:nvPr/>
            </p:nvSpPr>
            <p:spPr>
              <a:xfrm>
                <a:off x="5472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5" name="Rechteck 274"/>
              <p:cNvSpPr>
                <a:spLocks noChangeAspect="1"/>
              </p:cNvSpPr>
              <p:nvPr/>
            </p:nvSpPr>
            <p:spPr>
              <a:xfrm>
                <a:off x="5472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6" name="Rechteck 275"/>
              <p:cNvSpPr>
                <a:spLocks noChangeAspect="1"/>
              </p:cNvSpPr>
              <p:nvPr/>
            </p:nvSpPr>
            <p:spPr>
              <a:xfrm>
                <a:off x="5580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7" name="Rechteck 276"/>
              <p:cNvSpPr>
                <a:spLocks noChangeAspect="1"/>
              </p:cNvSpPr>
              <p:nvPr/>
            </p:nvSpPr>
            <p:spPr>
              <a:xfrm>
                <a:off x="5580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8" name="Rechteck 277"/>
              <p:cNvSpPr>
                <a:spLocks noChangeAspect="1"/>
              </p:cNvSpPr>
              <p:nvPr/>
            </p:nvSpPr>
            <p:spPr>
              <a:xfrm>
                <a:off x="5688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0" name="Rechteck 279"/>
              <p:cNvSpPr>
                <a:spLocks noChangeAspect="1"/>
              </p:cNvSpPr>
              <p:nvPr/>
            </p:nvSpPr>
            <p:spPr>
              <a:xfrm>
                <a:off x="5364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9" name="Rechteck 278"/>
              <p:cNvSpPr>
                <a:spLocks noChangeAspect="1"/>
              </p:cNvSpPr>
              <p:nvPr/>
            </p:nvSpPr>
            <p:spPr>
              <a:xfrm>
                <a:off x="5688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1" name="Rechteck 280"/>
              <p:cNvSpPr>
                <a:spLocks noChangeAspect="1"/>
              </p:cNvSpPr>
              <p:nvPr/>
            </p:nvSpPr>
            <p:spPr>
              <a:xfrm>
                <a:off x="5364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2" name="Rechteck 281"/>
              <p:cNvSpPr>
                <a:spLocks noChangeAspect="1"/>
              </p:cNvSpPr>
              <p:nvPr/>
            </p:nvSpPr>
            <p:spPr>
              <a:xfrm>
                <a:off x="5472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3" name="Rechteck 282"/>
              <p:cNvSpPr>
                <a:spLocks noChangeAspect="1"/>
              </p:cNvSpPr>
              <p:nvPr/>
            </p:nvSpPr>
            <p:spPr>
              <a:xfrm>
                <a:off x="5472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4" name="Rechteck 283"/>
              <p:cNvSpPr>
                <a:spLocks noChangeAspect="1"/>
              </p:cNvSpPr>
              <p:nvPr/>
            </p:nvSpPr>
            <p:spPr>
              <a:xfrm>
                <a:off x="5580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5" name="Rechteck 284"/>
              <p:cNvSpPr>
                <a:spLocks noChangeAspect="1"/>
              </p:cNvSpPr>
              <p:nvPr/>
            </p:nvSpPr>
            <p:spPr>
              <a:xfrm>
                <a:off x="5580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6" name="Rechteck 285"/>
              <p:cNvSpPr>
                <a:spLocks noChangeAspect="1"/>
              </p:cNvSpPr>
              <p:nvPr/>
            </p:nvSpPr>
            <p:spPr>
              <a:xfrm>
                <a:off x="5688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7" name="Rechteck 286"/>
              <p:cNvSpPr>
                <a:spLocks noChangeAspect="1"/>
              </p:cNvSpPr>
              <p:nvPr/>
            </p:nvSpPr>
            <p:spPr>
              <a:xfrm>
                <a:off x="5688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6" name="Rechteck 315"/>
              <p:cNvSpPr>
                <a:spLocks noChangeAspect="1"/>
              </p:cNvSpPr>
              <p:nvPr/>
            </p:nvSpPr>
            <p:spPr>
              <a:xfrm>
                <a:off x="4932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7" name="Rechteck 316"/>
              <p:cNvSpPr>
                <a:spLocks noChangeAspect="1"/>
              </p:cNvSpPr>
              <p:nvPr/>
            </p:nvSpPr>
            <p:spPr>
              <a:xfrm>
                <a:off x="4932040" y="2752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8" name="Rechteck 317"/>
              <p:cNvSpPr>
                <a:spLocks noChangeAspect="1"/>
              </p:cNvSpPr>
              <p:nvPr/>
            </p:nvSpPr>
            <p:spPr>
              <a:xfrm>
                <a:off x="5040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9" name="Rechteck 318"/>
              <p:cNvSpPr>
                <a:spLocks noChangeAspect="1"/>
              </p:cNvSpPr>
              <p:nvPr/>
            </p:nvSpPr>
            <p:spPr>
              <a:xfrm>
                <a:off x="5040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1" name="Rechteck 320"/>
              <p:cNvSpPr>
                <a:spLocks noChangeAspect="1"/>
              </p:cNvSpPr>
              <p:nvPr/>
            </p:nvSpPr>
            <p:spPr>
              <a:xfrm>
                <a:off x="5148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3" name="Rechteck 322"/>
              <p:cNvSpPr>
                <a:spLocks noChangeAspect="1"/>
              </p:cNvSpPr>
              <p:nvPr/>
            </p:nvSpPr>
            <p:spPr>
              <a:xfrm>
                <a:off x="5148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4" name="Rechteck 323"/>
              <p:cNvSpPr>
                <a:spLocks noChangeAspect="1"/>
              </p:cNvSpPr>
              <p:nvPr/>
            </p:nvSpPr>
            <p:spPr>
              <a:xfrm>
                <a:off x="5256040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5" name="Rechteck 324"/>
              <p:cNvSpPr>
                <a:spLocks noChangeAspect="1"/>
              </p:cNvSpPr>
              <p:nvPr/>
            </p:nvSpPr>
            <p:spPr>
              <a:xfrm>
                <a:off x="5256040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6" name="Rechteck 325"/>
              <p:cNvSpPr>
                <a:spLocks noChangeAspect="1"/>
              </p:cNvSpPr>
              <p:nvPr/>
            </p:nvSpPr>
            <p:spPr>
              <a:xfrm>
                <a:off x="4932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7" name="Rechteck 326"/>
              <p:cNvSpPr>
                <a:spLocks noChangeAspect="1"/>
              </p:cNvSpPr>
              <p:nvPr/>
            </p:nvSpPr>
            <p:spPr>
              <a:xfrm>
                <a:off x="4932040" y="2968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29" name="Rechteck 328"/>
              <p:cNvSpPr>
                <a:spLocks noChangeAspect="1"/>
              </p:cNvSpPr>
              <p:nvPr/>
            </p:nvSpPr>
            <p:spPr>
              <a:xfrm>
                <a:off x="5040040" y="2860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31" name="Rechteck 330"/>
              <p:cNvSpPr>
                <a:spLocks noChangeAspect="1"/>
              </p:cNvSpPr>
              <p:nvPr/>
            </p:nvSpPr>
            <p:spPr>
              <a:xfrm>
                <a:off x="5040040" y="2968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48" name="Rechteck 347"/>
              <p:cNvSpPr>
                <a:spLocks noChangeAspect="1"/>
              </p:cNvSpPr>
              <p:nvPr/>
            </p:nvSpPr>
            <p:spPr>
              <a:xfrm>
                <a:off x="5148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49" name="Rechteck 348"/>
              <p:cNvSpPr>
                <a:spLocks noChangeAspect="1"/>
              </p:cNvSpPr>
              <p:nvPr/>
            </p:nvSpPr>
            <p:spPr>
              <a:xfrm>
                <a:off x="5148040" y="2968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0" name="Rechteck 349"/>
              <p:cNvSpPr>
                <a:spLocks noChangeAspect="1"/>
              </p:cNvSpPr>
              <p:nvPr/>
            </p:nvSpPr>
            <p:spPr>
              <a:xfrm>
                <a:off x="5256040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1" name="Rechteck 350"/>
              <p:cNvSpPr>
                <a:spLocks noChangeAspect="1"/>
              </p:cNvSpPr>
              <p:nvPr/>
            </p:nvSpPr>
            <p:spPr>
              <a:xfrm>
                <a:off x="5256040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2" name="Rechteck 351"/>
              <p:cNvSpPr>
                <a:spLocks noChangeAspect="1"/>
              </p:cNvSpPr>
              <p:nvPr/>
            </p:nvSpPr>
            <p:spPr>
              <a:xfrm>
                <a:off x="5364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8" name="Rechteck 357"/>
              <p:cNvSpPr>
                <a:spLocks noChangeAspect="1"/>
              </p:cNvSpPr>
              <p:nvPr/>
            </p:nvSpPr>
            <p:spPr>
              <a:xfrm>
                <a:off x="5364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9" name="Rechteck 358"/>
              <p:cNvSpPr>
                <a:spLocks noChangeAspect="1"/>
              </p:cNvSpPr>
              <p:nvPr/>
            </p:nvSpPr>
            <p:spPr>
              <a:xfrm>
                <a:off x="5472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0" name="Rechteck 359"/>
              <p:cNvSpPr>
                <a:spLocks noChangeAspect="1"/>
              </p:cNvSpPr>
              <p:nvPr/>
            </p:nvSpPr>
            <p:spPr>
              <a:xfrm>
                <a:off x="5472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1" name="Rechteck 360"/>
              <p:cNvSpPr>
                <a:spLocks noChangeAspect="1"/>
              </p:cNvSpPr>
              <p:nvPr/>
            </p:nvSpPr>
            <p:spPr>
              <a:xfrm>
                <a:off x="5580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2" name="Rechteck 361"/>
              <p:cNvSpPr>
                <a:spLocks noChangeAspect="1"/>
              </p:cNvSpPr>
              <p:nvPr/>
            </p:nvSpPr>
            <p:spPr>
              <a:xfrm>
                <a:off x="5580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3" name="Rechteck 362"/>
              <p:cNvSpPr>
                <a:spLocks noChangeAspect="1"/>
              </p:cNvSpPr>
              <p:nvPr/>
            </p:nvSpPr>
            <p:spPr>
              <a:xfrm>
                <a:off x="5688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4" name="Rechteck 363"/>
              <p:cNvSpPr>
                <a:spLocks noChangeAspect="1"/>
              </p:cNvSpPr>
              <p:nvPr/>
            </p:nvSpPr>
            <p:spPr>
              <a:xfrm>
                <a:off x="5688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5" name="Rechteck 364"/>
              <p:cNvSpPr>
                <a:spLocks noChangeAspect="1"/>
              </p:cNvSpPr>
              <p:nvPr/>
            </p:nvSpPr>
            <p:spPr>
              <a:xfrm>
                <a:off x="5364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6" name="Rechteck 365"/>
              <p:cNvSpPr>
                <a:spLocks noChangeAspect="1"/>
              </p:cNvSpPr>
              <p:nvPr/>
            </p:nvSpPr>
            <p:spPr>
              <a:xfrm>
                <a:off x="5364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7" name="Rechteck 366"/>
              <p:cNvSpPr>
                <a:spLocks noChangeAspect="1"/>
              </p:cNvSpPr>
              <p:nvPr/>
            </p:nvSpPr>
            <p:spPr>
              <a:xfrm>
                <a:off x="5472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8" name="Rechteck 367"/>
              <p:cNvSpPr>
                <a:spLocks noChangeAspect="1"/>
              </p:cNvSpPr>
              <p:nvPr/>
            </p:nvSpPr>
            <p:spPr>
              <a:xfrm>
                <a:off x="5472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9" name="Rechteck 368"/>
              <p:cNvSpPr>
                <a:spLocks noChangeAspect="1"/>
              </p:cNvSpPr>
              <p:nvPr/>
            </p:nvSpPr>
            <p:spPr>
              <a:xfrm>
                <a:off x="5580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0" name="Rechteck 369"/>
              <p:cNvSpPr>
                <a:spLocks noChangeAspect="1"/>
              </p:cNvSpPr>
              <p:nvPr/>
            </p:nvSpPr>
            <p:spPr>
              <a:xfrm>
                <a:off x="5580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1" name="Rechteck 370"/>
              <p:cNvSpPr>
                <a:spLocks noChangeAspect="1"/>
              </p:cNvSpPr>
              <p:nvPr/>
            </p:nvSpPr>
            <p:spPr>
              <a:xfrm>
                <a:off x="5688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2" name="Rechteck 371"/>
              <p:cNvSpPr>
                <a:spLocks noChangeAspect="1"/>
              </p:cNvSpPr>
              <p:nvPr/>
            </p:nvSpPr>
            <p:spPr>
              <a:xfrm>
                <a:off x="5688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3" name="Rechteck 372"/>
              <p:cNvSpPr>
                <a:spLocks noChangeAspect="1"/>
              </p:cNvSpPr>
              <p:nvPr/>
            </p:nvSpPr>
            <p:spPr>
              <a:xfrm>
                <a:off x="5796088" y="221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4" name="Rechteck 373"/>
              <p:cNvSpPr>
                <a:spLocks noChangeAspect="1"/>
              </p:cNvSpPr>
              <p:nvPr/>
            </p:nvSpPr>
            <p:spPr>
              <a:xfrm>
                <a:off x="5796088" y="232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5" name="Rechteck 374"/>
              <p:cNvSpPr>
                <a:spLocks noChangeAspect="1"/>
              </p:cNvSpPr>
              <p:nvPr/>
            </p:nvSpPr>
            <p:spPr>
              <a:xfrm>
                <a:off x="5796088" y="242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6" name="Rechteck 375"/>
              <p:cNvSpPr>
                <a:spLocks noChangeAspect="1"/>
              </p:cNvSpPr>
              <p:nvPr/>
            </p:nvSpPr>
            <p:spPr>
              <a:xfrm>
                <a:off x="5796088" y="253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7" name="Rechteck 376"/>
              <p:cNvSpPr>
                <a:spLocks noChangeAspect="1"/>
              </p:cNvSpPr>
              <p:nvPr/>
            </p:nvSpPr>
            <p:spPr>
              <a:xfrm>
                <a:off x="5796088" y="2644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8" name="Rechteck 377"/>
              <p:cNvSpPr>
                <a:spLocks noChangeAspect="1"/>
              </p:cNvSpPr>
              <p:nvPr/>
            </p:nvSpPr>
            <p:spPr>
              <a:xfrm>
                <a:off x="5796088" y="2752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9" name="Rechteck 378"/>
              <p:cNvSpPr>
                <a:spLocks noChangeAspect="1"/>
              </p:cNvSpPr>
              <p:nvPr/>
            </p:nvSpPr>
            <p:spPr>
              <a:xfrm>
                <a:off x="5796088" y="2860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0" name="Rechteck 379"/>
              <p:cNvSpPr>
                <a:spLocks noChangeAspect="1"/>
              </p:cNvSpPr>
              <p:nvPr/>
            </p:nvSpPr>
            <p:spPr>
              <a:xfrm>
                <a:off x="5796088" y="2968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1" name="Rechteck 380"/>
              <p:cNvSpPr>
                <a:spLocks noChangeAspect="1"/>
              </p:cNvSpPr>
              <p:nvPr/>
            </p:nvSpPr>
            <p:spPr>
              <a:xfrm>
                <a:off x="4932040" y="307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2" name="Rechteck 381"/>
              <p:cNvSpPr>
                <a:spLocks noChangeAspect="1"/>
              </p:cNvSpPr>
              <p:nvPr/>
            </p:nvSpPr>
            <p:spPr>
              <a:xfrm>
                <a:off x="5040040" y="307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3" name="Rechteck 382"/>
              <p:cNvSpPr>
                <a:spLocks noChangeAspect="1"/>
              </p:cNvSpPr>
              <p:nvPr/>
            </p:nvSpPr>
            <p:spPr>
              <a:xfrm>
                <a:off x="5148040" y="3076237"/>
                <a:ext cx="108000" cy="10800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4" name="Rechteck 383"/>
              <p:cNvSpPr>
                <a:spLocks noChangeAspect="1"/>
              </p:cNvSpPr>
              <p:nvPr/>
            </p:nvSpPr>
            <p:spPr>
              <a:xfrm>
                <a:off x="5256040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5" name="Rechteck 384"/>
              <p:cNvSpPr>
                <a:spLocks noChangeAspect="1"/>
              </p:cNvSpPr>
              <p:nvPr/>
            </p:nvSpPr>
            <p:spPr>
              <a:xfrm>
                <a:off x="5364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6" name="Rechteck 385"/>
              <p:cNvSpPr>
                <a:spLocks noChangeAspect="1"/>
              </p:cNvSpPr>
              <p:nvPr/>
            </p:nvSpPr>
            <p:spPr>
              <a:xfrm>
                <a:off x="5472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7" name="Rechteck 386"/>
              <p:cNvSpPr>
                <a:spLocks noChangeAspect="1"/>
              </p:cNvSpPr>
              <p:nvPr/>
            </p:nvSpPr>
            <p:spPr>
              <a:xfrm>
                <a:off x="5580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8" name="Rechteck 387"/>
              <p:cNvSpPr>
                <a:spLocks noChangeAspect="1"/>
              </p:cNvSpPr>
              <p:nvPr/>
            </p:nvSpPr>
            <p:spPr>
              <a:xfrm>
                <a:off x="5688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89" name="Rechteck 388"/>
              <p:cNvSpPr>
                <a:spLocks noChangeAspect="1"/>
              </p:cNvSpPr>
              <p:nvPr/>
            </p:nvSpPr>
            <p:spPr>
              <a:xfrm>
                <a:off x="5796088" y="3076237"/>
                <a:ext cx="108000" cy="108000"/>
              </a:xfrm>
              <a:prstGeom prst="rect">
                <a:avLst/>
              </a:prstGeom>
              <a:grpFill/>
              <a:ln w="3175">
                <a:solidFill>
                  <a:schemeClr val="tx1">
                    <a:alpha val="3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255" name="Rechteck 254"/>
            <p:cNvSpPr/>
            <p:nvPr/>
          </p:nvSpPr>
          <p:spPr>
            <a:xfrm>
              <a:off x="6708692" y="4537303"/>
              <a:ext cx="2019676" cy="1916033"/>
            </a:xfrm>
            <a:prstGeom prst="rect">
              <a:avLst/>
            </a:prstGeom>
            <a:noFill/>
            <a:ln w="190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7" name="Gerader Verbinder 6"/>
          <p:cNvCxnSpPr/>
          <p:nvPr/>
        </p:nvCxnSpPr>
        <p:spPr>
          <a:xfrm>
            <a:off x="467544" y="1916832"/>
            <a:ext cx="83974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>
            <a:off x="5455144" y="804462"/>
            <a:ext cx="0" cy="11123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3" name="Rechteckige Legende 10"/>
          <p:cNvSpPr/>
          <p:nvPr/>
        </p:nvSpPr>
        <p:spPr>
          <a:xfrm>
            <a:off x="4803477" y="4984631"/>
            <a:ext cx="1433822" cy="184666"/>
          </a:xfrm>
          <a:prstGeom prst="wedgeRectCallout">
            <a:avLst>
              <a:gd name="adj1" fmla="val -180512"/>
              <a:gd name="adj2" fmla="val 271961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Baseline ?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25" name="Inhaltsplatzhalter 224"/>
          <p:cNvSpPr>
            <a:spLocks noGrp="1"/>
          </p:cNvSpPr>
          <p:nvPr>
            <p:ph idx="1"/>
          </p:nvPr>
        </p:nvSpPr>
        <p:spPr>
          <a:xfrm>
            <a:off x="294084" y="720707"/>
            <a:ext cx="8707072" cy="5817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J</a:t>
            </a:r>
            <a:r>
              <a:rPr lang="en-GB" dirty="0" smtClean="0"/>
              <a:t>et </a:t>
            </a:r>
            <a:r>
              <a:rPr lang="en-GB" dirty="0"/>
              <a:t>elements (towers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 smtClean="0"/>
              <a:t>ROIs              </a:t>
            </a:r>
            <a:r>
              <a:rPr lang="en-GB" dirty="0"/>
              <a:t>environment 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sz="1000" dirty="0" smtClean="0"/>
          </a:p>
          <a:p>
            <a:r>
              <a:rPr lang="en-GB" dirty="0" smtClean="0"/>
              <a:t>Increase </a:t>
            </a:r>
            <a:r>
              <a:rPr lang="en-GB" dirty="0"/>
              <a:t>dynamic range</a:t>
            </a:r>
          </a:p>
          <a:p>
            <a:r>
              <a:rPr lang="en-GB" dirty="0" smtClean="0"/>
              <a:t>Improve </a:t>
            </a:r>
            <a:r>
              <a:rPr lang="en-GB" dirty="0"/>
              <a:t>granularity by factor of four, to 0.1×0.1 (</a:t>
            </a:r>
            <a:r>
              <a:rPr lang="en-GB" dirty="0" err="1"/>
              <a:t>η×φ</a:t>
            </a:r>
            <a:r>
              <a:rPr lang="en-GB" dirty="0"/>
              <a:t>)</a:t>
            </a:r>
          </a:p>
          <a:p>
            <a:r>
              <a:rPr lang="en-GB" dirty="0"/>
              <a:t>Slightly increase environment (0.9 × 0.9 baseline)</a:t>
            </a:r>
          </a:p>
          <a:p>
            <a:r>
              <a:rPr lang="en-GB" dirty="0"/>
              <a:t>Allow for flexibility in jet definition </a:t>
            </a:r>
            <a:r>
              <a:rPr lang="en-GB" dirty="0" smtClean="0"/>
              <a:t>Fat </a:t>
            </a:r>
            <a:r>
              <a:rPr lang="en-GB" dirty="0"/>
              <a:t>jets to be calculated from high granularity small </a:t>
            </a:r>
            <a:r>
              <a:rPr lang="en-GB" dirty="0" smtClean="0"/>
              <a:t>jets ?</a:t>
            </a:r>
            <a:endParaRPr lang="en-GB" dirty="0"/>
          </a:p>
          <a:p>
            <a:r>
              <a:rPr lang="en-GB" dirty="0"/>
              <a:t>Optionally increase jet </a:t>
            </a:r>
            <a:r>
              <a:rPr lang="en-GB" dirty="0" smtClean="0"/>
              <a:t>environment</a:t>
            </a:r>
          </a:p>
          <a:p>
            <a:r>
              <a:rPr lang="en-GB" dirty="0" smtClean="0"/>
              <a:t>Assume fat tau algorithm resides in same FPGAs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57389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replication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Sliding window algorithm requiring large scale replication of data</a:t>
            </a:r>
          </a:p>
          <a:p>
            <a:r>
              <a:rPr lang="en-GB" dirty="0" smtClean="0"/>
              <a:t>Forward </a:t>
            </a:r>
            <a:r>
              <a:rPr lang="en-GB" dirty="0"/>
              <a:t>duplication only (fan-out</a:t>
            </a:r>
            <a:r>
              <a:rPr lang="en-GB" dirty="0" smtClean="0"/>
              <a:t>), no re-transmission</a:t>
            </a:r>
            <a:endParaRPr lang="en-GB" dirty="0"/>
          </a:p>
          <a:p>
            <a:r>
              <a:rPr lang="en-GB" dirty="0" smtClean="0"/>
              <a:t>Baseline: no </a:t>
            </a:r>
            <a:r>
              <a:rPr lang="en-GB" dirty="0"/>
              <a:t>replication </a:t>
            </a:r>
            <a:r>
              <a:rPr lang="en-GB" dirty="0" smtClean="0"/>
              <a:t>of any source into </a:t>
            </a:r>
            <a:r>
              <a:rPr lang="en-GB" dirty="0"/>
              <a:t>more than two </a:t>
            </a:r>
            <a:r>
              <a:rPr lang="en-GB" dirty="0" smtClean="0"/>
              <a:t>sinks</a:t>
            </a:r>
          </a:p>
          <a:p>
            <a:r>
              <a:rPr lang="en-GB" dirty="0" smtClean="0"/>
              <a:t>Eta-strip / phi quadrant organisation:</a:t>
            </a:r>
            <a:endParaRPr lang="en-GB" dirty="0"/>
          </a:p>
          <a:p>
            <a:r>
              <a:rPr lang="en-GB" b="1" dirty="0" smtClean="0"/>
              <a:t>Fan-out in phi </a:t>
            </a:r>
            <a:r>
              <a:rPr lang="en-GB" dirty="0" smtClean="0"/>
              <a:t>handled at source only (DPS)</a:t>
            </a:r>
          </a:p>
          <a:p>
            <a:pPr lvl="1"/>
            <a:r>
              <a:rPr lang="en-GB" dirty="0" smtClean="0"/>
              <a:t>Transmit </a:t>
            </a:r>
            <a:r>
              <a:rPr lang="en-GB" b="1" dirty="0" smtClean="0">
                <a:solidFill>
                  <a:srgbClr val="07B97E"/>
                </a:solidFill>
              </a:rPr>
              <a:t>“core” </a:t>
            </a:r>
            <a:r>
              <a:rPr lang="en-GB" dirty="0" smtClean="0"/>
              <a:t>and </a:t>
            </a:r>
            <a:r>
              <a:rPr lang="en-GB" b="1" dirty="0" smtClean="0">
                <a:solidFill>
                  <a:srgbClr val="D703DC"/>
                </a:solidFill>
              </a:rPr>
              <a:t>“environment” </a:t>
            </a:r>
            <a:r>
              <a:rPr lang="en-GB" dirty="0" smtClean="0"/>
              <a:t>data</a:t>
            </a:r>
            <a:endParaRPr lang="en-GB" b="1" dirty="0" smtClean="0"/>
          </a:p>
          <a:p>
            <a:pPr lvl="1"/>
            <a:r>
              <a:rPr lang="en-GB" dirty="0" smtClean="0"/>
              <a:t>Duplication at the parallel end (on-FPGA), using additional Multi-Gigabit Transceivers</a:t>
            </a:r>
          </a:p>
          <a:p>
            <a:pPr lvl="1"/>
            <a:r>
              <a:rPr lang="en-GB" dirty="0" smtClean="0"/>
              <a:t>Allowing for differently composed </a:t>
            </a:r>
            <a:br>
              <a:rPr lang="en-GB" dirty="0" smtClean="0"/>
            </a:br>
            <a:r>
              <a:rPr lang="en-GB" dirty="0" smtClean="0"/>
              <a:t>streams</a:t>
            </a:r>
          </a:p>
          <a:p>
            <a:pPr lvl="1"/>
            <a:r>
              <a:rPr lang="en-GB" dirty="0" smtClean="0"/>
              <a:t>Minimizing latency</a:t>
            </a:r>
          </a:p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Fan-out in eta </a:t>
            </a:r>
            <a:r>
              <a:rPr lang="en-GB" dirty="0" smtClean="0"/>
              <a:t>handled at </a:t>
            </a:r>
            <a:br>
              <a:rPr lang="en-GB" dirty="0" smtClean="0"/>
            </a:br>
            <a:r>
              <a:rPr lang="en-GB" dirty="0" smtClean="0"/>
              <a:t>destination only</a:t>
            </a:r>
          </a:p>
          <a:p>
            <a:pPr lvl="1"/>
            <a:r>
              <a:rPr lang="en-GB" dirty="0" smtClean="0"/>
              <a:t>Baseline “far end PMA loopback” </a:t>
            </a:r>
          </a:p>
          <a:p>
            <a:pPr lvl="1"/>
            <a:r>
              <a:rPr lang="en-GB" dirty="0" smtClean="0"/>
              <a:t>Looking into details and </a:t>
            </a:r>
            <a:r>
              <a:rPr lang="en-GB" dirty="0" smtClean="0"/>
              <a:t>alternatives</a:t>
            </a: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  <p:grpSp>
        <p:nvGrpSpPr>
          <p:cNvPr id="6" name="Gruppieren 5"/>
          <p:cNvGrpSpPr/>
          <p:nvPr/>
        </p:nvGrpSpPr>
        <p:grpSpPr>
          <a:xfrm rot="5400000">
            <a:off x="6876256" y="4365104"/>
            <a:ext cx="1728168" cy="1728000"/>
            <a:chOff x="3779912" y="4437112"/>
            <a:chExt cx="1728168" cy="1728000"/>
          </a:xfrm>
        </p:grpSpPr>
        <p:sp>
          <p:nvSpPr>
            <p:cNvPr id="7" name="Rechteck 6"/>
            <p:cNvSpPr>
              <a:spLocks noChangeAspect="1"/>
            </p:cNvSpPr>
            <p:nvPr/>
          </p:nvSpPr>
          <p:spPr>
            <a:xfrm>
              <a:off x="4751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Rechteck 7"/>
            <p:cNvSpPr>
              <a:spLocks noChangeAspect="1"/>
            </p:cNvSpPr>
            <p:nvPr/>
          </p:nvSpPr>
          <p:spPr>
            <a:xfrm>
              <a:off x="4751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Rechteck 8"/>
            <p:cNvSpPr>
              <a:spLocks noChangeAspect="1"/>
            </p:cNvSpPr>
            <p:nvPr/>
          </p:nvSpPr>
          <p:spPr>
            <a:xfrm>
              <a:off x="4859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/>
            <p:cNvSpPr>
              <a:spLocks noChangeAspect="1"/>
            </p:cNvSpPr>
            <p:nvPr/>
          </p:nvSpPr>
          <p:spPr>
            <a:xfrm>
              <a:off x="4859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/>
            <p:cNvSpPr>
              <a:spLocks noChangeAspect="1"/>
            </p:cNvSpPr>
            <p:nvPr/>
          </p:nvSpPr>
          <p:spPr>
            <a:xfrm>
              <a:off x="4967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/>
            <p:cNvSpPr>
              <a:spLocks noChangeAspect="1"/>
            </p:cNvSpPr>
            <p:nvPr/>
          </p:nvSpPr>
          <p:spPr>
            <a:xfrm>
              <a:off x="4967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/>
            <p:cNvSpPr>
              <a:spLocks noChangeAspect="1"/>
            </p:cNvSpPr>
            <p:nvPr/>
          </p:nvSpPr>
          <p:spPr>
            <a:xfrm>
              <a:off x="5075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Rechteck 13"/>
            <p:cNvSpPr>
              <a:spLocks noChangeAspect="1"/>
            </p:cNvSpPr>
            <p:nvPr/>
          </p:nvSpPr>
          <p:spPr>
            <a:xfrm>
              <a:off x="5075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" name="Rechteck 14"/>
            <p:cNvSpPr>
              <a:spLocks noChangeAspect="1"/>
            </p:cNvSpPr>
            <p:nvPr/>
          </p:nvSpPr>
          <p:spPr>
            <a:xfrm>
              <a:off x="4751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Rechteck 15"/>
            <p:cNvSpPr>
              <a:spLocks noChangeAspect="1"/>
            </p:cNvSpPr>
            <p:nvPr/>
          </p:nvSpPr>
          <p:spPr>
            <a:xfrm>
              <a:off x="4751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" name="Rechteck 16"/>
            <p:cNvSpPr>
              <a:spLocks noChangeAspect="1"/>
            </p:cNvSpPr>
            <p:nvPr/>
          </p:nvSpPr>
          <p:spPr>
            <a:xfrm>
              <a:off x="4859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" name="Rechteck 17"/>
            <p:cNvSpPr>
              <a:spLocks noChangeAspect="1"/>
            </p:cNvSpPr>
            <p:nvPr/>
          </p:nvSpPr>
          <p:spPr>
            <a:xfrm>
              <a:off x="4859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Rechteck 18"/>
            <p:cNvSpPr>
              <a:spLocks noChangeAspect="1"/>
            </p:cNvSpPr>
            <p:nvPr/>
          </p:nvSpPr>
          <p:spPr>
            <a:xfrm>
              <a:off x="4967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" name="Rechteck 19"/>
            <p:cNvSpPr>
              <a:spLocks noChangeAspect="1"/>
            </p:cNvSpPr>
            <p:nvPr/>
          </p:nvSpPr>
          <p:spPr>
            <a:xfrm>
              <a:off x="4967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Rechteck 20"/>
            <p:cNvSpPr>
              <a:spLocks noChangeAspect="1"/>
            </p:cNvSpPr>
            <p:nvPr/>
          </p:nvSpPr>
          <p:spPr>
            <a:xfrm>
              <a:off x="5075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" name="Rechteck 21"/>
            <p:cNvSpPr>
              <a:spLocks noChangeAspect="1"/>
            </p:cNvSpPr>
            <p:nvPr/>
          </p:nvSpPr>
          <p:spPr>
            <a:xfrm>
              <a:off x="5075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" name="Rechteck 22"/>
            <p:cNvSpPr>
              <a:spLocks noChangeAspect="1"/>
            </p:cNvSpPr>
            <p:nvPr/>
          </p:nvSpPr>
          <p:spPr>
            <a:xfrm>
              <a:off x="5184008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" name="Rechteck 23"/>
            <p:cNvSpPr>
              <a:spLocks noChangeAspect="1"/>
            </p:cNvSpPr>
            <p:nvPr/>
          </p:nvSpPr>
          <p:spPr>
            <a:xfrm>
              <a:off x="5184008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Rechteck 24"/>
            <p:cNvSpPr>
              <a:spLocks noChangeAspect="1"/>
            </p:cNvSpPr>
            <p:nvPr/>
          </p:nvSpPr>
          <p:spPr>
            <a:xfrm>
              <a:off x="5292008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" name="Rechteck 25"/>
            <p:cNvSpPr>
              <a:spLocks noChangeAspect="1"/>
            </p:cNvSpPr>
            <p:nvPr/>
          </p:nvSpPr>
          <p:spPr>
            <a:xfrm>
              <a:off x="5292008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" name="Rechteck 26"/>
            <p:cNvSpPr>
              <a:spLocks noChangeAspect="1"/>
            </p:cNvSpPr>
            <p:nvPr/>
          </p:nvSpPr>
          <p:spPr>
            <a:xfrm>
              <a:off x="5400008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" name="Rechteck 27"/>
            <p:cNvSpPr>
              <a:spLocks noChangeAspect="1"/>
            </p:cNvSpPr>
            <p:nvPr/>
          </p:nvSpPr>
          <p:spPr>
            <a:xfrm>
              <a:off x="5400008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" name="Rechteck 28"/>
            <p:cNvSpPr>
              <a:spLocks noChangeAspect="1"/>
            </p:cNvSpPr>
            <p:nvPr/>
          </p:nvSpPr>
          <p:spPr>
            <a:xfrm>
              <a:off x="5184008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" name="Rechteck 29"/>
            <p:cNvSpPr>
              <a:spLocks noChangeAspect="1"/>
            </p:cNvSpPr>
            <p:nvPr/>
          </p:nvSpPr>
          <p:spPr>
            <a:xfrm>
              <a:off x="5184008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" name="Rechteck 30"/>
            <p:cNvSpPr>
              <a:spLocks noChangeAspect="1"/>
            </p:cNvSpPr>
            <p:nvPr/>
          </p:nvSpPr>
          <p:spPr>
            <a:xfrm>
              <a:off x="5292008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" name="Rechteck 31"/>
            <p:cNvSpPr>
              <a:spLocks noChangeAspect="1"/>
            </p:cNvSpPr>
            <p:nvPr/>
          </p:nvSpPr>
          <p:spPr>
            <a:xfrm>
              <a:off x="5292008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" name="Rechteck 32"/>
            <p:cNvSpPr>
              <a:spLocks noChangeAspect="1"/>
            </p:cNvSpPr>
            <p:nvPr/>
          </p:nvSpPr>
          <p:spPr>
            <a:xfrm>
              <a:off x="5400008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" name="Rechteck 33"/>
            <p:cNvSpPr>
              <a:spLocks noChangeAspect="1"/>
            </p:cNvSpPr>
            <p:nvPr/>
          </p:nvSpPr>
          <p:spPr>
            <a:xfrm>
              <a:off x="5400008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Rechteck 34"/>
            <p:cNvSpPr>
              <a:spLocks noChangeAspect="1"/>
            </p:cNvSpPr>
            <p:nvPr/>
          </p:nvSpPr>
          <p:spPr>
            <a:xfrm>
              <a:off x="4751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" name="Rechteck 35"/>
            <p:cNvSpPr>
              <a:spLocks noChangeAspect="1"/>
            </p:cNvSpPr>
            <p:nvPr/>
          </p:nvSpPr>
          <p:spPr>
            <a:xfrm>
              <a:off x="4751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" name="Rechteck 36"/>
            <p:cNvSpPr>
              <a:spLocks noChangeAspect="1"/>
            </p:cNvSpPr>
            <p:nvPr/>
          </p:nvSpPr>
          <p:spPr>
            <a:xfrm>
              <a:off x="4859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Rechteck 37"/>
            <p:cNvSpPr>
              <a:spLocks noChangeAspect="1"/>
            </p:cNvSpPr>
            <p:nvPr/>
          </p:nvSpPr>
          <p:spPr>
            <a:xfrm>
              <a:off x="4859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" name="Rechteck 38"/>
            <p:cNvSpPr>
              <a:spLocks noChangeAspect="1"/>
            </p:cNvSpPr>
            <p:nvPr/>
          </p:nvSpPr>
          <p:spPr>
            <a:xfrm>
              <a:off x="4967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" name="Rechteck 39"/>
            <p:cNvSpPr>
              <a:spLocks noChangeAspect="1"/>
            </p:cNvSpPr>
            <p:nvPr/>
          </p:nvSpPr>
          <p:spPr>
            <a:xfrm>
              <a:off x="4967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Rechteck 40"/>
            <p:cNvSpPr>
              <a:spLocks noChangeAspect="1"/>
            </p:cNvSpPr>
            <p:nvPr/>
          </p:nvSpPr>
          <p:spPr>
            <a:xfrm>
              <a:off x="5075960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" name="Rechteck 41"/>
            <p:cNvSpPr>
              <a:spLocks noChangeAspect="1"/>
            </p:cNvSpPr>
            <p:nvPr/>
          </p:nvSpPr>
          <p:spPr>
            <a:xfrm>
              <a:off x="5075960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" name="Rechteck 42"/>
            <p:cNvSpPr>
              <a:spLocks noChangeAspect="1"/>
            </p:cNvSpPr>
            <p:nvPr/>
          </p:nvSpPr>
          <p:spPr>
            <a:xfrm>
              <a:off x="4751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" name="Rechteck 43"/>
            <p:cNvSpPr>
              <a:spLocks noChangeAspect="1"/>
            </p:cNvSpPr>
            <p:nvPr/>
          </p:nvSpPr>
          <p:spPr>
            <a:xfrm>
              <a:off x="4751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" name="Rechteck 44"/>
            <p:cNvSpPr>
              <a:spLocks noChangeAspect="1"/>
            </p:cNvSpPr>
            <p:nvPr/>
          </p:nvSpPr>
          <p:spPr>
            <a:xfrm>
              <a:off x="4859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" name="Rechteck 45"/>
            <p:cNvSpPr>
              <a:spLocks noChangeAspect="1"/>
            </p:cNvSpPr>
            <p:nvPr/>
          </p:nvSpPr>
          <p:spPr>
            <a:xfrm>
              <a:off x="4859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Rechteck 46"/>
            <p:cNvSpPr>
              <a:spLocks noChangeAspect="1"/>
            </p:cNvSpPr>
            <p:nvPr/>
          </p:nvSpPr>
          <p:spPr>
            <a:xfrm>
              <a:off x="4967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" name="Rechteck 47"/>
            <p:cNvSpPr>
              <a:spLocks noChangeAspect="1"/>
            </p:cNvSpPr>
            <p:nvPr/>
          </p:nvSpPr>
          <p:spPr>
            <a:xfrm>
              <a:off x="4967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" name="Rechteck 48"/>
            <p:cNvSpPr>
              <a:spLocks noChangeAspect="1"/>
            </p:cNvSpPr>
            <p:nvPr/>
          </p:nvSpPr>
          <p:spPr>
            <a:xfrm>
              <a:off x="5075960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Rechteck 49"/>
            <p:cNvSpPr>
              <a:spLocks noChangeAspect="1"/>
            </p:cNvSpPr>
            <p:nvPr/>
          </p:nvSpPr>
          <p:spPr>
            <a:xfrm>
              <a:off x="5075960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" name="Rechteck 50"/>
            <p:cNvSpPr>
              <a:spLocks noChangeAspect="1"/>
            </p:cNvSpPr>
            <p:nvPr/>
          </p:nvSpPr>
          <p:spPr>
            <a:xfrm>
              <a:off x="5184008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" name="Rechteck 51"/>
            <p:cNvSpPr>
              <a:spLocks noChangeAspect="1"/>
            </p:cNvSpPr>
            <p:nvPr/>
          </p:nvSpPr>
          <p:spPr>
            <a:xfrm>
              <a:off x="5184008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" name="Rechteck 52"/>
            <p:cNvSpPr>
              <a:spLocks noChangeAspect="1"/>
            </p:cNvSpPr>
            <p:nvPr/>
          </p:nvSpPr>
          <p:spPr>
            <a:xfrm>
              <a:off x="5292008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" name="Rechteck 53"/>
            <p:cNvSpPr>
              <a:spLocks noChangeAspect="1"/>
            </p:cNvSpPr>
            <p:nvPr/>
          </p:nvSpPr>
          <p:spPr>
            <a:xfrm>
              <a:off x="5292008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" name="Rechteck 54"/>
            <p:cNvSpPr>
              <a:spLocks noChangeAspect="1"/>
            </p:cNvSpPr>
            <p:nvPr/>
          </p:nvSpPr>
          <p:spPr>
            <a:xfrm>
              <a:off x="5400008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" name="Rechteck 55"/>
            <p:cNvSpPr>
              <a:spLocks noChangeAspect="1"/>
            </p:cNvSpPr>
            <p:nvPr/>
          </p:nvSpPr>
          <p:spPr>
            <a:xfrm>
              <a:off x="5400008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" name="Rechteck 56"/>
            <p:cNvSpPr>
              <a:spLocks noChangeAspect="1"/>
            </p:cNvSpPr>
            <p:nvPr/>
          </p:nvSpPr>
          <p:spPr>
            <a:xfrm>
              <a:off x="5184008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" name="Rechteck 57"/>
            <p:cNvSpPr>
              <a:spLocks noChangeAspect="1"/>
            </p:cNvSpPr>
            <p:nvPr/>
          </p:nvSpPr>
          <p:spPr>
            <a:xfrm>
              <a:off x="5184008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" name="Rechteck 58"/>
            <p:cNvSpPr>
              <a:spLocks noChangeAspect="1"/>
            </p:cNvSpPr>
            <p:nvPr/>
          </p:nvSpPr>
          <p:spPr>
            <a:xfrm>
              <a:off x="5292008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" name="Rechteck 59"/>
            <p:cNvSpPr>
              <a:spLocks noChangeAspect="1"/>
            </p:cNvSpPr>
            <p:nvPr/>
          </p:nvSpPr>
          <p:spPr>
            <a:xfrm>
              <a:off x="5292008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" name="Rechteck 60"/>
            <p:cNvSpPr>
              <a:spLocks noChangeAspect="1"/>
            </p:cNvSpPr>
            <p:nvPr/>
          </p:nvSpPr>
          <p:spPr>
            <a:xfrm>
              <a:off x="5400008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" name="Rechteck 61"/>
            <p:cNvSpPr>
              <a:spLocks noChangeAspect="1"/>
            </p:cNvSpPr>
            <p:nvPr/>
          </p:nvSpPr>
          <p:spPr>
            <a:xfrm>
              <a:off x="5400008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" name="Rechteck 62"/>
            <p:cNvSpPr>
              <a:spLocks noChangeAspect="1"/>
            </p:cNvSpPr>
            <p:nvPr/>
          </p:nvSpPr>
          <p:spPr>
            <a:xfrm>
              <a:off x="4751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" name="Rechteck 63"/>
            <p:cNvSpPr>
              <a:spLocks noChangeAspect="1"/>
            </p:cNvSpPr>
            <p:nvPr/>
          </p:nvSpPr>
          <p:spPr>
            <a:xfrm>
              <a:off x="4859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Rechteck 64"/>
            <p:cNvSpPr>
              <a:spLocks noChangeAspect="1"/>
            </p:cNvSpPr>
            <p:nvPr/>
          </p:nvSpPr>
          <p:spPr>
            <a:xfrm>
              <a:off x="4967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" name="Rechteck 65"/>
            <p:cNvSpPr>
              <a:spLocks noChangeAspect="1"/>
            </p:cNvSpPr>
            <p:nvPr/>
          </p:nvSpPr>
          <p:spPr>
            <a:xfrm>
              <a:off x="5075960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" name="Rechteck 66"/>
            <p:cNvSpPr>
              <a:spLocks noChangeAspect="1"/>
            </p:cNvSpPr>
            <p:nvPr/>
          </p:nvSpPr>
          <p:spPr>
            <a:xfrm>
              <a:off x="5184008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" name="Rechteck 67"/>
            <p:cNvSpPr>
              <a:spLocks noChangeAspect="1"/>
            </p:cNvSpPr>
            <p:nvPr/>
          </p:nvSpPr>
          <p:spPr>
            <a:xfrm>
              <a:off x="5292008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" name="Rechteck 68"/>
            <p:cNvSpPr>
              <a:spLocks noChangeAspect="1"/>
            </p:cNvSpPr>
            <p:nvPr/>
          </p:nvSpPr>
          <p:spPr>
            <a:xfrm>
              <a:off x="5400008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" name="Rechteck 69"/>
            <p:cNvSpPr>
              <a:spLocks noChangeAspect="1"/>
            </p:cNvSpPr>
            <p:nvPr/>
          </p:nvSpPr>
          <p:spPr>
            <a:xfrm>
              <a:off x="3779912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" name="Rechteck 70"/>
            <p:cNvSpPr>
              <a:spLocks noChangeAspect="1"/>
            </p:cNvSpPr>
            <p:nvPr/>
          </p:nvSpPr>
          <p:spPr>
            <a:xfrm>
              <a:off x="3779912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" name="Rechteck 71"/>
            <p:cNvSpPr>
              <a:spLocks noChangeAspect="1"/>
            </p:cNvSpPr>
            <p:nvPr/>
          </p:nvSpPr>
          <p:spPr>
            <a:xfrm>
              <a:off x="3887912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" name="Rechteck 72"/>
            <p:cNvSpPr>
              <a:spLocks noChangeAspect="1"/>
            </p:cNvSpPr>
            <p:nvPr/>
          </p:nvSpPr>
          <p:spPr>
            <a:xfrm>
              <a:off x="3887912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" name="Rechteck 73"/>
            <p:cNvSpPr>
              <a:spLocks noChangeAspect="1"/>
            </p:cNvSpPr>
            <p:nvPr/>
          </p:nvSpPr>
          <p:spPr>
            <a:xfrm>
              <a:off x="3995912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" name="Rechteck 74"/>
            <p:cNvSpPr>
              <a:spLocks noChangeAspect="1"/>
            </p:cNvSpPr>
            <p:nvPr/>
          </p:nvSpPr>
          <p:spPr>
            <a:xfrm>
              <a:off x="3995912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" name="Rechteck 75"/>
            <p:cNvSpPr>
              <a:spLocks noChangeAspect="1"/>
            </p:cNvSpPr>
            <p:nvPr/>
          </p:nvSpPr>
          <p:spPr>
            <a:xfrm>
              <a:off x="4103912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" name="Rechteck 76"/>
            <p:cNvSpPr>
              <a:spLocks noChangeAspect="1"/>
            </p:cNvSpPr>
            <p:nvPr/>
          </p:nvSpPr>
          <p:spPr>
            <a:xfrm>
              <a:off x="4103912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" name="Rechteck 77"/>
            <p:cNvSpPr>
              <a:spLocks noChangeAspect="1"/>
            </p:cNvSpPr>
            <p:nvPr/>
          </p:nvSpPr>
          <p:spPr>
            <a:xfrm>
              <a:off x="3779912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" name="Rechteck 78"/>
            <p:cNvSpPr>
              <a:spLocks noChangeAspect="1"/>
            </p:cNvSpPr>
            <p:nvPr/>
          </p:nvSpPr>
          <p:spPr>
            <a:xfrm>
              <a:off x="3779912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" name="Rechteck 79"/>
            <p:cNvSpPr>
              <a:spLocks noChangeAspect="1"/>
            </p:cNvSpPr>
            <p:nvPr/>
          </p:nvSpPr>
          <p:spPr>
            <a:xfrm>
              <a:off x="3887912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" name="Rechteck 80"/>
            <p:cNvSpPr>
              <a:spLocks noChangeAspect="1"/>
            </p:cNvSpPr>
            <p:nvPr/>
          </p:nvSpPr>
          <p:spPr>
            <a:xfrm>
              <a:off x="3887912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" name="Rechteck 81"/>
            <p:cNvSpPr>
              <a:spLocks noChangeAspect="1"/>
            </p:cNvSpPr>
            <p:nvPr/>
          </p:nvSpPr>
          <p:spPr>
            <a:xfrm>
              <a:off x="3995912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" name="Rechteck 82"/>
            <p:cNvSpPr>
              <a:spLocks noChangeAspect="1"/>
            </p:cNvSpPr>
            <p:nvPr/>
          </p:nvSpPr>
          <p:spPr>
            <a:xfrm>
              <a:off x="3995912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" name="Rechteck 83"/>
            <p:cNvSpPr>
              <a:spLocks noChangeAspect="1"/>
            </p:cNvSpPr>
            <p:nvPr/>
          </p:nvSpPr>
          <p:spPr>
            <a:xfrm>
              <a:off x="4103912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" name="Rechteck 84"/>
            <p:cNvSpPr>
              <a:spLocks noChangeAspect="1"/>
            </p:cNvSpPr>
            <p:nvPr/>
          </p:nvSpPr>
          <p:spPr>
            <a:xfrm>
              <a:off x="4103912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" name="Rechteck 85"/>
            <p:cNvSpPr>
              <a:spLocks noChangeAspect="1"/>
            </p:cNvSpPr>
            <p:nvPr/>
          </p:nvSpPr>
          <p:spPr>
            <a:xfrm>
              <a:off x="4211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" name="Rechteck 86"/>
            <p:cNvSpPr>
              <a:spLocks noChangeAspect="1"/>
            </p:cNvSpPr>
            <p:nvPr/>
          </p:nvSpPr>
          <p:spPr>
            <a:xfrm>
              <a:off x="4211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" name="Rechteck 87"/>
            <p:cNvSpPr>
              <a:spLocks noChangeAspect="1"/>
            </p:cNvSpPr>
            <p:nvPr/>
          </p:nvSpPr>
          <p:spPr>
            <a:xfrm>
              <a:off x="4319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" name="Rechteck 88"/>
            <p:cNvSpPr>
              <a:spLocks noChangeAspect="1"/>
            </p:cNvSpPr>
            <p:nvPr/>
          </p:nvSpPr>
          <p:spPr>
            <a:xfrm>
              <a:off x="4319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" name="Rechteck 89"/>
            <p:cNvSpPr>
              <a:spLocks noChangeAspect="1"/>
            </p:cNvSpPr>
            <p:nvPr/>
          </p:nvSpPr>
          <p:spPr>
            <a:xfrm>
              <a:off x="4427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" name="Rechteck 90"/>
            <p:cNvSpPr>
              <a:spLocks noChangeAspect="1"/>
            </p:cNvSpPr>
            <p:nvPr/>
          </p:nvSpPr>
          <p:spPr>
            <a:xfrm>
              <a:off x="4427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" name="Rechteck 91"/>
            <p:cNvSpPr>
              <a:spLocks noChangeAspect="1"/>
            </p:cNvSpPr>
            <p:nvPr/>
          </p:nvSpPr>
          <p:spPr>
            <a:xfrm>
              <a:off x="4535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" name="Rechteck 92"/>
            <p:cNvSpPr>
              <a:spLocks noChangeAspect="1"/>
            </p:cNvSpPr>
            <p:nvPr/>
          </p:nvSpPr>
          <p:spPr>
            <a:xfrm>
              <a:off x="4535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" name="Rechteck 93"/>
            <p:cNvSpPr>
              <a:spLocks noChangeAspect="1"/>
            </p:cNvSpPr>
            <p:nvPr/>
          </p:nvSpPr>
          <p:spPr>
            <a:xfrm>
              <a:off x="4211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" name="Rechteck 94"/>
            <p:cNvSpPr>
              <a:spLocks noChangeAspect="1"/>
            </p:cNvSpPr>
            <p:nvPr/>
          </p:nvSpPr>
          <p:spPr>
            <a:xfrm>
              <a:off x="4211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" name="Rechteck 95"/>
            <p:cNvSpPr>
              <a:spLocks noChangeAspect="1"/>
            </p:cNvSpPr>
            <p:nvPr/>
          </p:nvSpPr>
          <p:spPr>
            <a:xfrm>
              <a:off x="4319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" name="Rechteck 96"/>
            <p:cNvSpPr>
              <a:spLocks noChangeAspect="1"/>
            </p:cNvSpPr>
            <p:nvPr/>
          </p:nvSpPr>
          <p:spPr>
            <a:xfrm>
              <a:off x="4319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" name="Rechteck 97"/>
            <p:cNvSpPr>
              <a:spLocks noChangeAspect="1"/>
            </p:cNvSpPr>
            <p:nvPr/>
          </p:nvSpPr>
          <p:spPr>
            <a:xfrm>
              <a:off x="4427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" name="Rechteck 98"/>
            <p:cNvSpPr>
              <a:spLocks noChangeAspect="1"/>
            </p:cNvSpPr>
            <p:nvPr/>
          </p:nvSpPr>
          <p:spPr>
            <a:xfrm>
              <a:off x="4427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" name="Rechteck 99"/>
            <p:cNvSpPr>
              <a:spLocks noChangeAspect="1"/>
            </p:cNvSpPr>
            <p:nvPr/>
          </p:nvSpPr>
          <p:spPr>
            <a:xfrm>
              <a:off x="4535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" name="Rechteck 100"/>
            <p:cNvSpPr>
              <a:spLocks noChangeAspect="1"/>
            </p:cNvSpPr>
            <p:nvPr/>
          </p:nvSpPr>
          <p:spPr>
            <a:xfrm>
              <a:off x="4535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" name="Rechteck 101"/>
            <p:cNvSpPr>
              <a:spLocks noChangeAspect="1"/>
            </p:cNvSpPr>
            <p:nvPr/>
          </p:nvSpPr>
          <p:spPr>
            <a:xfrm>
              <a:off x="3779912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" name="Rechteck 102"/>
            <p:cNvSpPr>
              <a:spLocks noChangeAspect="1"/>
            </p:cNvSpPr>
            <p:nvPr/>
          </p:nvSpPr>
          <p:spPr>
            <a:xfrm>
              <a:off x="3779912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" name="Rechteck 103"/>
            <p:cNvSpPr>
              <a:spLocks noChangeAspect="1"/>
            </p:cNvSpPr>
            <p:nvPr/>
          </p:nvSpPr>
          <p:spPr>
            <a:xfrm>
              <a:off x="3887912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" name="Rechteck 104"/>
            <p:cNvSpPr>
              <a:spLocks noChangeAspect="1"/>
            </p:cNvSpPr>
            <p:nvPr/>
          </p:nvSpPr>
          <p:spPr>
            <a:xfrm>
              <a:off x="3887912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" name="Rechteck 105"/>
            <p:cNvSpPr>
              <a:spLocks noChangeAspect="1"/>
            </p:cNvSpPr>
            <p:nvPr/>
          </p:nvSpPr>
          <p:spPr>
            <a:xfrm>
              <a:off x="3995912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" name="Rechteck 106"/>
            <p:cNvSpPr>
              <a:spLocks noChangeAspect="1"/>
            </p:cNvSpPr>
            <p:nvPr/>
          </p:nvSpPr>
          <p:spPr>
            <a:xfrm>
              <a:off x="3995912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" name="Rechteck 107"/>
            <p:cNvSpPr>
              <a:spLocks noChangeAspect="1"/>
            </p:cNvSpPr>
            <p:nvPr/>
          </p:nvSpPr>
          <p:spPr>
            <a:xfrm>
              <a:off x="4103912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" name="Rechteck 108"/>
            <p:cNvSpPr>
              <a:spLocks noChangeAspect="1"/>
            </p:cNvSpPr>
            <p:nvPr/>
          </p:nvSpPr>
          <p:spPr>
            <a:xfrm>
              <a:off x="4103912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" name="Rechteck 109"/>
            <p:cNvSpPr>
              <a:spLocks noChangeAspect="1"/>
            </p:cNvSpPr>
            <p:nvPr/>
          </p:nvSpPr>
          <p:spPr>
            <a:xfrm>
              <a:off x="3779912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" name="Rechteck 110"/>
            <p:cNvSpPr>
              <a:spLocks noChangeAspect="1"/>
            </p:cNvSpPr>
            <p:nvPr/>
          </p:nvSpPr>
          <p:spPr>
            <a:xfrm>
              <a:off x="3779912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" name="Rechteck 111"/>
            <p:cNvSpPr>
              <a:spLocks noChangeAspect="1"/>
            </p:cNvSpPr>
            <p:nvPr/>
          </p:nvSpPr>
          <p:spPr>
            <a:xfrm>
              <a:off x="3887912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" name="Rechteck 112"/>
            <p:cNvSpPr>
              <a:spLocks noChangeAspect="1"/>
            </p:cNvSpPr>
            <p:nvPr/>
          </p:nvSpPr>
          <p:spPr>
            <a:xfrm>
              <a:off x="3887912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" name="Rechteck 113"/>
            <p:cNvSpPr>
              <a:spLocks noChangeAspect="1"/>
            </p:cNvSpPr>
            <p:nvPr/>
          </p:nvSpPr>
          <p:spPr>
            <a:xfrm>
              <a:off x="3995912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" name="Rechteck 114"/>
            <p:cNvSpPr>
              <a:spLocks noChangeAspect="1"/>
            </p:cNvSpPr>
            <p:nvPr/>
          </p:nvSpPr>
          <p:spPr>
            <a:xfrm>
              <a:off x="3995912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" name="Rechteck 115"/>
            <p:cNvSpPr>
              <a:spLocks noChangeAspect="1"/>
            </p:cNvSpPr>
            <p:nvPr/>
          </p:nvSpPr>
          <p:spPr>
            <a:xfrm>
              <a:off x="4103912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Rechteck 116"/>
            <p:cNvSpPr>
              <a:spLocks noChangeAspect="1"/>
            </p:cNvSpPr>
            <p:nvPr/>
          </p:nvSpPr>
          <p:spPr>
            <a:xfrm>
              <a:off x="4103912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" name="Rechteck 117"/>
            <p:cNvSpPr>
              <a:spLocks noChangeAspect="1"/>
            </p:cNvSpPr>
            <p:nvPr/>
          </p:nvSpPr>
          <p:spPr>
            <a:xfrm>
              <a:off x="4211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" name="Rechteck 118"/>
            <p:cNvSpPr>
              <a:spLocks noChangeAspect="1"/>
            </p:cNvSpPr>
            <p:nvPr/>
          </p:nvSpPr>
          <p:spPr>
            <a:xfrm>
              <a:off x="4211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Rechteck 119"/>
            <p:cNvSpPr>
              <a:spLocks noChangeAspect="1"/>
            </p:cNvSpPr>
            <p:nvPr/>
          </p:nvSpPr>
          <p:spPr>
            <a:xfrm>
              <a:off x="4319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" name="Rechteck 120"/>
            <p:cNvSpPr>
              <a:spLocks noChangeAspect="1"/>
            </p:cNvSpPr>
            <p:nvPr/>
          </p:nvSpPr>
          <p:spPr>
            <a:xfrm>
              <a:off x="4319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" name="Rechteck 121"/>
            <p:cNvSpPr>
              <a:spLocks noChangeAspect="1"/>
            </p:cNvSpPr>
            <p:nvPr/>
          </p:nvSpPr>
          <p:spPr>
            <a:xfrm>
              <a:off x="4427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Rechteck 122"/>
            <p:cNvSpPr>
              <a:spLocks noChangeAspect="1"/>
            </p:cNvSpPr>
            <p:nvPr/>
          </p:nvSpPr>
          <p:spPr>
            <a:xfrm>
              <a:off x="4427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" name="Rechteck 123"/>
            <p:cNvSpPr>
              <a:spLocks noChangeAspect="1"/>
            </p:cNvSpPr>
            <p:nvPr/>
          </p:nvSpPr>
          <p:spPr>
            <a:xfrm>
              <a:off x="4535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" name="Rechteck 124"/>
            <p:cNvSpPr>
              <a:spLocks noChangeAspect="1"/>
            </p:cNvSpPr>
            <p:nvPr/>
          </p:nvSpPr>
          <p:spPr>
            <a:xfrm>
              <a:off x="4535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Rechteck 125"/>
            <p:cNvSpPr>
              <a:spLocks noChangeAspect="1"/>
            </p:cNvSpPr>
            <p:nvPr/>
          </p:nvSpPr>
          <p:spPr>
            <a:xfrm>
              <a:off x="4211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" name="Rechteck 126"/>
            <p:cNvSpPr>
              <a:spLocks noChangeAspect="1"/>
            </p:cNvSpPr>
            <p:nvPr/>
          </p:nvSpPr>
          <p:spPr>
            <a:xfrm>
              <a:off x="4211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" name="Rechteck 127"/>
            <p:cNvSpPr>
              <a:spLocks noChangeAspect="1"/>
            </p:cNvSpPr>
            <p:nvPr/>
          </p:nvSpPr>
          <p:spPr>
            <a:xfrm>
              <a:off x="4319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Rechteck 128"/>
            <p:cNvSpPr>
              <a:spLocks noChangeAspect="1"/>
            </p:cNvSpPr>
            <p:nvPr/>
          </p:nvSpPr>
          <p:spPr>
            <a:xfrm>
              <a:off x="4319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" name="Rechteck 129"/>
            <p:cNvSpPr>
              <a:spLocks noChangeAspect="1"/>
            </p:cNvSpPr>
            <p:nvPr/>
          </p:nvSpPr>
          <p:spPr>
            <a:xfrm>
              <a:off x="4427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" name="Rechteck 130"/>
            <p:cNvSpPr>
              <a:spLocks noChangeAspect="1"/>
            </p:cNvSpPr>
            <p:nvPr/>
          </p:nvSpPr>
          <p:spPr>
            <a:xfrm>
              <a:off x="4427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Rechteck 131"/>
            <p:cNvSpPr>
              <a:spLocks noChangeAspect="1"/>
            </p:cNvSpPr>
            <p:nvPr/>
          </p:nvSpPr>
          <p:spPr>
            <a:xfrm>
              <a:off x="4535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" name="Rechteck 132"/>
            <p:cNvSpPr>
              <a:spLocks noChangeAspect="1"/>
            </p:cNvSpPr>
            <p:nvPr/>
          </p:nvSpPr>
          <p:spPr>
            <a:xfrm>
              <a:off x="4535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" name="Rechteck 133"/>
            <p:cNvSpPr>
              <a:spLocks noChangeAspect="1"/>
            </p:cNvSpPr>
            <p:nvPr/>
          </p:nvSpPr>
          <p:spPr>
            <a:xfrm>
              <a:off x="4643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Rechteck 134"/>
            <p:cNvSpPr>
              <a:spLocks noChangeAspect="1"/>
            </p:cNvSpPr>
            <p:nvPr/>
          </p:nvSpPr>
          <p:spPr>
            <a:xfrm>
              <a:off x="4643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" name="Rechteck 135"/>
            <p:cNvSpPr>
              <a:spLocks noChangeAspect="1"/>
            </p:cNvSpPr>
            <p:nvPr/>
          </p:nvSpPr>
          <p:spPr>
            <a:xfrm>
              <a:off x="4643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" name="Rechteck 136"/>
            <p:cNvSpPr>
              <a:spLocks noChangeAspect="1"/>
            </p:cNvSpPr>
            <p:nvPr/>
          </p:nvSpPr>
          <p:spPr>
            <a:xfrm>
              <a:off x="4643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Rechteck 137"/>
            <p:cNvSpPr>
              <a:spLocks noChangeAspect="1"/>
            </p:cNvSpPr>
            <p:nvPr/>
          </p:nvSpPr>
          <p:spPr>
            <a:xfrm>
              <a:off x="4643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9" name="Rechteck 138"/>
            <p:cNvSpPr>
              <a:spLocks noChangeAspect="1"/>
            </p:cNvSpPr>
            <p:nvPr/>
          </p:nvSpPr>
          <p:spPr>
            <a:xfrm>
              <a:off x="4643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0" name="Rechteck 139"/>
            <p:cNvSpPr>
              <a:spLocks noChangeAspect="1"/>
            </p:cNvSpPr>
            <p:nvPr/>
          </p:nvSpPr>
          <p:spPr>
            <a:xfrm>
              <a:off x="4643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Rechteck 140"/>
            <p:cNvSpPr>
              <a:spLocks noChangeAspect="1"/>
            </p:cNvSpPr>
            <p:nvPr/>
          </p:nvSpPr>
          <p:spPr>
            <a:xfrm>
              <a:off x="4643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2" name="Rechteck 141"/>
            <p:cNvSpPr>
              <a:spLocks noChangeAspect="1"/>
            </p:cNvSpPr>
            <p:nvPr/>
          </p:nvSpPr>
          <p:spPr>
            <a:xfrm>
              <a:off x="3779912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3" name="Rechteck 142"/>
            <p:cNvSpPr>
              <a:spLocks noChangeAspect="1"/>
            </p:cNvSpPr>
            <p:nvPr/>
          </p:nvSpPr>
          <p:spPr>
            <a:xfrm>
              <a:off x="3887912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Rechteck 143"/>
            <p:cNvSpPr>
              <a:spLocks noChangeAspect="1"/>
            </p:cNvSpPr>
            <p:nvPr/>
          </p:nvSpPr>
          <p:spPr>
            <a:xfrm>
              <a:off x="3995912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5" name="Rechteck 144"/>
            <p:cNvSpPr>
              <a:spLocks noChangeAspect="1"/>
            </p:cNvSpPr>
            <p:nvPr/>
          </p:nvSpPr>
          <p:spPr>
            <a:xfrm>
              <a:off x="4103912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6" name="Rechteck 145"/>
            <p:cNvSpPr>
              <a:spLocks noChangeAspect="1"/>
            </p:cNvSpPr>
            <p:nvPr/>
          </p:nvSpPr>
          <p:spPr>
            <a:xfrm>
              <a:off x="4211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Rechteck 146"/>
            <p:cNvSpPr>
              <a:spLocks noChangeAspect="1"/>
            </p:cNvSpPr>
            <p:nvPr/>
          </p:nvSpPr>
          <p:spPr>
            <a:xfrm>
              <a:off x="4319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8" name="Rechteck 147"/>
            <p:cNvSpPr>
              <a:spLocks noChangeAspect="1"/>
            </p:cNvSpPr>
            <p:nvPr/>
          </p:nvSpPr>
          <p:spPr>
            <a:xfrm>
              <a:off x="4427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9" name="Rechteck 148"/>
            <p:cNvSpPr>
              <a:spLocks noChangeAspect="1"/>
            </p:cNvSpPr>
            <p:nvPr/>
          </p:nvSpPr>
          <p:spPr>
            <a:xfrm>
              <a:off x="4535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Rechteck 149"/>
            <p:cNvSpPr>
              <a:spLocks noChangeAspect="1"/>
            </p:cNvSpPr>
            <p:nvPr/>
          </p:nvSpPr>
          <p:spPr>
            <a:xfrm>
              <a:off x="4643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1" name="Rechteck 150"/>
            <p:cNvSpPr>
              <a:spLocks noChangeAspect="1"/>
            </p:cNvSpPr>
            <p:nvPr/>
          </p:nvSpPr>
          <p:spPr>
            <a:xfrm>
              <a:off x="4752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2" name="Rechteck 151"/>
            <p:cNvSpPr>
              <a:spLocks noChangeAspect="1"/>
            </p:cNvSpPr>
            <p:nvPr/>
          </p:nvSpPr>
          <p:spPr>
            <a:xfrm>
              <a:off x="4752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Rechteck 152"/>
            <p:cNvSpPr>
              <a:spLocks noChangeAspect="1"/>
            </p:cNvSpPr>
            <p:nvPr/>
          </p:nvSpPr>
          <p:spPr>
            <a:xfrm>
              <a:off x="4860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4" name="Rechteck 153"/>
            <p:cNvSpPr>
              <a:spLocks noChangeAspect="1"/>
            </p:cNvSpPr>
            <p:nvPr/>
          </p:nvSpPr>
          <p:spPr>
            <a:xfrm>
              <a:off x="4860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5" name="Rechteck 154"/>
            <p:cNvSpPr>
              <a:spLocks noChangeAspect="1"/>
            </p:cNvSpPr>
            <p:nvPr/>
          </p:nvSpPr>
          <p:spPr>
            <a:xfrm>
              <a:off x="4968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Rechteck 155"/>
            <p:cNvSpPr>
              <a:spLocks noChangeAspect="1"/>
            </p:cNvSpPr>
            <p:nvPr/>
          </p:nvSpPr>
          <p:spPr>
            <a:xfrm>
              <a:off x="4968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7" name="Rechteck 156"/>
            <p:cNvSpPr>
              <a:spLocks noChangeAspect="1"/>
            </p:cNvSpPr>
            <p:nvPr/>
          </p:nvSpPr>
          <p:spPr>
            <a:xfrm>
              <a:off x="5076032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8" name="Rechteck 157"/>
            <p:cNvSpPr>
              <a:spLocks noChangeAspect="1"/>
            </p:cNvSpPr>
            <p:nvPr/>
          </p:nvSpPr>
          <p:spPr>
            <a:xfrm>
              <a:off x="5076032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Rechteck 158"/>
            <p:cNvSpPr>
              <a:spLocks noChangeAspect="1"/>
            </p:cNvSpPr>
            <p:nvPr/>
          </p:nvSpPr>
          <p:spPr>
            <a:xfrm>
              <a:off x="4752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0" name="Rechteck 159"/>
            <p:cNvSpPr>
              <a:spLocks noChangeAspect="1"/>
            </p:cNvSpPr>
            <p:nvPr/>
          </p:nvSpPr>
          <p:spPr>
            <a:xfrm>
              <a:off x="4752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1" name="Rechteck 160"/>
            <p:cNvSpPr>
              <a:spLocks noChangeAspect="1"/>
            </p:cNvSpPr>
            <p:nvPr/>
          </p:nvSpPr>
          <p:spPr>
            <a:xfrm>
              <a:off x="4860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2" name="Rechteck 161"/>
            <p:cNvSpPr>
              <a:spLocks noChangeAspect="1"/>
            </p:cNvSpPr>
            <p:nvPr/>
          </p:nvSpPr>
          <p:spPr>
            <a:xfrm>
              <a:off x="4860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3" name="Rechteck 162"/>
            <p:cNvSpPr>
              <a:spLocks noChangeAspect="1"/>
            </p:cNvSpPr>
            <p:nvPr/>
          </p:nvSpPr>
          <p:spPr>
            <a:xfrm>
              <a:off x="4968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4" name="Rechteck 163"/>
            <p:cNvSpPr>
              <a:spLocks noChangeAspect="1"/>
            </p:cNvSpPr>
            <p:nvPr/>
          </p:nvSpPr>
          <p:spPr>
            <a:xfrm>
              <a:off x="4968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5" name="Rechteck 164"/>
            <p:cNvSpPr>
              <a:spLocks noChangeAspect="1"/>
            </p:cNvSpPr>
            <p:nvPr/>
          </p:nvSpPr>
          <p:spPr>
            <a:xfrm>
              <a:off x="5076032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Rechteck 165"/>
            <p:cNvSpPr>
              <a:spLocks noChangeAspect="1"/>
            </p:cNvSpPr>
            <p:nvPr/>
          </p:nvSpPr>
          <p:spPr>
            <a:xfrm>
              <a:off x="5076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7" name="Rechteck 166"/>
            <p:cNvSpPr>
              <a:spLocks noChangeAspect="1"/>
            </p:cNvSpPr>
            <p:nvPr/>
          </p:nvSpPr>
          <p:spPr>
            <a:xfrm>
              <a:off x="5184080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8" name="Rechteck 167"/>
            <p:cNvSpPr>
              <a:spLocks noChangeAspect="1"/>
            </p:cNvSpPr>
            <p:nvPr/>
          </p:nvSpPr>
          <p:spPr>
            <a:xfrm>
              <a:off x="5184080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Rechteck 168"/>
            <p:cNvSpPr>
              <a:spLocks noChangeAspect="1"/>
            </p:cNvSpPr>
            <p:nvPr/>
          </p:nvSpPr>
          <p:spPr>
            <a:xfrm>
              <a:off x="5292080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0" name="Rechteck 169"/>
            <p:cNvSpPr>
              <a:spLocks noChangeAspect="1"/>
            </p:cNvSpPr>
            <p:nvPr/>
          </p:nvSpPr>
          <p:spPr>
            <a:xfrm>
              <a:off x="5292080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1" name="Rechteck 170"/>
            <p:cNvSpPr>
              <a:spLocks noChangeAspect="1"/>
            </p:cNvSpPr>
            <p:nvPr/>
          </p:nvSpPr>
          <p:spPr>
            <a:xfrm>
              <a:off x="5400080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2" name="Rechteck 171"/>
            <p:cNvSpPr>
              <a:spLocks noChangeAspect="1"/>
            </p:cNvSpPr>
            <p:nvPr/>
          </p:nvSpPr>
          <p:spPr>
            <a:xfrm>
              <a:off x="5400080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3" name="Rechteck 172"/>
            <p:cNvSpPr>
              <a:spLocks noChangeAspect="1"/>
            </p:cNvSpPr>
            <p:nvPr/>
          </p:nvSpPr>
          <p:spPr>
            <a:xfrm>
              <a:off x="5184080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4" name="Rechteck 173"/>
            <p:cNvSpPr>
              <a:spLocks noChangeAspect="1"/>
            </p:cNvSpPr>
            <p:nvPr/>
          </p:nvSpPr>
          <p:spPr>
            <a:xfrm>
              <a:off x="5184080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Rechteck 174"/>
            <p:cNvSpPr>
              <a:spLocks noChangeAspect="1"/>
            </p:cNvSpPr>
            <p:nvPr/>
          </p:nvSpPr>
          <p:spPr>
            <a:xfrm>
              <a:off x="5292080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6" name="Rechteck 175"/>
            <p:cNvSpPr>
              <a:spLocks noChangeAspect="1"/>
            </p:cNvSpPr>
            <p:nvPr/>
          </p:nvSpPr>
          <p:spPr>
            <a:xfrm>
              <a:off x="5292080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7" name="Rechteck 176"/>
            <p:cNvSpPr>
              <a:spLocks noChangeAspect="1"/>
            </p:cNvSpPr>
            <p:nvPr/>
          </p:nvSpPr>
          <p:spPr>
            <a:xfrm>
              <a:off x="5400080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8" name="Rechteck 177"/>
            <p:cNvSpPr>
              <a:spLocks noChangeAspect="1"/>
            </p:cNvSpPr>
            <p:nvPr/>
          </p:nvSpPr>
          <p:spPr>
            <a:xfrm>
              <a:off x="5400080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9" name="Rechteck 178"/>
            <p:cNvSpPr>
              <a:spLocks noChangeAspect="1"/>
            </p:cNvSpPr>
            <p:nvPr/>
          </p:nvSpPr>
          <p:spPr>
            <a:xfrm>
              <a:off x="4752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0" name="Rechteck 179"/>
            <p:cNvSpPr>
              <a:spLocks noChangeAspect="1"/>
            </p:cNvSpPr>
            <p:nvPr/>
          </p:nvSpPr>
          <p:spPr>
            <a:xfrm>
              <a:off x="4752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1" name="Rechteck 180"/>
            <p:cNvSpPr>
              <a:spLocks noChangeAspect="1"/>
            </p:cNvSpPr>
            <p:nvPr/>
          </p:nvSpPr>
          <p:spPr>
            <a:xfrm>
              <a:off x="4860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2" name="Rechteck 181"/>
            <p:cNvSpPr>
              <a:spLocks noChangeAspect="1"/>
            </p:cNvSpPr>
            <p:nvPr/>
          </p:nvSpPr>
          <p:spPr>
            <a:xfrm>
              <a:off x="4860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3" name="Rechteck 182"/>
            <p:cNvSpPr>
              <a:spLocks noChangeAspect="1"/>
            </p:cNvSpPr>
            <p:nvPr/>
          </p:nvSpPr>
          <p:spPr>
            <a:xfrm>
              <a:off x="4968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4" name="Rechteck 183"/>
            <p:cNvSpPr>
              <a:spLocks noChangeAspect="1"/>
            </p:cNvSpPr>
            <p:nvPr/>
          </p:nvSpPr>
          <p:spPr>
            <a:xfrm>
              <a:off x="4968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5" name="Rechteck 184"/>
            <p:cNvSpPr>
              <a:spLocks noChangeAspect="1"/>
            </p:cNvSpPr>
            <p:nvPr/>
          </p:nvSpPr>
          <p:spPr>
            <a:xfrm>
              <a:off x="5076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6" name="Rechteck 185"/>
            <p:cNvSpPr>
              <a:spLocks noChangeAspect="1"/>
            </p:cNvSpPr>
            <p:nvPr/>
          </p:nvSpPr>
          <p:spPr>
            <a:xfrm>
              <a:off x="5076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7" name="Rechteck 186"/>
            <p:cNvSpPr>
              <a:spLocks noChangeAspect="1"/>
            </p:cNvSpPr>
            <p:nvPr/>
          </p:nvSpPr>
          <p:spPr>
            <a:xfrm>
              <a:off x="4752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8" name="Rechteck 187"/>
            <p:cNvSpPr>
              <a:spLocks noChangeAspect="1"/>
            </p:cNvSpPr>
            <p:nvPr/>
          </p:nvSpPr>
          <p:spPr>
            <a:xfrm>
              <a:off x="4860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9" name="Rechteck 188"/>
            <p:cNvSpPr>
              <a:spLocks noChangeAspect="1"/>
            </p:cNvSpPr>
            <p:nvPr/>
          </p:nvSpPr>
          <p:spPr>
            <a:xfrm>
              <a:off x="4968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0" name="Rechteck 189"/>
            <p:cNvSpPr>
              <a:spLocks noChangeAspect="1"/>
            </p:cNvSpPr>
            <p:nvPr/>
          </p:nvSpPr>
          <p:spPr>
            <a:xfrm>
              <a:off x="5076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1" name="Rechteck 190"/>
            <p:cNvSpPr>
              <a:spLocks noChangeAspect="1"/>
            </p:cNvSpPr>
            <p:nvPr/>
          </p:nvSpPr>
          <p:spPr>
            <a:xfrm>
              <a:off x="5184080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2" name="Rechteck 191"/>
            <p:cNvSpPr>
              <a:spLocks noChangeAspect="1"/>
            </p:cNvSpPr>
            <p:nvPr/>
          </p:nvSpPr>
          <p:spPr>
            <a:xfrm>
              <a:off x="5184080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3" name="Rechteck 192"/>
            <p:cNvSpPr>
              <a:spLocks noChangeAspect="1"/>
            </p:cNvSpPr>
            <p:nvPr/>
          </p:nvSpPr>
          <p:spPr>
            <a:xfrm>
              <a:off x="5292080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4" name="Rechteck 193"/>
            <p:cNvSpPr>
              <a:spLocks noChangeAspect="1"/>
            </p:cNvSpPr>
            <p:nvPr/>
          </p:nvSpPr>
          <p:spPr>
            <a:xfrm>
              <a:off x="5292080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5" name="Rechteck 194"/>
            <p:cNvSpPr>
              <a:spLocks noChangeAspect="1"/>
            </p:cNvSpPr>
            <p:nvPr/>
          </p:nvSpPr>
          <p:spPr>
            <a:xfrm>
              <a:off x="5400080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6" name="Rechteck 195"/>
            <p:cNvSpPr>
              <a:spLocks noChangeAspect="1"/>
            </p:cNvSpPr>
            <p:nvPr/>
          </p:nvSpPr>
          <p:spPr>
            <a:xfrm>
              <a:off x="5400080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7" name="Rechteck 196"/>
            <p:cNvSpPr>
              <a:spLocks noChangeAspect="1"/>
            </p:cNvSpPr>
            <p:nvPr/>
          </p:nvSpPr>
          <p:spPr>
            <a:xfrm>
              <a:off x="5184080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8" name="Rechteck 197"/>
            <p:cNvSpPr>
              <a:spLocks noChangeAspect="1"/>
            </p:cNvSpPr>
            <p:nvPr/>
          </p:nvSpPr>
          <p:spPr>
            <a:xfrm>
              <a:off x="5292080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9" name="Rechteck 198"/>
            <p:cNvSpPr>
              <a:spLocks noChangeAspect="1"/>
            </p:cNvSpPr>
            <p:nvPr/>
          </p:nvSpPr>
          <p:spPr>
            <a:xfrm>
              <a:off x="5400080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0" name="Rechteck 199"/>
            <p:cNvSpPr>
              <a:spLocks noChangeAspect="1"/>
            </p:cNvSpPr>
            <p:nvPr/>
          </p:nvSpPr>
          <p:spPr>
            <a:xfrm>
              <a:off x="3779984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1" name="Rechteck 200"/>
            <p:cNvSpPr>
              <a:spLocks noChangeAspect="1"/>
            </p:cNvSpPr>
            <p:nvPr/>
          </p:nvSpPr>
          <p:spPr>
            <a:xfrm>
              <a:off x="3779984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2" name="Rechteck 201"/>
            <p:cNvSpPr>
              <a:spLocks noChangeAspect="1"/>
            </p:cNvSpPr>
            <p:nvPr/>
          </p:nvSpPr>
          <p:spPr>
            <a:xfrm>
              <a:off x="3887984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3" name="Rechteck 202"/>
            <p:cNvSpPr>
              <a:spLocks noChangeAspect="1"/>
            </p:cNvSpPr>
            <p:nvPr/>
          </p:nvSpPr>
          <p:spPr>
            <a:xfrm>
              <a:off x="3887984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4" name="Rechteck 203"/>
            <p:cNvSpPr>
              <a:spLocks noChangeAspect="1"/>
            </p:cNvSpPr>
            <p:nvPr/>
          </p:nvSpPr>
          <p:spPr>
            <a:xfrm>
              <a:off x="3995984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5" name="Rechteck 204"/>
            <p:cNvSpPr>
              <a:spLocks noChangeAspect="1"/>
            </p:cNvSpPr>
            <p:nvPr/>
          </p:nvSpPr>
          <p:spPr>
            <a:xfrm>
              <a:off x="3995984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6" name="Rechteck 205"/>
            <p:cNvSpPr>
              <a:spLocks noChangeAspect="1"/>
            </p:cNvSpPr>
            <p:nvPr/>
          </p:nvSpPr>
          <p:spPr>
            <a:xfrm>
              <a:off x="4103984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7" name="Rechteck 206"/>
            <p:cNvSpPr>
              <a:spLocks noChangeAspect="1"/>
            </p:cNvSpPr>
            <p:nvPr/>
          </p:nvSpPr>
          <p:spPr>
            <a:xfrm>
              <a:off x="4103984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8" name="Rechteck 207"/>
            <p:cNvSpPr>
              <a:spLocks noChangeAspect="1"/>
            </p:cNvSpPr>
            <p:nvPr/>
          </p:nvSpPr>
          <p:spPr>
            <a:xfrm>
              <a:off x="3779984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9" name="Rechteck 208"/>
            <p:cNvSpPr>
              <a:spLocks noChangeAspect="1"/>
            </p:cNvSpPr>
            <p:nvPr/>
          </p:nvSpPr>
          <p:spPr>
            <a:xfrm>
              <a:off x="3779984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0" name="Rechteck 209"/>
            <p:cNvSpPr>
              <a:spLocks noChangeAspect="1"/>
            </p:cNvSpPr>
            <p:nvPr/>
          </p:nvSpPr>
          <p:spPr>
            <a:xfrm>
              <a:off x="3887984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1" name="Rechteck 210"/>
            <p:cNvSpPr>
              <a:spLocks noChangeAspect="1"/>
            </p:cNvSpPr>
            <p:nvPr/>
          </p:nvSpPr>
          <p:spPr>
            <a:xfrm>
              <a:off x="3887984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2" name="Rechteck 211"/>
            <p:cNvSpPr>
              <a:spLocks noChangeAspect="1"/>
            </p:cNvSpPr>
            <p:nvPr/>
          </p:nvSpPr>
          <p:spPr>
            <a:xfrm>
              <a:off x="3995984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3" name="Rechteck 212"/>
            <p:cNvSpPr>
              <a:spLocks noChangeAspect="1"/>
            </p:cNvSpPr>
            <p:nvPr/>
          </p:nvSpPr>
          <p:spPr>
            <a:xfrm>
              <a:off x="3995984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4" name="Rechteck 213"/>
            <p:cNvSpPr>
              <a:spLocks noChangeAspect="1"/>
            </p:cNvSpPr>
            <p:nvPr/>
          </p:nvSpPr>
          <p:spPr>
            <a:xfrm>
              <a:off x="4103984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5" name="Rechteck 214"/>
            <p:cNvSpPr>
              <a:spLocks noChangeAspect="1"/>
            </p:cNvSpPr>
            <p:nvPr/>
          </p:nvSpPr>
          <p:spPr>
            <a:xfrm>
              <a:off x="4103984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6" name="Rechteck 215"/>
            <p:cNvSpPr>
              <a:spLocks noChangeAspect="1"/>
            </p:cNvSpPr>
            <p:nvPr/>
          </p:nvSpPr>
          <p:spPr>
            <a:xfrm>
              <a:off x="4212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7" name="Rechteck 216"/>
            <p:cNvSpPr>
              <a:spLocks noChangeAspect="1"/>
            </p:cNvSpPr>
            <p:nvPr/>
          </p:nvSpPr>
          <p:spPr>
            <a:xfrm>
              <a:off x="4212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8" name="Rechteck 217"/>
            <p:cNvSpPr>
              <a:spLocks noChangeAspect="1"/>
            </p:cNvSpPr>
            <p:nvPr/>
          </p:nvSpPr>
          <p:spPr>
            <a:xfrm>
              <a:off x="4320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9" name="Rechteck 218"/>
            <p:cNvSpPr>
              <a:spLocks noChangeAspect="1"/>
            </p:cNvSpPr>
            <p:nvPr/>
          </p:nvSpPr>
          <p:spPr>
            <a:xfrm>
              <a:off x="4320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0" name="Rechteck 219"/>
            <p:cNvSpPr>
              <a:spLocks noChangeAspect="1"/>
            </p:cNvSpPr>
            <p:nvPr/>
          </p:nvSpPr>
          <p:spPr>
            <a:xfrm>
              <a:off x="4428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1" name="Rechteck 220"/>
            <p:cNvSpPr>
              <a:spLocks noChangeAspect="1"/>
            </p:cNvSpPr>
            <p:nvPr/>
          </p:nvSpPr>
          <p:spPr>
            <a:xfrm>
              <a:off x="4428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2" name="Rechteck 221"/>
            <p:cNvSpPr>
              <a:spLocks noChangeAspect="1"/>
            </p:cNvSpPr>
            <p:nvPr/>
          </p:nvSpPr>
          <p:spPr>
            <a:xfrm>
              <a:off x="4536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3" name="Rechteck 222"/>
            <p:cNvSpPr>
              <a:spLocks noChangeAspect="1"/>
            </p:cNvSpPr>
            <p:nvPr/>
          </p:nvSpPr>
          <p:spPr>
            <a:xfrm>
              <a:off x="4536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4" name="Rechteck 223"/>
            <p:cNvSpPr>
              <a:spLocks noChangeAspect="1"/>
            </p:cNvSpPr>
            <p:nvPr/>
          </p:nvSpPr>
          <p:spPr>
            <a:xfrm>
              <a:off x="4212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5" name="Rechteck 224"/>
            <p:cNvSpPr>
              <a:spLocks noChangeAspect="1"/>
            </p:cNvSpPr>
            <p:nvPr/>
          </p:nvSpPr>
          <p:spPr>
            <a:xfrm>
              <a:off x="4212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6" name="Rechteck 225"/>
            <p:cNvSpPr>
              <a:spLocks noChangeAspect="1"/>
            </p:cNvSpPr>
            <p:nvPr/>
          </p:nvSpPr>
          <p:spPr>
            <a:xfrm>
              <a:off x="4320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7" name="Rechteck 226"/>
            <p:cNvSpPr>
              <a:spLocks noChangeAspect="1"/>
            </p:cNvSpPr>
            <p:nvPr/>
          </p:nvSpPr>
          <p:spPr>
            <a:xfrm>
              <a:off x="4320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8" name="Rechteck 227"/>
            <p:cNvSpPr>
              <a:spLocks noChangeAspect="1"/>
            </p:cNvSpPr>
            <p:nvPr/>
          </p:nvSpPr>
          <p:spPr>
            <a:xfrm>
              <a:off x="4428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9" name="Rechteck 228"/>
            <p:cNvSpPr>
              <a:spLocks noChangeAspect="1"/>
            </p:cNvSpPr>
            <p:nvPr/>
          </p:nvSpPr>
          <p:spPr>
            <a:xfrm>
              <a:off x="4428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0" name="Rechteck 229"/>
            <p:cNvSpPr>
              <a:spLocks noChangeAspect="1"/>
            </p:cNvSpPr>
            <p:nvPr/>
          </p:nvSpPr>
          <p:spPr>
            <a:xfrm>
              <a:off x="4536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1" name="Rechteck 230"/>
            <p:cNvSpPr>
              <a:spLocks noChangeAspect="1"/>
            </p:cNvSpPr>
            <p:nvPr/>
          </p:nvSpPr>
          <p:spPr>
            <a:xfrm>
              <a:off x="4536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2" name="Rechteck 231"/>
            <p:cNvSpPr>
              <a:spLocks noChangeAspect="1"/>
            </p:cNvSpPr>
            <p:nvPr/>
          </p:nvSpPr>
          <p:spPr>
            <a:xfrm>
              <a:off x="3779984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3" name="Rechteck 232"/>
            <p:cNvSpPr>
              <a:spLocks noChangeAspect="1"/>
            </p:cNvSpPr>
            <p:nvPr/>
          </p:nvSpPr>
          <p:spPr>
            <a:xfrm>
              <a:off x="3779984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4" name="Rechteck 233"/>
            <p:cNvSpPr>
              <a:spLocks noChangeAspect="1"/>
            </p:cNvSpPr>
            <p:nvPr/>
          </p:nvSpPr>
          <p:spPr>
            <a:xfrm>
              <a:off x="3887984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5" name="Rechteck 234"/>
            <p:cNvSpPr>
              <a:spLocks noChangeAspect="1"/>
            </p:cNvSpPr>
            <p:nvPr/>
          </p:nvSpPr>
          <p:spPr>
            <a:xfrm>
              <a:off x="3887984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6" name="Rechteck 235"/>
            <p:cNvSpPr>
              <a:spLocks noChangeAspect="1"/>
            </p:cNvSpPr>
            <p:nvPr/>
          </p:nvSpPr>
          <p:spPr>
            <a:xfrm>
              <a:off x="3995984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7" name="Rechteck 236"/>
            <p:cNvSpPr>
              <a:spLocks noChangeAspect="1"/>
            </p:cNvSpPr>
            <p:nvPr/>
          </p:nvSpPr>
          <p:spPr>
            <a:xfrm>
              <a:off x="3995984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8" name="Rechteck 237"/>
            <p:cNvSpPr>
              <a:spLocks noChangeAspect="1"/>
            </p:cNvSpPr>
            <p:nvPr/>
          </p:nvSpPr>
          <p:spPr>
            <a:xfrm>
              <a:off x="4103984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9" name="Rechteck 238"/>
            <p:cNvSpPr>
              <a:spLocks noChangeAspect="1"/>
            </p:cNvSpPr>
            <p:nvPr/>
          </p:nvSpPr>
          <p:spPr>
            <a:xfrm>
              <a:off x="4103984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0" name="Rechteck 239"/>
            <p:cNvSpPr>
              <a:spLocks noChangeAspect="1"/>
            </p:cNvSpPr>
            <p:nvPr/>
          </p:nvSpPr>
          <p:spPr>
            <a:xfrm>
              <a:off x="3779984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1" name="Rechteck 240"/>
            <p:cNvSpPr>
              <a:spLocks noChangeAspect="1"/>
            </p:cNvSpPr>
            <p:nvPr/>
          </p:nvSpPr>
          <p:spPr>
            <a:xfrm>
              <a:off x="3887984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2" name="Rechteck 241"/>
            <p:cNvSpPr>
              <a:spLocks noChangeAspect="1"/>
            </p:cNvSpPr>
            <p:nvPr/>
          </p:nvSpPr>
          <p:spPr>
            <a:xfrm>
              <a:off x="3995984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3" name="Rechteck 242"/>
            <p:cNvSpPr>
              <a:spLocks noChangeAspect="1"/>
            </p:cNvSpPr>
            <p:nvPr/>
          </p:nvSpPr>
          <p:spPr>
            <a:xfrm>
              <a:off x="4103984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4" name="Rechteck 243"/>
            <p:cNvSpPr>
              <a:spLocks noChangeAspect="1"/>
            </p:cNvSpPr>
            <p:nvPr/>
          </p:nvSpPr>
          <p:spPr>
            <a:xfrm>
              <a:off x="4212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5" name="Rechteck 244"/>
            <p:cNvSpPr>
              <a:spLocks noChangeAspect="1"/>
            </p:cNvSpPr>
            <p:nvPr/>
          </p:nvSpPr>
          <p:spPr>
            <a:xfrm>
              <a:off x="4212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6" name="Rechteck 245"/>
            <p:cNvSpPr>
              <a:spLocks noChangeAspect="1"/>
            </p:cNvSpPr>
            <p:nvPr/>
          </p:nvSpPr>
          <p:spPr>
            <a:xfrm>
              <a:off x="4320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7" name="Rechteck 246"/>
            <p:cNvSpPr>
              <a:spLocks noChangeAspect="1"/>
            </p:cNvSpPr>
            <p:nvPr/>
          </p:nvSpPr>
          <p:spPr>
            <a:xfrm>
              <a:off x="4320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8" name="Rechteck 247"/>
            <p:cNvSpPr>
              <a:spLocks noChangeAspect="1"/>
            </p:cNvSpPr>
            <p:nvPr/>
          </p:nvSpPr>
          <p:spPr>
            <a:xfrm>
              <a:off x="4428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9" name="Rechteck 248"/>
            <p:cNvSpPr>
              <a:spLocks noChangeAspect="1"/>
            </p:cNvSpPr>
            <p:nvPr/>
          </p:nvSpPr>
          <p:spPr>
            <a:xfrm>
              <a:off x="4428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0" name="Rechteck 249"/>
            <p:cNvSpPr>
              <a:spLocks noChangeAspect="1"/>
            </p:cNvSpPr>
            <p:nvPr/>
          </p:nvSpPr>
          <p:spPr>
            <a:xfrm>
              <a:off x="4536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1" name="Rechteck 250"/>
            <p:cNvSpPr>
              <a:spLocks noChangeAspect="1"/>
            </p:cNvSpPr>
            <p:nvPr/>
          </p:nvSpPr>
          <p:spPr>
            <a:xfrm>
              <a:off x="4536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2" name="Rechteck 251"/>
            <p:cNvSpPr>
              <a:spLocks noChangeAspect="1"/>
            </p:cNvSpPr>
            <p:nvPr/>
          </p:nvSpPr>
          <p:spPr>
            <a:xfrm>
              <a:off x="4212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3" name="Rechteck 252"/>
            <p:cNvSpPr>
              <a:spLocks noChangeAspect="1"/>
            </p:cNvSpPr>
            <p:nvPr/>
          </p:nvSpPr>
          <p:spPr>
            <a:xfrm>
              <a:off x="4320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4" name="Rechteck 253"/>
            <p:cNvSpPr>
              <a:spLocks noChangeAspect="1"/>
            </p:cNvSpPr>
            <p:nvPr/>
          </p:nvSpPr>
          <p:spPr>
            <a:xfrm>
              <a:off x="4428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5" name="Rechteck 254"/>
            <p:cNvSpPr>
              <a:spLocks noChangeAspect="1"/>
            </p:cNvSpPr>
            <p:nvPr/>
          </p:nvSpPr>
          <p:spPr>
            <a:xfrm>
              <a:off x="4536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6" name="Rechteck 255"/>
            <p:cNvSpPr>
              <a:spLocks noChangeAspect="1"/>
            </p:cNvSpPr>
            <p:nvPr/>
          </p:nvSpPr>
          <p:spPr>
            <a:xfrm>
              <a:off x="4644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7" name="Rechteck 256"/>
            <p:cNvSpPr>
              <a:spLocks noChangeAspect="1"/>
            </p:cNvSpPr>
            <p:nvPr/>
          </p:nvSpPr>
          <p:spPr>
            <a:xfrm>
              <a:off x="4644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8" name="Rechteck 257"/>
            <p:cNvSpPr>
              <a:spLocks noChangeAspect="1"/>
            </p:cNvSpPr>
            <p:nvPr/>
          </p:nvSpPr>
          <p:spPr>
            <a:xfrm>
              <a:off x="4644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9" name="Rechteck 258"/>
            <p:cNvSpPr>
              <a:spLocks noChangeAspect="1"/>
            </p:cNvSpPr>
            <p:nvPr/>
          </p:nvSpPr>
          <p:spPr>
            <a:xfrm>
              <a:off x="4644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0" name="Rechteck 259"/>
            <p:cNvSpPr>
              <a:spLocks noChangeAspect="1"/>
            </p:cNvSpPr>
            <p:nvPr/>
          </p:nvSpPr>
          <p:spPr>
            <a:xfrm>
              <a:off x="4644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1" name="Rechteck 260"/>
            <p:cNvSpPr>
              <a:spLocks noChangeAspect="1"/>
            </p:cNvSpPr>
            <p:nvPr/>
          </p:nvSpPr>
          <p:spPr>
            <a:xfrm>
              <a:off x="4644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2" name="Rechteck 261"/>
            <p:cNvSpPr>
              <a:spLocks noChangeAspect="1"/>
            </p:cNvSpPr>
            <p:nvPr/>
          </p:nvSpPr>
          <p:spPr>
            <a:xfrm>
              <a:off x="4644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63" name="Textfeld 262"/>
          <p:cNvSpPr txBox="1"/>
          <p:nvPr/>
        </p:nvSpPr>
        <p:spPr>
          <a:xfrm>
            <a:off x="7596115" y="6009112"/>
            <a:ext cx="285934" cy="383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</a:t>
            </a:r>
            <a:endParaRPr lang="en-GB" dirty="0"/>
          </a:p>
        </p:txBody>
      </p:sp>
      <p:sp>
        <p:nvSpPr>
          <p:cNvPr id="264" name="Textfeld 263"/>
          <p:cNvSpPr txBox="1"/>
          <p:nvPr/>
        </p:nvSpPr>
        <p:spPr>
          <a:xfrm>
            <a:off x="8568138" y="5030559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ϕ</a:t>
            </a:r>
            <a:endParaRPr lang="en-GB" dirty="0"/>
          </a:p>
        </p:txBody>
      </p:sp>
      <p:sp>
        <p:nvSpPr>
          <p:cNvPr id="265" name="Rechteckige Legende 10"/>
          <p:cNvSpPr/>
          <p:nvPr/>
        </p:nvSpPr>
        <p:spPr>
          <a:xfrm>
            <a:off x="5022785" y="4812735"/>
            <a:ext cx="1433822" cy="184666"/>
          </a:xfrm>
          <a:prstGeom prst="wedgeRectCallout">
            <a:avLst>
              <a:gd name="adj1" fmla="val -176868"/>
              <a:gd name="adj2" fmla="val 276677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?</a:t>
            </a:r>
            <a:endParaRPr 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00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" name="Rechteckige Legende 10"/>
          <p:cNvSpPr/>
          <p:nvPr/>
        </p:nvSpPr>
        <p:spPr>
          <a:xfrm>
            <a:off x="5436096" y="4437112"/>
            <a:ext cx="1433822" cy="184666"/>
          </a:xfrm>
          <a:prstGeom prst="wedgeRectCallout">
            <a:avLst>
              <a:gd name="adj1" fmla="val -98517"/>
              <a:gd name="adj2" fmla="val 460596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Rely on that </a:t>
            </a:r>
            <a:r>
              <a:rPr lang="en-US" sz="1200" b="1" dirty="0" smtClean="0">
                <a:solidFill>
                  <a:schemeClr val="tx1"/>
                </a:solidFill>
              </a:rPr>
              <a:t>?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383" name="Rechteckige Legende 10"/>
          <p:cNvSpPr/>
          <p:nvPr/>
        </p:nvSpPr>
        <p:spPr>
          <a:xfrm>
            <a:off x="4860032" y="1997358"/>
            <a:ext cx="1433822" cy="184666"/>
          </a:xfrm>
          <a:prstGeom prst="wedgeRectCallout">
            <a:avLst>
              <a:gd name="adj1" fmla="val -124"/>
              <a:gd name="adj2" fmla="val -515585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Enough?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  </a:t>
            </a:r>
            <a:r>
              <a:rPr lang="en-GB" dirty="0" err="1" smtClean="0"/>
              <a:t>jFEX</a:t>
            </a:r>
            <a:r>
              <a:rPr lang="en-GB" dirty="0" smtClean="0"/>
              <a:t> module partitioning baseline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3" y="804959"/>
            <a:ext cx="7526070" cy="576096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Algorithm requiring environment of 0.9×0.9 around </a:t>
            </a:r>
          </a:p>
          <a:p>
            <a:pPr marL="0" indent="0">
              <a:buNone/>
            </a:pPr>
            <a:r>
              <a:rPr lang="en-GB" dirty="0" smtClean="0"/>
              <a:t>each tower to be processed       </a:t>
            </a: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GB" dirty="0" smtClean="0"/>
              <a:t>+/- 4 neighbours in eta and phi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Processor modules</a:t>
            </a:r>
          </a:p>
          <a:p>
            <a:pPr marL="342900" lvl="1" indent="-342900"/>
            <a:r>
              <a:rPr lang="en-GB" dirty="0" smtClean="0"/>
              <a:t>Process strips along eta</a:t>
            </a:r>
            <a:endParaRPr lang="en-GB" b="1" dirty="0" smtClean="0"/>
          </a:p>
          <a:p>
            <a:pPr marL="342900" lvl="1" indent="-342900"/>
            <a:r>
              <a:rPr lang="en-GB" dirty="0" smtClean="0"/>
              <a:t>Receive fully duplicated data in phi from DPS</a:t>
            </a:r>
          </a:p>
          <a:p>
            <a:pPr marL="342900" lvl="1" indent="-342900"/>
            <a:r>
              <a:rPr lang="en-GB" dirty="0" smtClean="0"/>
              <a:t>8 modules covering half of eta, phi quadrant each</a:t>
            </a:r>
          </a:p>
          <a:p>
            <a:pPr marL="342900" lvl="1" indent="-342900"/>
            <a:r>
              <a:rPr lang="en-GB" dirty="0" smtClean="0"/>
              <a:t>Most cells duplicated in a regular way at both </a:t>
            </a:r>
            <a:br>
              <a:rPr lang="en-GB" dirty="0" smtClean="0"/>
            </a:br>
            <a:r>
              <a:rPr lang="en-GB" dirty="0" smtClean="0"/>
              <a:t>source and sink</a:t>
            </a:r>
          </a:p>
          <a:p>
            <a:pPr marL="342900" lvl="1" indent="-342900"/>
            <a:r>
              <a:rPr lang="en-GB" dirty="0" smtClean="0"/>
              <a:t>“Irregular” duplication at </a:t>
            </a:r>
            <a:r>
              <a:rPr lang="en-GB" b="1" dirty="0" smtClean="0"/>
              <a:t>η=0</a:t>
            </a:r>
          </a:p>
          <a:p>
            <a:pPr marL="342900" lvl="1" indent="-342900"/>
            <a:r>
              <a:rPr lang="en-GB" dirty="0" smtClean="0"/>
              <a:t>(Current) detector cabling has lower latency around η=0 due to cable </a:t>
            </a:r>
            <a:r>
              <a:rPr lang="en-GB" b="1" dirty="0" smtClean="0"/>
              <a:t>path</a:t>
            </a:r>
          </a:p>
          <a:p>
            <a:pPr marL="342900" lvl="1" indent="-342900"/>
            <a:r>
              <a:rPr lang="en-GB" dirty="0" smtClean="0"/>
              <a:t>Benefit from this latency reserve</a:t>
            </a:r>
            <a:br>
              <a:rPr lang="en-GB" dirty="0" smtClean="0"/>
            </a:br>
            <a:r>
              <a:rPr lang="en-GB" dirty="0" smtClean="0"/>
              <a:t>and use for additional optical fan-out</a:t>
            </a:r>
            <a:br>
              <a:rPr lang="en-GB" dirty="0" smtClean="0"/>
            </a:br>
            <a:r>
              <a:rPr lang="en-GB" dirty="0" smtClean="0"/>
              <a:t>(re-transmission)</a:t>
            </a:r>
          </a:p>
          <a:p>
            <a:pPr marL="342900" lvl="1" indent="-342900"/>
            <a:endParaRPr lang="en-GB" dirty="0"/>
          </a:p>
          <a:p>
            <a:pPr marL="342900" lvl="1" indent="-342900"/>
            <a:endParaRPr lang="en-GB" dirty="0" smtClean="0"/>
          </a:p>
          <a:p>
            <a:pPr marL="342900" lvl="1" indent="-342900"/>
            <a:endParaRPr lang="en-GB" b="1" dirty="0" smtClean="0"/>
          </a:p>
          <a:p>
            <a:pPr marL="342900" lvl="1" indent="-342900"/>
            <a:endParaRPr lang="en-GB" dirty="0" smtClean="0"/>
          </a:p>
          <a:p>
            <a:pPr marL="342900" lvl="1" indent="-342900"/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  <p:grpSp>
        <p:nvGrpSpPr>
          <p:cNvPr id="7" name="Gruppieren 6"/>
          <p:cNvGrpSpPr/>
          <p:nvPr/>
        </p:nvGrpSpPr>
        <p:grpSpPr>
          <a:xfrm rot="5400000">
            <a:off x="7355468" y="1638919"/>
            <a:ext cx="1728168" cy="1728000"/>
            <a:chOff x="3779912" y="4437112"/>
            <a:chExt cx="1728168" cy="1728000"/>
          </a:xfrm>
        </p:grpSpPr>
        <p:sp>
          <p:nvSpPr>
            <p:cNvPr id="10" name="Rechteck 9"/>
            <p:cNvSpPr>
              <a:spLocks noChangeAspect="1"/>
            </p:cNvSpPr>
            <p:nvPr/>
          </p:nvSpPr>
          <p:spPr>
            <a:xfrm>
              <a:off x="4751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/>
            <p:cNvSpPr>
              <a:spLocks noChangeAspect="1"/>
            </p:cNvSpPr>
            <p:nvPr/>
          </p:nvSpPr>
          <p:spPr>
            <a:xfrm>
              <a:off x="4751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/>
            <p:cNvSpPr>
              <a:spLocks noChangeAspect="1"/>
            </p:cNvSpPr>
            <p:nvPr/>
          </p:nvSpPr>
          <p:spPr>
            <a:xfrm>
              <a:off x="4859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/>
            <p:cNvSpPr>
              <a:spLocks noChangeAspect="1"/>
            </p:cNvSpPr>
            <p:nvPr/>
          </p:nvSpPr>
          <p:spPr>
            <a:xfrm>
              <a:off x="4859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Rechteck 13"/>
            <p:cNvSpPr>
              <a:spLocks noChangeAspect="1"/>
            </p:cNvSpPr>
            <p:nvPr/>
          </p:nvSpPr>
          <p:spPr>
            <a:xfrm>
              <a:off x="4967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" name="Rechteck 14"/>
            <p:cNvSpPr>
              <a:spLocks noChangeAspect="1"/>
            </p:cNvSpPr>
            <p:nvPr/>
          </p:nvSpPr>
          <p:spPr>
            <a:xfrm>
              <a:off x="4967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Rechteck 15"/>
            <p:cNvSpPr>
              <a:spLocks noChangeAspect="1"/>
            </p:cNvSpPr>
            <p:nvPr/>
          </p:nvSpPr>
          <p:spPr>
            <a:xfrm>
              <a:off x="5075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" name="Rechteck 16"/>
            <p:cNvSpPr>
              <a:spLocks noChangeAspect="1"/>
            </p:cNvSpPr>
            <p:nvPr/>
          </p:nvSpPr>
          <p:spPr>
            <a:xfrm>
              <a:off x="5075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" name="Rechteck 17"/>
            <p:cNvSpPr>
              <a:spLocks noChangeAspect="1"/>
            </p:cNvSpPr>
            <p:nvPr/>
          </p:nvSpPr>
          <p:spPr>
            <a:xfrm>
              <a:off x="4751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Rechteck 18"/>
            <p:cNvSpPr>
              <a:spLocks noChangeAspect="1"/>
            </p:cNvSpPr>
            <p:nvPr/>
          </p:nvSpPr>
          <p:spPr>
            <a:xfrm>
              <a:off x="4751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" name="Rechteck 19"/>
            <p:cNvSpPr>
              <a:spLocks noChangeAspect="1"/>
            </p:cNvSpPr>
            <p:nvPr/>
          </p:nvSpPr>
          <p:spPr>
            <a:xfrm>
              <a:off x="4859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Rechteck 20"/>
            <p:cNvSpPr>
              <a:spLocks noChangeAspect="1"/>
            </p:cNvSpPr>
            <p:nvPr/>
          </p:nvSpPr>
          <p:spPr>
            <a:xfrm>
              <a:off x="4859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" name="Rechteck 21"/>
            <p:cNvSpPr>
              <a:spLocks noChangeAspect="1"/>
            </p:cNvSpPr>
            <p:nvPr/>
          </p:nvSpPr>
          <p:spPr>
            <a:xfrm>
              <a:off x="4967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" name="Rechteck 22"/>
            <p:cNvSpPr>
              <a:spLocks noChangeAspect="1"/>
            </p:cNvSpPr>
            <p:nvPr/>
          </p:nvSpPr>
          <p:spPr>
            <a:xfrm>
              <a:off x="4967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" name="Rechteck 23"/>
            <p:cNvSpPr>
              <a:spLocks noChangeAspect="1"/>
            </p:cNvSpPr>
            <p:nvPr/>
          </p:nvSpPr>
          <p:spPr>
            <a:xfrm>
              <a:off x="5075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Rechteck 24"/>
            <p:cNvSpPr>
              <a:spLocks noChangeAspect="1"/>
            </p:cNvSpPr>
            <p:nvPr/>
          </p:nvSpPr>
          <p:spPr>
            <a:xfrm>
              <a:off x="5075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" name="Rechteck 25"/>
            <p:cNvSpPr>
              <a:spLocks noChangeAspect="1"/>
            </p:cNvSpPr>
            <p:nvPr/>
          </p:nvSpPr>
          <p:spPr>
            <a:xfrm>
              <a:off x="5184008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" name="Rechteck 26"/>
            <p:cNvSpPr>
              <a:spLocks noChangeAspect="1"/>
            </p:cNvSpPr>
            <p:nvPr/>
          </p:nvSpPr>
          <p:spPr>
            <a:xfrm>
              <a:off x="5184008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" name="Rechteck 27"/>
            <p:cNvSpPr>
              <a:spLocks noChangeAspect="1"/>
            </p:cNvSpPr>
            <p:nvPr/>
          </p:nvSpPr>
          <p:spPr>
            <a:xfrm>
              <a:off x="5292008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" name="Rechteck 28"/>
            <p:cNvSpPr>
              <a:spLocks noChangeAspect="1"/>
            </p:cNvSpPr>
            <p:nvPr/>
          </p:nvSpPr>
          <p:spPr>
            <a:xfrm>
              <a:off x="5292008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" name="Rechteck 29"/>
            <p:cNvSpPr>
              <a:spLocks noChangeAspect="1"/>
            </p:cNvSpPr>
            <p:nvPr/>
          </p:nvSpPr>
          <p:spPr>
            <a:xfrm>
              <a:off x="5400008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" name="Rechteck 30"/>
            <p:cNvSpPr>
              <a:spLocks noChangeAspect="1"/>
            </p:cNvSpPr>
            <p:nvPr/>
          </p:nvSpPr>
          <p:spPr>
            <a:xfrm>
              <a:off x="5400008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" name="Rechteck 31"/>
            <p:cNvSpPr>
              <a:spLocks noChangeAspect="1"/>
            </p:cNvSpPr>
            <p:nvPr/>
          </p:nvSpPr>
          <p:spPr>
            <a:xfrm>
              <a:off x="5184008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" name="Rechteck 32"/>
            <p:cNvSpPr>
              <a:spLocks noChangeAspect="1"/>
            </p:cNvSpPr>
            <p:nvPr/>
          </p:nvSpPr>
          <p:spPr>
            <a:xfrm>
              <a:off x="5184008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" name="Rechteck 33"/>
            <p:cNvSpPr>
              <a:spLocks noChangeAspect="1"/>
            </p:cNvSpPr>
            <p:nvPr/>
          </p:nvSpPr>
          <p:spPr>
            <a:xfrm>
              <a:off x="5292008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Rechteck 34"/>
            <p:cNvSpPr>
              <a:spLocks noChangeAspect="1"/>
            </p:cNvSpPr>
            <p:nvPr/>
          </p:nvSpPr>
          <p:spPr>
            <a:xfrm>
              <a:off x="5292008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" name="Rechteck 35"/>
            <p:cNvSpPr>
              <a:spLocks noChangeAspect="1"/>
            </p:cNvSpPr>
            <p:nvPr/>
          </p:nvSpPr>
          <p:spPr>
            <a:xfrm>
              <a:off x="5400008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" name="Rechteck 36"/>
            <p:cNvSpPr>
              <a:spLocks noChangeAspect="1"/>
            </p:cNvSpPr>
            <p:nvPr/>
          </p:nvSpPr>
          <p:spPr>
            <a:xfrm>
              <a:off x="5400008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Rechteck 37"/>
            <p:cNvSpPr>
              <a:spLocks noChangeAspect="1"/>
            </p:cNvSpPr>
            <p:nvPr/>
          </p:nvSpPr>
          <p:spPr>
            <a:xfrm>
              <a:off x="4751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" name="Rechteck 38"/>
            <p:cNvSpPr>
              <a:spLocks noChangeAspect="1"/>
            </p:cNvSpPr>
            <p:nvPr/>
          </p:nvSpPr>
          <p:spPr>
            <a:xfrm>
              <a:off x="4751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" name="Rechteck 39"/>
            <p:cNvSpPr>
              <a:spLocks noChangeAspect="1"/>
            </p:cNvSpPr>
            <p:nvPr/>
          </p:nvSpPr>
          <p:spPr>
            <a:xfrm>
              <a:off x="4859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Rechteck 40"/>
            <p:cNvSpPr>
              <a:spLocks noChangeAspect="1"/>
            </p:cNvSpPr>
            <p:nvPr/>
          </p:nvSpPr>
          <p:spPr>
            <a:xfrm>
              <a:off x="4859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" name="Rechteck 41"/>
            <p:cNvSpPr>
              <a:spLocks noChangeAspect="1"/>
            </p:cNvSpPr>
            <p:nvPr/>
          </p:nvSpPr>
          <p:spPr>
            <a:xfrm>
              <a:off x="4967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" name="Rechteck 42"/>
            <p:cNvSpPr>
              <a:spLocks noChangeAspect="1"/>
            </p:cNvSpPr>
            <p:nvPr/>
          </p:nvSpPr>
          <p:spPr>
            <a:xfrm>
              <a:off x="4967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" name="Rechteck 43"/>
            <p:cNvSpPr>
              <a:spLocks noChangeAspect="1"/>
            </p:cNvSpPr>
            <p:nvPr/>
          </p:nvSpPr>
          <p:spPr>
            <a:xfrm>
              <a:off x="5075960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" name="Rechteck 44"/>
            <p:cNvSpPr>
              <a:spLocks noChangeAspect="1"/>
            </p:cNvSpPr>
            <p:nvPr/>
          </p:nvSpPr>
          <p:spPr>
            <a:xfrm>
              <a:off x="5075960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" name="Rechteck 45"/>
            <p:cNvSpPr>
              <a:spLocks noChangeAspect="1"/>
            </p:cNvSpPr>
            <p:nvPr/>
          </p:nvSpPr>
          <p:spPr>
            <a:xfrm>
              <a:off x="4751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Rechteck 46"/>
            <p:cNvSpPr>
              <a:spLocks noChangeAspect="1"/>
            </p:cNvSpPr>
            <p:nvPr/>
          </p:nvSpPr>
          <p:spPr>
            <a:xfrm>
              <a:off x="4751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" name="Rechteck 47"/>
            <p:cNvSpPr>
              <a:spLocks noChangeAspect="1"/>
            </p:cNvSpPr>
            <p:nvPr/>
          </p:nvSpPr>
          <p:spPr>
            <a:xfrm>
              <a:off x="4859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" name="Rechteck 48"/>
            <p:cNvSpPr>
              <a:spLocks noChangeAspect="1"/>
            </p:cNvSpPr>
            <p:nvPr/>
          </p:nvSpPr>
          <p:spPr>
            <a:xfrm>
              <a:off x="4859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Rechteck 49"/>
            <p:cNvSpPr>
              <a:spLocks noChangeAspect="1"/>
            </p:cNvSpPr>
            <p:nvPr/>
          </p:nvSpPr>
          <p:spPr>
            <a:xfrm>
              <a:off x="4967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" name="Rechteck 50"/>
            <p:cNvSpPr>
              <a:spLocks noChangeAspect="1"/>
            </p:cNvSpPr>
            <p:nvPr/>
          </p:nvSpPr>
          <p:spPr>
            <a:xfrm>
              <a:off x="4967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" name="Rechteck 51"/>
            <p:cNvSpPr>
              <a:spLocks noChangeAspect="1"/>
            </p:cNvSpPr>
            <p:nvPr/>
          </p:nvSpPr>
          <p:spPr>
            <a:xfrm>
              <a:off x="5075960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" name="Rechteck 52"/>
            <p:cNvSpPr>
              <a:spLocks noChangeAspect="1"/>
            </p:cNvSpPr>
            <p:nvPr/>
          </p:nvSpPr>
          <p:spPr>
            <a:xfrm>
              <a:off x="5075960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" name="Rechteck 53"/>
            <p:cNvSpPr>
              <a:spLocks noChangeAspect="1"/>
            </p:cNvSpPr>
            <p:nvPr/>
          </p:nvSpPr>
          <p:spPr>
            <a:xfrm>
              <a:off x="5184008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" name="Rechteck 54"/>
            <p:cNvSpPr>
              <a:spLocks noChangeAspect="1"/>
            </p:cNvSpPr>
            <p:nvPr/>
          </p:nvSpPr>
          <p:spPr>
            <a:xfrm>
              <a:off x="5184008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" name="Rechteck 55"/>
            <p:cNvSpPr>
              <a:spLocks noChangeAspect="1"/>
            </p:cNvSpPr>
            <p:nvPr/>
          </p:nvSpPr>
          <p:spPr>
            <a:xfrm>
              <a:off x="5292008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" name="Rechteck 56"/>
            <p:cNvSpPr>
              <a:spLocks noChangeAspect="1"/>
            </p:cNvSpPr>
            <p:nvPr/>
          </p:nvSpPr>
          <p:spPr>
            <a:xfrm>
              <a:off x="5292008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" name="Rechteck 57"/>
            <p:cNvSpPr>
              <a:spLocks noChangeAspect="1"/>
            </p:cNvSpPr>
            <p:nvPr/>
          </p:nvSpPr>
          <p:spPr>
            <a:xfrm>
              <a:off x="5400008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" name="Rechteck 58"/>
            <p:cNvSpPr>
              <a:spLocks noChangeAspect="1"/>
            </p:cNvSpPr>
            <p:nvPr/>
          </p:nvSpPr>
          <p:spPr>
            <a:xfrm>
              <a:off x="5400008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" name="Rechteck 59"/>
            <p:cNvSpPr>
              <a:spLocks noChangeAspect="1"/>
            </p:cNvSpPr>
            <p:nvPr/>
          </p:nvSpPr>
          <p:spPr>
            <a:xfrm>
              <a:off x="5184008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" name="Rechteck 60"/>
            <p:cNvSpPr>
              <a:spLocks noChangeAspect="1"/>
            </p:cNvSpPr>
            <p:nvPr/>
          </p:nvSpPr>
          <p:spPr>
            <a:xfrm>
              <a:off x="5184008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" name="Rechteck 61"/>
            <p:cNvSpPr>
              <a:spLocks noChangeAspect="1"/>
            </p:cNvSpPr>
            <p:nvPr/>
          </p:nvSpPr>
          <p:spPr>
            <a:xfrm>
              <a:off x="5292008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" name="Rechteck 62"/>
            <p:cNvSpPr>
              <a:spLocks noChangeAspect="1"/>
            </p:cNvSpPr>
            <p:nvPr/>
          </p:nvSpPr>
          <p:spPr>
            <a:xfrm>
              <a:off x="5292008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" name="Rechteck 63"/>
            <p:cNvSpPr>
              <a:spLocks noChangeAspect="1"/>
            </p:cNvSpPr>
            <p:nvPr/>
          </p:nvSpPr>
          <p:spPr>
            <a:xfrm>
              <a:off x="5400008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Rechteck 64"/>
            <p:cNvSpPr>
              <a:spLocks noChangeAspect="1"/>
            </p:cNvSpPr>
            <p:nvPr/>
          </p:nvSpPr>
          <p:spPr>
            <a:xfrm>
              <a:off x="5400008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" name="Rechteck 65"/>
            <p:cNvSpPr>
              <a:spLocks noChangeAspect="1"/>
            </p:cNvSpPr>
            <p:nvPr/>
          </p:nvSpPr>
          <p:spPr>
            <a:xfrm>
              <a:off x="4751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" name="Rechteck 66"/>
            <p:cNvSpPr>
              <a:spLocks noChangeAspect="1"/>
            </p:cNvSpPr>
            <p:nvPr/>
          </p:nvSpPr>
          <p:spPr>
            <a:xfrm>
              <a:off x="4859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" name="Rechteck 67"/>
            <p:cNvSpPr>
              <a:spLocks noChangeAspect="1"/>
            </p:cNvSpPr>
            <p:nvPr/>
          </p:nvSpPr>
          <p:spPr>
            <a:xfrm>
              <a:off x="4967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" name="Rechteck 68"/>
            <p:cNvSpPr>
              <a:spLocks noChangeAspect="1"/>
            </p:cNvSpPr>
            <p:nvPr/>
          </p:nvSpPr>
          <p:spPr>
            <a:xfrm>
              <a:off x="5075960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" name="Rechteck 69"/>
            <p:cNvSpPr>
              <a:spLocks noChangeAspect="1"/>
            </p:cNvSpPr>
            <p:nvPr/>
          </p:nvSpPr>
          <p:spPr>
            <a:xfrm>
              <a:off x="5184008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" name="Rechteck 70"/>
            <p:cNvSpPr>
              <a:spLocks noChangeAspect="1"/>
            </p:cNvSpPr>
            <p:nvPr/>
          </p:nvSpPr>
          <p:spPr>
            <a:xfrm>
              <a:off x="5292008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" name="Rechteck 71"/>
            <p:cNvSpPr>
              <a:spLocks noChangeAspect="1"/>
            </p:cNvSpPr>
            <p:nvPr/>
          </p:nvSpPr>
          <p:spPr>
            <a:xfrm>
              <a:off x="5400008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" name="Rechteck 72"/>
            <p:cNvSpPr>
              <a:spLocks noChangeAspect="1"/>
            </p:cNvSpPr>
            <p:nvPr/>
          </p:nvSpPr>
          <p:spPr>
            <a:xfrm>
              <a:off x="3779912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" name="Rechteck 73"/>
            <p:cNvSpPr>
              <a:spLocks noChangeAspect="1"/>
            </p:cNvSpPr>
            <p:nvPr/>
          </p:nvSpPr>
          <p:spPr>
            <a:xfrm>
              <a:off x="3779912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" name="Rechteck 74"/>
            <p:cNvSpPr>
              <a:spLocks noChangeAspect="1"/>
            </p:cNvSpPr>
            <p:nvPr/>
          </p:nvSpPr>
          <p:spPr>
            <a:xfrm>
              <a:off x="3887912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" name="Rechteck 75"/>
            <p:cNvSpPr>
              <a:spLocks noChangeAspect="1"/>
            </p:cNvSpPr>
            <p:nvPr/>
          </p:nvSpPr>
          <p:spPr>
            <a:xfrm>
              <a:off x="3887912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" name="Rechteck 76"/>
            <p:cNvSpPr>
              <a:spLocks noChangeAspect="1"/>
            </p:cNvSpPr>
            <p:nvPr/>
          </p:nvSpPr>
          <p:spPr>
            <a:xfrm>
              <a:off x="3995912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" name="Rechteck 77"/>
            <p:cNvSpPr>
              <a:spLocks noChangeAspect="1"/>
            </p:cNvSpPr>
            <p:nvPr/>
          </p:nvSpPr>
          <p:spPr>
            <a:xfrm>
              <a:off x="3995912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" name="Rechteck 78"/>
            <p:cNvSpPr>
              <a:spLocks noChangeAspect="1"/>
            </p:cNvSpPr>
            <p:nvPr/>
          </p:nvSpPr>
          <p:spPr>
            <a:xfrm>
              <a:off x="4103912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" name="Rechteck 79"/>
            <p:cNvSpPr>
              <a:spLocks noChangeAspect="1"/>
            </p:cNvSpPr>
            <p:nvPr/>
          </p:nvSpPr>
          <p:spPr>
            <a:xfrm>
              <a:off x="4103912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" name="Rechteck 80"/>
            <p:cNvSpPr>
              <a:spLocks noChangeAspect="1"/>
            </p:cNvSpPr>
            <p:nvPr/>
          </p:nvSpPr>
          <p:spPr>
            <a:xfrm>
              <a:off x="3779912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" name="Rechteck 81"/>
            <p:cNvSpPr>
              <a:spLocks noChangeAspect="1"/>
            </p:cNvSpPr>
            <p:nvPr/>
          </p:nvSpPr>
          <p:spPr>
            <a:xfrm>
              <a:off x="3779912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" name="Rechteck 82"/>
            <p:cNvSpPr>
              <a:spLocks noChangeAspect="1"/>
            </p:cNvSpPr>
            <p:nvPr/>
          </p:nvSpPr>
          <p:spPr>
            <a:xfrm>
              <a:off x="3887912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" name="Rechteck 83"/>
            <p:cNvSpPr>
              <a:spLocks noChangeAspect="1"/>
            </p:cNvSpPr>
            <p:nvPr/>
          </p:nvSpPr>
          <p:spPr>
            <a:xfrm>
              <a:off x="3887912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" name="Rechteck 84"/>
            <p:cNvSpPr>
              <a:spLocks noChangeAspect="1"/>
            </p:cNvSpPr>
            <p:nvPr/>
          </p:nvSpPr>
          <p:spPr>
            <a:xfrm>
              <a:off x="3995912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" name="Rechteck 85"/>
            <p:cNvSpPr>
              <a:spLocks noChangeAspect="1"/>
            </p:cNvSpPr>
            <p:nvPr/>
          </p:nvSpPr>
          <p:spPr>
            <a:xfrm>
              <a:off x="3995912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" name="Rechteck 86"/>
            <p:cNvSpPr>
              <a:spLocks noChangeAspect="1"/>
            </p:cNvSpPr>
            <p:nvPr/>
          </p:nvSpPr>
          <p:spPr>
            <a:xfrm>
              <a:off x="4103912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" name="Rechteck 87"/>
            <p:cNvSpPr>
              <a:spLocks noChangeAspect="1"/>
            </p:cNvSpPr>
            <p:nvPr/>
          </p:nvSpPr>
          <p:spPr>
            <a:xfrm>
              <a:off x="4103912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" name="Rechteck 88"/>
            <p:cNvSpPr>
              <a:spLocks noChangeAspect="1"/>
            </p:cNvSpPr>
            <p:nvPr/>
          </p:nvSpPr>
          <p:spPr>
            <a:xfrm>
              <a:off x="4211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" name="Rechteck 89"/>
            <p:cNvSpPr>
              <a:spLocks noChangeAspect="1"/>
            </p:cNvSpPr>
            <p:nvPr/>
          </p:nvSpPr>
          <p:spPr>
            <a:xfrm>
              <a:off x="4211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" name="Rechteck 90"/>
            <p:cNvSpPr>
              <a:spLocks noChangeAspect="1"/>
            </p:cNvSpPr>
            <p:nvPr/>
          </p:nvSpPr>
          <p:spPr>
            <a:xfrm>
              <a:off x="4319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" name="Rechteck 91"/>
            <p:cNvSpPr>
              <a:spLocks noChangeAspect="1"/>
            </p:cNvSpPr>
            <p:nvPr/>
          </p:nvSpPr>
          <p:spPr>
            <a:xfrm>
              <a:off x="4319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" name="Rechteck 92"/>
            <p:cNvSpPr>
              <a:spLocks noChangeAspect="1"/>
            </p:cNvSpPr>
            <p:nvPr/>
          </p:nvSpPr>
          <p:spPr>
            <a:xfrm>
              <a:off x="4427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" name="Rechteck 93"/>
            <p:cNvSpPr>
              <a:spLocks noChangeAspect="1"/>
            </p:cNvSpPr>
            <p:nvPr/>
          </p:nvSpPr>
          <p:spPr>
            <a:xfrm>
              <a:off x="4427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" name="Rechteck 94"/>
            <p:cNvSpPr>
              <a:spLocks noChangeAspect="1"/>
            </p:cNvSpPr>
            <p:nvPr/>
          </p:nvSpPr>
          <p:spPr>
            <a:xfrm>
              <a:off x="4535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" name="Rechteck 95"/>
            <p:cNvSpPr>
              <a:spLocks noChangeAspect="1"/>
            </p:cNvSpPr>
            <p:nvPr/>
          </p:nvSpPr>
          <p:spPr>
            <a:xfrm>
              <a:off x="4535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" name="Rechteck 96"/>
            <p:cNvSpPr>
              <a:spLocks noChangeAspect="1"/>
            </p:cNvSpPr>
            <p:nvPr/>
          </p:nvSpPr>
          <p:spPr>
            <a:xfrm>
              <a:off x="4211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" name="Rechteck 97"/>
            <p:cNvSpPr>
              <a:spLocks noChangeAspect="1"/>
            </p:cNvSpPr>
            <p:nvPr/>
          </p:nvSpPr>
          <p:spPr>
            <a:xfrm>
              <a:off x="4211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" name="Rechteck 98"/>
            <p:cNvSpPr>
              <a:spLocks noChangeAspect="1"/>
            </p:cNvSpPr>
            <p:nvPr/>
          </p:nvSpPr>
          <p:spPr>
            <a:xfrm>
              <a:off x="4319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" name="Rechteck 99"/>
            <p:cNvSpPr>
              <a:spLocks noChangeAspect="1"/>
            </p:cNvSpPr>
            <p:nvPr/>
          </p:nvSpPr>
          <p:spPr>
            <a:xfrm>
              <a:off x="4319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" name="Rechteck 100"/>
            <p:cNvSpPr>
              <a:spLocks noChangeAspect="1"/>
            </p:cNvSpPr>
            <p:nvPr/>
          </p:nvSpPr>
          <p:spPr>
            <a:xfrm>
              <a:off x="4427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" name="Rechteck 101"/>
            <p:cNvSpPr>
              <a:spLocks noChangeAspect="1"/>
            </p:cNvSpPr>
            <p:nvPr/>
          </p:nvSpPr>
          <p:spPr>
            <a:xfrm>
              <a:off x="4427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" name="Rechteck 102"/>
            <p:cNvSpPr>
              <a:spLocks noChangeAspect="1"/>
            </p:cNvSpPr>
            <p:nvPr/>
          </p:nvSpPr>
          <p:spPr>
            <a:xfrm>
              <a:off x="4535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" name="Rechteck 103"/>
            <p:cNvSpPr>
              <a:spLocks noChangeAspect="1"/>
            </p:cNvSpPr>
            <p:nvPr/>
          </p:nvSpPr>
          <p:spPr>
            <a:xfrm>
              <a:off x="4535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" name="Rechteck 104"/>
            <p:cNvSpPr>
              <a:spLocks noChangeAspect="1"/>
            </p:cNvSpPr>
            <p:nvPr/>
          </p:nvSpPr>
          <p:spPr>
            <a:xfrm>
              <a:off x="3779912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" name="Rechteck 105"/>
            <p:cNvSpPr>
              <a:spLocks noChangeAspect="1"/>
            </p:cNvSpPr>
            <p:nvPr/>
          </p:nvSpPr>
          <p:spPr>
            <a:xfrm>
              <a:off x="3779912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" name="Rechteck 106"/>
            <p:cNvSpPr>
              <a:spLocks noChangeAspect="1"/>
            </p:cNvSpPr>
            <p:nvPr/>
          </p:nvSpPr>
          <p:spPr>
            <a:xfrm>
              <a:off x="3887912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" name="Rechteck 107"/>
            <p:cNvSpPr>
              <a:spLocks noChangeAspect="1"/>
            </p:cNvSpPr>
            <p:nvPr/>
          </p:nvSpPr>
          <p:spPr>
            <a:xfrm>
              <a:off x="3887912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" name="Rechteck 108"/>
            <p:cNvSpPr>
              <a:spLocks noChangeAspect="1"/>
            </p:cNvSpPr>
            <p:nvPr/>
          </p:nvSpPr>
          <p:spPr>
            <a:xfrm>
              <a:off x="3995912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" name="Rechteck 109"/>
            <p:cNvSpPr>
              <a:spLocks noChangeAspect="1"/>
            </p:cNvSpPr>
            <p:nvPr/>
          </p:nvSpPr>
          <p:spPr>
            <a:xfrm>
              <a:off x="3995912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" name="Rechteck 110"/>
            <p:cNvSpPr>
              <a:spLocks noChangeAspect="1"/>
            </p:cNvSpPr>
            <p:nvPr/>
          </p:nvSpPr>
          <p:spPr>
            <a:xfrm>
              <a:off x="4103912" y="486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" name="Rechteck 111"/>
            <p:cNvSpPr>
              <a:spLocks noChangeAspect="1"/>
            </p:cNvSpPr>
            <p:nvPr/>
          </p:nvSpPr>
          <p:spPr>
            <a:xfrm>
              <a:off x="4103912" y="497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" name="Rechteck 112"/>
            <p:cNvSpPr>
              <a:spLocks noChangeAspect="1"/>
            </p:cNvSpPr>
            <p:nvPr/>
          </p:nvSpPr>
          <p:spPr>
            <a:xfrm>
              <a:off x="3779912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" name="Rechteck 113"/>
            <p:cNvSpPr>
              <a:spLocks noChangeAspect="1"/>
            </p:cNvSpPr>
            <p:nvPr/>
          </p:nvSpPr>
          <p:spPr>
            <a:xfrm>
              <a:off x="3779912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" name="Rechteck 114"/>
            <p:cNvSpPr>
              <a:spLocks noChangeAspect="1"/>
            </p:cNvSpPr>
            <p:nvPr/>
          </p:nvSpPr>
          <p:spPr>
            <a:xfrm>
              <a:off x="3887912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" name="Rechteck 115"/>
            <p:cNvSpPr>
              <a:spLocks noChangeAspect="1"/>
            </p:cNvSpPr>
            <p:nvPr/>
          </p:nvSpPr>
          <p:spPr>
            <a:xfrm>
              <a:off x="3887912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Rechteck 116"/>
            <p:cNvSpPr>
              <a:spLocks noChangeAspect="1"/>
            </p:cNvSpPr>
            <p:nvPr/>
          </p:nvSpPr>
          <p:spPr>
            <a:xfrm>
              <a:off x="3995912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" name="Rechteck 117"/>
            <p:cNvSpPr>
              <a:spLocks noChangeAspect="1"/>
            </p:cNvSpPr>
            <p:nvPr/>
          </p:nvSpPr>
          <p:spPr>
            <a:xfrm>
              <a:off x="3995912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" name="Rechteck 118"/>
            <p:cNvSpPr>
              <a:spLocks noChangeAspect="1"/>
            </p:cNvSpPr>
            <p:nvPr/>
          </p:nvSpPr>
          <p:spPr>
            <a:xfrm>
              <a:off x="4103912" y="508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Rechteck 119"/>
            <p:cNvSpPr>
              <a:spLocks noChangeAspect="1"/>
            </p:cNvSpPr>
            <p:nvPr/>
          </p:nvSpPr>
          <p:spPr>
            <a:xfrm>
              <a:off x="4103912" y="5193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" name="Rechteck 120"/>
            <p:cNvSpPr>
              <a:spLocks noChangeAspect="1"/>
            </p:cNvSpPr>
            <p:nvPr/>
          </p:nvSpPr>
          <p:spPr>
            <a:xfrm>
              <a:off x="4211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" name="Rechteck 121"/>
            <p:cNvSpPr>
              <a:spLocks noChangeAspect="1"/>
            </p:cNvSpPr>
            <p:nvPr/>
          </p:nvSpPr>
          <p:spPr>
            <a:xfrm>
              <a:off x="4211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Rechteck 122"/>
            <p:cNvSpPr>
              <a:spLocks noChangeAspect="1"/>
            </p:cNvSpPr>
            <p:nvPr/>
          </p:nvSpPr>
          <p:spPr>
            <a:xfrm>
              <a:off x="4319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" name="Rechteck 123"/>
            <p:cNvSpPr>
              <a:spLocks noChangeAspect="1"/>
            </p:cNvSpPr>
            <p:nvPr/>
          </p:nvSpPr>
          <p:spPr>
            <a:xfrm>
              <a:off x="4319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" name="Rechteck 124"/>
            <p:cNvSpPr>
              <a:spLocks noChangeAspect="1"/>
            </p:cNvSpPr>
            <p:nvPr/>
          </p:nvSpPr>
          <p:spPr>
            <a:xfrm>
              <a:off x="4427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Rechteck 125"/>
            <p:cNvSpPr>
              <a:spLocks noChangeAspect="1"/>
            </p:cNvSpPr>
            <p:nvPr/>
          </p:nvSpPr>
          <p:spPr>
            <a:xfrm>
              <a:off x="4427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" name="Rechteck 126"/>
            <p:cNvSpPr>
              <a:spLocks noChangeAspect="1"/>
            </p:cNvSpPr>
            <p:nvPr/>
          </p:nvSpPr>
          <p:spPr>
            <a:xfrm>
              <a:off x="4535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" name="Rechteck 127"/>
            <p:cNvSpPr>
              <a:spLocks noChangeAspect="1"/>
            </p:cNvSpPr>
            <p:nvPr/>
          </p:nvSpPr>
          <p:spPr>
            <a:xfrm>
              <a:off x="4535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Rechteck 128"/>
            <p:cNvSpPr>
              <a:spLocks noChangeAspect="1"/>
            </p:cNvSpPr>
            <p:nvPr/>
          </p:nvSpPr>
          <p:spPr>
            <a:xfrm>
              <a:off x="4211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" name="Rechteck 129"/>
            <p:cNvSpPr>
              <a:spLocks noChangeAspect="1"/>
            </p:cNvSpPr>
            <p:nvPr/>
          </p:nvSpPr>
          <p:spPr>
            <a:xfrm>
              <a:off x="4211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" name="Rechteck 130"/>
            <p:cNvSpPr>
              <a:spLocks noChangeAspect="1"/>
            </p:cNvSpPr>
            <p:nvPr/>
          </p:nvSpPr>
          <p:spPr>
            <a:xfrm>
              <a:off x="4319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Rechteck 131"/>
            <p:cNvSpPr>
              <a:spLocks noChangeAspect="1"/>
            </p:cNvSpPr>
            <p:nvPr/>
          </p:nvSpPr>
          <p:spPr>
            <a:xfrm>
              <a:off x="4319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" name="Rechteck 132"/>
            <p:cNvSpPr>
              <a:spLocks noChangeAspect="1"/>
            </p:cNvSpPr>
            <p:nvPr/>
          </p:nvSpPr>
          <p:spPr>
            <a:xfrm>
              <a:off x="4427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" name="Rechteck 133"/>
            <p:cNvSpPr>
              <a:spLocks noChangeAspect="1"/>
            </p:cNvSpPr>
            <p:nvPr/>
          </p:nvSpPr>
          <p:spPr>
            <a:xfrm>
              <a:off x="4427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Rechteck 134"/>
            <p:cNvSpPr>
              <a:spLocks noChangeAspect="1"/>
            </p:cNvSpPr>
            <p:nvPr/>
          </p:nvSpPr>
          <p:spPr>
            <a:xfrm>
              <a:off x="4535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" name="Rechteck 135"/>
            <p:cNvSpPr>
              <a:spLocks noChangeAspect="1"/>
            </p:cNvSpPr>
            <p:nvPr/>
          </p:nvSpPr>
          <p:spPr>
            <a:xfrm>
              <a:off x="4535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" name="Rechteck 136"/>
            <p:cNvSpPr>
              <a:spLocks noChangeAspect="1"/>
            </p:cNvSpPr>
            <p:nvPr/>
          </p:nvSpPr>
          <p:spPr>
            <a:xfrm>
              <a:off x="4643960" y="443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Rechteck 137"/>
            <p:cNvSpPr>
              <a:spLocks noChangeAspect="1"/>
            </p:cNvSpPr>
            <p:nvPr/>
          </p:nvSpPr>
          <p:spPr>
            <a:xfrm>
              <a:off x="4643960" y="4545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9" name="Rechteck 138"/>
            <p:cNvSpPr>
              <a:spLocks noChangeAspect="1"/>
            </p:cNvSpPr>
            <p:nvPr/>
          </p:nvSpPr>
          <p:spPr>
            <a:xfrm>
              <a:off x="4643960" y="465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0" name="Rechteck 139"/>
            <p:cNvSpPr>
              <a:spLocks noChangeAspect="1"/>
            </p:cNvSpPr>
            <p:nvPr/>
          </p:nvSpPr>
          <p:spPr>
            <a:xfrm>
              <a:off x="4643960" y="476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Rechteck 140"/>
            <p:cNvSpPr>
              <a:spLocks noChangeAspect="1"/>
            </p:cNvSpPr>
            <p:nvPr/>
          </p:nvSpPr>
          <p:spPr>
            <a:xfrm>
              <a:off x="4643960" y="486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2" name="Rechteck 141"/>
            <p:cNvSpPr>
              <a:spLocks noChangeAspect="1"/>
            </p:cNvSpPr>
            <p:nvPr/>
          </p:nvSpPr>
          <p:spPr>
            <a:xfrm>
              <a:off x="4643960" y="497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3" name="Rechteck 142"/>
            <p:cNvSpPr>
              <a:spLocks noChangeAspect="1"/>
            </p:cNvSpPr>
            <p:nvPr/>
          </p:nvSpPr>
          <p:spPr>
            <a:xfrm>
              <a:off x="4643960" y="508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Rechteck 143"/>
            <p:cNvSpPr>
              <a:spLocks noChangeAspect="1"/>
            </p:cNvSpPr>
            <p:nvPr/>
          </p:nvSpPr>
          <p:spPr>
            <a:xfrm>
              <a:off x="4643960" y="5193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5" name="Rechteck 144"/>
            <p:cNvSpPr>
              <a:spLocks noChangeAspect="1"/>
            </p:cNvSpPr>
            <p:nvPr/>
          </p:nvSpPr>
          <p:spPr>
            <a:xfrm>
              <a:off x="3779912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6" name="Rechteck 145"/>
            <p:cNvSpPr>
              <a:spLocks noChangeAspect="1"/>
            </p:cNvSpPr>
            <p:nvPr/>
          </p:nvSpPr>
          <p:spPr>
            <a:xfrm>
              <a:off x="3887912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Rechteck 146"/>
            <p:cNvSpPr>
              <a:spLocks noChangeAspect="1"/>
            </p:cNvSpPr>
            <p:nvPr/>
          </p:nvSpPr>
          <p:spPr>
            <a:xfrm>
              <a:off x="3995912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8" name="Rechteck 147"/>
            <p:cNvSpPr>
              <a:spLocks noChangeAspect="1"/>
            </p:cNvSpPr>
            <p:nvPr/>
          </p:nvSpPr>
          <p:spPr>
            <a:xfrm>
              <a:off x="4103912" y="5301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9" name="Rechteck 148"/>
            <p:cNvSpPr>
              <a:spLocks noChangeAspect="1"/>
            </p:cNvSpPr>
            <p:nvPr/>
          </p:nvSpPr>
          <p:spPr>
            <a:xfrm>
              <a:off x="4211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Rechteck 149"/>
            <p:cNvSpPr>
              <a:spLocks noChangeAspect="1"/>
            </p:cNvSpPr>
            <p:nvPr/>
          </p:nvSpPr>
          <p:spPr>
            <a:xfrm>
              <a:off x="4319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1" name="Rechteck 150"/>
            <p:cNvSpPr>
              <a:spLocks noChangeAspect="1"/>
            </p:cNvSpPr>
            <p:nvPr/>
          </p:nvSpPr>
          <p:spPr>
            <a:xfrm>
              <a:off x="4427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2" name="Rechteck 151"/>
            <p:cNvSpPr>
              <a:spLocks noChangeAspect="1"/>
            </p:cNvSpPr>
            <p:nvPr/>
          </p:nvSpPr>
          <p:spPr>
            <a:xfrm>
              <a:off x="4535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Rechteck 152"/>
            <p:cNvSpPr>
              <a:spLocks noChangeAspect="1"/>
            </p:cNvSpPr>
            <p:nvPr/>
          </p:nvSpPr>
          <p:spPr>
            <a:xfrm>
              <a:off x="4643960" y="5301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4" name="Rechteck 153"/>
            <p:cNvSpPr>
              <a:spLocks noChangeAspect="1"/>
            </p:cNvSpPr>
            <p:nvPr/>
          </p:nvSpPr>
          <p:spPr>
            <a:xfrm>
              <a:off x="4752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5" name="Rechteck 154"/>
            <p:cNvSpPr>
              <a:spLocks noChangeAspect="1"/>
            </p:cNvSpPr>
            <p:nvPr/>
          </p:nvSpPr>
          <p:spPr>
            <a:xfrm>
              <a:off x="4752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Rechteck 155"/>
            <p:cNvSpPr>
              <a:spLocks noChangeAspect="1"/>
            </p:cNvSpPr>
            <p:nvPr/>
          </p:nvSpPr>
          <p:spPr>
            <a:xfrm>
              <a:off x="4860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7" name="Rechteck 156"/>
            <p:cNvSpPr>
              <a:spLocks noChangeAspect="1"/>
            </p:cNvSpPr>
            <p:nvPr/>
          </p:nvSpPr>
          <p:spPr>
            <a:xfrm>
              <a:off x="4860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8" name="Rechteck 157"/>
            <p:cNvSpPr>
              <a:spLocks noChangeAspect="1"/>
            </p:cNvSpPr>
            <p:nvPr/>
          </p:nvSpPr>
          <p:spPr>
            <a:xfrm>
              <a:off x="4968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Rechteck 158"/>
            <p:cNvSpPr>
              <a:spLocks noChangeAspect="1"/>
            </p:cNvSpPr>
            <p:nvPr/>
          </p:nvSpPr>
          <p:spPr>
            <a:xfrm>
              <a:off x="4968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0" name="Rechteck 159"/>
            <p:cNvSpPr>
              <a:spLocks noChangeAspect="1"/>
            </p:cNvSpPr>
            <p:nvPr/>
          </p:nvSpPr>
          <p:spPr>
            <a:xfrm>
              <a:off x="5076032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1" name="Rechteck 160"/>
            <p:cNvSpPr>
              <a:spLocks noChangeAspect="1"/>
            </p:cNvSpPr>
            <p:nvPr/>
          </p:nvSpPr>
          <p:spPr>
            <a:xfrm>
              <a:off x="5076032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2" name="Rechteck 161"/>
            <p:cNvSpPr>
              <a:spLocks noChangeAspect="1"/>
            </p:cNvSpPr>
            <p:nvPr/>
          </p:nvSpPr>
          <p:spPr>
            <a:xfrm>
              <a:off x="4752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3" name="Rechteck 162"/>
            <p:cNvSpPr>
              <a:spLocks noChangeAspect="1"/>
            </p:cNvSpPr>
            <p:nvPr/>
          </p:nvSpPr>
          <p:spPr>
            <a:xfrm>
              <a:off x="4752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4" name="Rechteck 163"/>
            <p:cNvSpPr>
              <a:spLocks noChangeAspect="1"/>
            </p:cNvSpPr>
            <p:nvPr/>
          </p:nvSpPr>
          <p:spPr>
            <a:xfrm>
              <a:off x="4860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5" name="Rechteck 164"/>
            <p:cNvSpPr>
              <a:spLocks noChangeAspect="1"/>
            </p:cNvSpPr>
            <p:nvPr/>
          </p:nvSpPr>
          <p:spPr>
            <a:xfrm>
              <a:off x="4860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Rechteck 165"/>
            <p:cNvSpPr>
              <a:spLocks noChangeAspect="1"/>
            </p:cNvSpPr>
            <p:nvPr/>
          </p:nvSpPr>
          <p:spPr>
            <a:xfrm>
              <a:off x="4968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7" name="Rechteck 166"/>
            <p:cNvSpPr>
              <a:spLocks noChangeAspect="1"/>
            </p:cNvSpPr>
            <p:nvPr/>
          </p:nvSpPr>
          <p:spPr>
            <a:xfrm>
              <a:off x="4968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8" name="Rechteck 167"/>
            <p:cNvSpPr>
              <a:spLocks noChangeAspect="1"/>
            </p:cNvSpPr>
            <p:nvPr/>
          </p:nvSpPr>
          <p:spPr>
            <a:xfrm>
              <a:off x="5076032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Rechteck 168"/>
            <p:cNvSpPr>
              <a:spLocks noChangeAspect="1"/>
            </p:cNvSpPr>
            <p:nvPr/>
          </p:nvSpPr>
          <p:spPr>
            <a:xfrm>
              <a:off x="5076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0" name="Rechteck 169"/>
            <p:cNvSpPr>
              <a:spLocks noChangeAspect="1"/>
            </p:cNvSpPr>
            <p:nvPr/>
          </p:nvSpPr>
          <p:spPr>
            <a:xfrm>
              <a:off x="5184080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1" name="Rechteck 170"/>
            <p:cNvSpPr>
              <a:spLocks noChangeAspect="1"/>
            </p:cNvSpPr>
            <p:nvPr/>
          </p:nvSpPr>
          <p:spPr>
            <a:xfrm>
              <a:off x="5184080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2" name="Rechteck 171"/>
            <p:cNvSpPr>
              <a:spLocks noChangeAspect="1"/>
            </p:cNvSpPr>
            <p:nvPr/>
          </p:nvSpPr>
          <p:spPr>
            <a:xfrm>
              <a:off x="5292080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3" name="Rechteck 172"/>
            <p:cNvSpPr>
              <a:spLocks noChangeAspect="1"/>
            </p:cNvSpPr>
            <p:nvPr/>
          </p:nvSpPr>
          <p:spPr>
            <a:xfrm>
              <a:off x="5292080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4" name="Rechteck 173"/>
            <p:cNvSpPr>
              <a:spLocks noChangeAspect="1"/>
            </p:cNvSpPr>
            <p:nvPr/>
          </p:nvSpPr>
          <p:spPr>
            <a:xfrm>
              <a:off x="5400080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Rechteck 174"/>
            <p:cNvSpPr>
              <a:spLocks noChangeAspect="1"/>
            </p:cNvSpPr>
            <p:nvPr/>
          </p:nvSpPr>
          <p:spPr>
            <a:xfrm>
              <a:off x="5400080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6" name="Rechteck 175"/>
            <p:cNvSpPr>
              <a:spLocks noChangeAspect="1"/>
            </p:cNvSpPr>
            <p:nvPr/>
          </p:nvSpPr>
          <p:spPr>
            <a:xfrm>
              <a:off x="5184080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7" name="Rechteck 176"/>
            <p:cNvSpPr>
              <a:spLocks noChangeAspect="1"/>
            </p:cNvSpPr>
            <p:nvPr/>
          </p:nvSpPr>
          <p:spPr>
            <a:xfrm>
              <a:off x="5184080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8" name="Rechteck 177"/>
            <p:cNvSpPr>
              <a:spLocks noChangeAspect="1"/>
            </p:cNvSpPr>
            <p:nvPr/>
          </p:nvSpPr>
          <p:spPr>
            <a:xfrm>
              <a:off x="5292080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9" name="Rechteck 178"/>
            <p:cNvSpPr>
              <a:spLocks noChangeAspect="1"/>
            </p:cNvSpPr>
            <p:nvPr/>
          </p:nvSpPr>
          <p:spPr>
            <a:xfrm>
              <a:off x="5292080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0" name="Rechteck 179"/>
            <p:cNvSpPr>
              <a:spLocks noChangeAspect="1"/>
            </p:cNvSpPr>
            <p:nvPr/>
          </p:nvSpPr>
          <p:spPr>
            <a:xfrm>
              <a:off x="5400080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1" name="Rechteck 180"/>
            <p:cNvSpPr>
              <a:spLocks noChangeAspect="1"/>
            </p:cNvSpPr>
            <p:nvPr/>
          </p:nvSpPr>
          <p:spPr>
            <a:xfrm>
              <a:off x="5400080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2" name="Rechteck 181"/>
            <p:cNvSpPr>
              <a:spLocks noChangeAspect="1"/>
            </p:cNvSpPr>
            <p:nvPr/>
          </p:nvSpPr>
          <p:spPr>
            <a:xfrm>
              <a:off x="4752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3" name="Rechteck 182"/>
            <p:cNvSpPr>
              <a:spLocks noChangeAspect="1"/>
            </p:cNvSpPr>
            <p:nvPr/>
          </p:nvSpPr>
          <p:spPr>
            <a:xfrm>
              <a:off x="4752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4" name="Rechteck 183"/>
            <p:cNvSpPr>
              <a:spLocks noChangeAspect="1"/>
            </p:cNvSpPr>
            <p:nvPr/>
          </p:nvSpPr>
          <p:spPr>
            <a:xfrm>
              <a:off x="4860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5" name="Rechteck 184"/>
            <p:cNvSpPr>
              <a:spLocks noChangeAspect="1"/>
            </p:cNvSpPr>
            <p:nvPr/>
          </p:nvSpPr>
          <p:spPr>
            <a:xfrm>
              <a:off x="4860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6" name="Rechteck 185"/>
            <p:cNvSpPr>
              <a:spLocks noChangeAspect="1"/>
            </p:cNvSpPr>
            <p:nvPr/>
          </p:nvSpPr>
          <p:spPr>
            <a:xfrm>
              <a:off x="4968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7" name="Rechteck 186"/>
            <p:cNvSpPr>
              <a:spLocks noChangeAspect="1"/>
            </p:cNvSpPr>
            <p:nvPr/>
          </p:nvSpPr>
          <p:spPr>
            <a:xfrm>
              <a:off x="4968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8" name="Rechteck 187"/>
            <p:cNvSpPr>
              <a:spLocks noChangeAspect="1"/>
            </p:cNvSpPr>
            <p:nvPr/>
          </p:nvSpPr>
          <p:spPr>
            <a:xfrm>
              <a:off x="5076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9" name="Rechteck 188"/>
            <p:cNvSpPr>
              <a:spLocks noChangeAspect="1"/>
            </p:cNvSpPr>
            <p:nvPr/>
          </p:nvSpPr>
          <p:spPr>
            <a:xfrm>
              <a:off x="5076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0" name="Rechteck 189"/>
            <p:cNvSpPr>
              <a:spLocks noChangeAspect="1"/>
            </p:cNvSpPr>
            <p:nvPr/>
          </p:nvSpPr>
          <p:spPr>
            <a:xfrm>
              <a:off x="4752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1" name="Rechteck 190"/>
            <p:cNvSpPr>
              <a:spLocks noChangeAspect="1"/>
            </p:cNvSpPr>
            <p:nvPr/>
          </p:nvSpPr>
          <p:spPr>
            <a:xfrm>
              <a:off x="4860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2" name="Rechteck 191"/>
            <p:cNvSpPr>
              <a:spLocks noChangeAspect="1"/>
            </p:cNvSpPr>
            <p:nvPr/>
          </p:nvSpPr>
          <p:spPr>
            <a:xfrm>
              <a:off x="4968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3" name="Rechteck 192"/>
            <p:cNvSpPr>
              <a:spLocks noChangeAspect="1"/>
            </p:cNvSpPr>
            <p:nvPr/>
          </p:nvSpPr>
          <p:spPr>
            <a:xfrm>
              <a:off x="5076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4" name="Rechteck 193"/>
            <p:cNvSpPr>
              <a:spLocks noChangeAspect="1"/>
            </p:cNvSpPr>
            <p:nvPr/>
          </p:nvSpPr>
          <p:spPr>
            <a:xfrm>
              <a:off x="5184080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5" name="Rechteck 194"/>
            <p:cNvSpPr>
              <a:spLocks noChangeAspect="1"/>
            </p:cNvSpPr>
            <p:nvPr/>
          </p:nvSpPr>
          <p:spPr>
            <a:xfrm>
              <a:off x="5184080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6" name="Rechteck 195"/>
            <p:cNvSpPr>
              <a:spLocks noChangeAspect="1"/>
            </p:cNvSpPr>
            <p:nvPr/>
          </p:nvSpPr>
          <p:spPr>
            <a:xfrm>
              <a:off x="5292080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7" name="Rechteck 196"/>
            <p:cNvSpPr>
              <a:spLocks noChangeAspect="1"/>
            </p:cNvSpPr>
            <p:nvPr/>
          </p:nvSpPr>
          <p:spPr>
            <a:xfrm>
              <a:off x="5292080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8" name="Rechteck 197"/>
            <p:cNvSpPr>
              <a:spLocks noChangeAspect="1"/>
            </p:cNvSpPr>
            <p:nvPr/>
          </p:nvSpPr>
          <p:spPr>
            <a:xfrm>
              <a:off x="5400080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9" name="Rechteck 198"/>
            <p:cNvSpPr>
              <a:spLocks noChangeAspect="1"/>
            </p:cNvSpPr>
            <p:nvPr/>
          </p:nvSpPr>
          <p:spPr>
            <a:xfrm>
              <a:off x="5400080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0" name="Rechteck 199"/>
            <p:cNvSpPr>
              <a:spLocks noChangeAspect="1"/>
            </p:cNvSpPr>
            <p:nvPr/>
          </p:nvSpPr>
          <p:spPr>
            <a:xfrm>
              <a:off x="5184080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1" name="Rechteck 200"/>
            <p:cNvSpPr>
              <a:spLocks noChangeAspect="1"/>
            </p:cNvSpPr>
            <p:nvPr/>
          </p:nvSpPr>
          <p:spPr>
            <a:xfrm>
              <a:off x="5292080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2" name="Rechteck 201"/>
            <p:cNvSpPr>
              <a:spLocks noChangeAspect="1"/>
            </p:cNvSpPr>
            <p:nvPr/>
          </p:nvSpPr>
          <p:spPr>
            <a:xfrm>
              <a:off x="5400080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3" name="Rechteck 202"/>
            <p:cNvSpPr>
              <a:spLocks noChangeAspect="1"/>
            </p:cNvSpPr>
            <p:nvPr/>
          </p:nvSpPr>
          <p:spPr>
            <a:xfrm>
              <a:off x="3779984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4" name="Rechteck 203"/>
            <p:cNvSpPr>
              <a:spLocks noChangeAspect="1"/>
            </p:cNvSpPr>
            <p:nvPr/>
          </p:nvSpPr>
          <p:spPr>
            <a:xfrm>
              <a:off x="3779984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5" name="Rechteck 204"/>
            <p:cNvSpPr>
              <a:spLocks noChangeAspect="1"/>
            </p:cNvSpPr>
            <p:nvPr/>
          </p:nvSpPr>
          <p:spPr>
            <a:xfrm>
              <a:off x="3887984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6" name="Rechteck 205"/>
            <p:cNvSpPr>
              <a:spLocks noChangeAspect="1"/>
            </p:cNvSpPr>
            <p:nvPr/>
          </p:nvSpPr>
          <p:spPr>
            <a:xfrm>
              <a:off x="3887984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7" name="Rechteck 206"/>
            <p:cNvSpPr>
              <a:spLocks noChangeAspect="1"/>
            </p:cNvSpPr>
            <p:nvPr/>
          </p:nvSpPr>
          <p:spPr>
            <a:xfrm>
              <a:off x="3995984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8" name="Rechteck 207"/>
            <p:cNvSpPr>
              <a:spLocks noChangeAspect="1"/>
            </p:cNvSpPr>
            <p:nvPr/>
          </p:nvSpPr>
          <p:spPr>
            <a:xfrm>
              <a:off x="3995984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9" name="Rechteck 208"/>
            <p:cNvSpPr>
              <a:spLocks noChangeAspect="1"/>
            </p:cNvSpPr>
            <p:nvPr/>
          </p:nvSpPr>
          <p:spPr>
            <a:xfrm>
              <a:off x="4103984" y="5409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0" name="Rechteck 209"/>
            <p:cNvSpPr>
              <a:spLocks noChangeAspect="1"/>
            </p:cNvSpPr>
            <p:nvPr/>
          </p:nvSpPr>
          <p:spPr>
            <a:xfrm>
              <a:off x="4103984" y="5517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1" name="Rechteck 210"/>
            <p:cNvSpPr>
              <a:spLocks noChangeAspect="1"/>
            </p:cNvSpPr>
            <p:nvPr/>
          </p:nvSpPr>
          <p:spPr>
            <a:xfrm>
              <a:off x="3779984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2" name="Rechteck 211"/>
            <p:cNvSpPr>
              <a:spLocks noChangeAspect="1"/>
            </p:cNvSpPr>
            <p:nvPr/>
          </p:nvSpPr>
          <p:spPr>
            <a:xfrm>
              <a:off x="3779984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3" name="Rechteck 212"/>
            <p:cNvSpPr>
              <a:spLocks noChangeAspect="1"/>
            </p:cNvSpPr>
            <p:nvPr/>
          </p:nvSpPr>
          <p:spPr>
            <a:xfrm>
              <a:off x="3887984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4" name="Rechteck 213"/>
            <p:cNvSpPr>
              <a:spLocks noChangeAspect="1"/>
            </p:cNvSpPr>
            <p:nvPr/>
          </p:nvSpPr>
          <p:spPr>
            <a:xfrm>
              <a:off x="3887984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5" name="Rechteck 214"/>
            <p:cNvSpPr>
              <a:spLocks noChangeAspect="1"/>
            </p:cNvSpPr>
            <p:nvPr/>
          </p:nvSpPr>
          <p:spPr>
            <a:xfrm>
              <a:off x="3995984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6" name="Rechteck 215"/>
            <p:cNvSpPr>
              <a:spLocks noChangeAspect="1"/>
            </p:cNvSpPr>
            <p:nvPr/>
          </p:nvSpPr>
          <p:spPr>
            <a:xfrm>
              <a:off x="3995984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7" name="Rechteck 216"/>
            <p:cNvSpPr>
              <a:spLocks noChangeAspect="1"/>
            </p:cNvSpPr>
            <p:nvPr/>
          </p:nvSpPr>
          <p:spPr>
            <a:xfrm>
              <a:off x="4103984" y="5625112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8" name="Rechteck 217"/>
            <p:cNvSpPr>
              <a:spLocks noChangeAspect="1"/>
            </p:cNvSpPr>
            <p:nvPr/>
          </p:nvSpPr>
          <p:spPr>
            <a:xfrm>
              <a:off x="4103984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9" name="Rechteck 218"/>
            <p:cNvSpPr>
              <a:spLocks noChangeAspect="1"/>
            </p:cNvSpPr>
            <p:nvPr/>
          </p:nvSpPr>
          <p:spPr>
            <a:xfrm>
              <a:off x="4212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0" name="Rechteck 219"/>
            <p:cNvSpPr>
              <a:spLocks noChangeAspect="1"/>
            </p:cNvSpPr>
            <p:nvPr/>
          </p:nvSpPr>
          <p:spPr>
            <a:xfrm>
              <a:off x="4212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1" name="Rechteck 220"/>
            <p:cNvSpPr>
              <a:spLocks noChangeAspect="1"/>
            </p:cNvSpPr>
            <p:nvPr/>
          </p:nvSpPr>
          <p:spPr>
            <a:xfrm>
              <a:off x="4320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2" name="Rechteck 221"/>
            <p:cNvSpPr>
              <a:spLocks noChangeAspect="1"/>
            </p:cNvSpPr>
            <p:nvPr/>
          </p:nvSpPr>
          <p:spPr>
            <a:xfrm>
              <a:off x="4320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3" name="Rechteck 222"/>
            <p:cNvSpPr>
              <a:spLocks noChangeAspect="1"/>
            </p:cNvSpPr>
            <p:nvPr/>
          </p:nvSpPr>
          <p:spPr>
            <a:xfrm>
              <a:off x="4428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4" name="Rechteck 223"/>
            <p:cNvSpPr>
              <a:spLocks noChangeAspect="1"/>
            </p:cNvSpPr>
            <p:nvPr/>
          </p:nvSpPr>
          <p:spPr>
            <a:xfrm>
              <a:off x="4428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5" name="Rechteck 224"/>
            <p:cNvSpPr>
              <a:spLocks noChangeAspect="1"/>
            </p:cNvSpPr>
            <p:nvPr/>
          </p:nvSpPr>
          <p:spPr>
            <a:xfrm>
              <a:off x="4536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6" name="Rechteck 225"/>
            <p:cNvSpPr>
              <a:spLocks noChangeAspect="1"/>
            </p:cNvSpPr>
            <p:nvPr/>
          </p:nvSpPr>
          <p:spPr>
            <a:xfrm>
              <a:off x="4536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7" name="Rechteck 226"/>
            <p:cNvSpPr>
              <a:spLocks noChangeAspect="1"/>
            </p:cNvSpPr>
            <p:nvPr/>
          </p:nvSpPr>
          <p:spPr>
            <a:xfrm>
              <a:off x="4212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8" name="Rechteck 227"/>
            <p:cNvSpPr>
              <a:spLocks noChangeAspect="1"/>
            </p:cNvSpPr>
            <p:nvPr/>
          </p:nvSpPr>
          <p:spPr>
            <a:xfrm>
              <a:off x="4212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9" name="Rechteck 228"/>
            <p:cNvSpPr>
              <a:spLocks noChangeAspect="1"/>
            </p:cNvSpPr>
            <p:nvPr/>
          </p:nvSpPr>
          <p:spPr>
            <a:xfrm>
              <a:off x="4320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0" name="Rechteck 229"/>
            <p:cNvSpPr>
              <a:spLocks noChangeAspect="1"/>
            </p:cNvSpPr>
            <p:nvPr/>
          </p:nvSpPr>
          <p:spPr>
            <a:xfrm>
              <a:off x="4320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1" name="Rechteck 230"/>
            <p:cNvSpPr>
              <a:spLocks noChangeAspect="1"/>
            </p:cNvSpPr>
            <p:nvPr/>
          </p:nvSpPr>
          <p:spPr>
            <a:xfrm>
              <a:off x="4428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2" name="Rechteck 231"/>
            <p:cNvSpPr>
              <a:spLocks noChangeAspect="1"/>
            </p:cNvSpPr>
            <p:nvPr/>
          </p:nvSpPr>
          <p:spPr>
            <a:xfrm>
              <a:off x="4428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3" name="Rechteck 232"/>
            <p:cNvSpPr>
              <a:spLocks noChangeAspect="1"/>
            </p:cNvSpPr>
            <p:nvPr/>
          </p:nvSpPr>
          <p:spPr>
            <a:xfrm>
              <a:off x="4536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4" name="Rechteck 233"/>
            <p:cNvSpPr>
              <a:spLocks noChangeAspect="1"/>
            </p:cNvSpPr>
            <p:nvPr/>
          </p:nvSpPr>
          <p:spPr>
            <a:xfrm>
              <a:off x="4536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5" name="Rechteck 234"/>
            <p:cNvSpPr>
              <a:spLocks noChangeAspect="1"/>
            </p:cNvSpPr>
            <p:nvPr/>
          </p:nvSpPr>
          <p:spPr>
            <a:xfrm>
              <a:off x="3779984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6" name="Rechteck 235"/>
            <p:cNvSpPr>
              <a:spLocks noChangeAspect="1"/>
            </p:cNvSpPr>
            <p:nvPr/>
          </p:nvSpPr>
          <p:spPr>
            <a:xfrm>
              <a:off x="3779984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7" name="Rechteck 236"/>
            <p:cNvSpPr>
              <a:spLocks noChangeAspect="1"/>
            </p:cNvSpPr>
            <p:nvPr/>
          </p:nvSpPr>
          <p:spPr>
            <a:xfrm>
              <a:off x="3887984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8" name="Rechteck 237"/>
            <p:cNvSpPr>
              <a:spLocks noChangeAspect="1"/>
            </p:cNvSpPr>
            <p:nvPr/>
          </p:nvSpPr>
          <p:spPr>
            <a:xfrm>
              <a:off x="3887984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9" name="Rechteck 238"/>
            <p:cNvSpPr>
              <a:spLocks noChangeAspect="1"/>
            </p:cNvSpPr>
            <p:nvPr/>
          </p:nvSpPr>
          <p:spPr>
            <a:xfrm>
              <a:off x="3995984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0" name="Rechteck 239"/>
            <p:cNvSpPr>
              <a:spLocks noChangeAspect="1"/>
            </p:cNvSpPr>
            <p:nvPr/>
          </p:nvSpPr>
          <p:spPr>
            <a:xfrm>
              <a:off x="3995984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1" name="Rechteck 240"/>
            <p:cNvSpPr>
              <a:spLocks noChangeAspect="1"/>
            </p:cNvSpPr>
            <p:nvPr/>
          </p:nvSpPr>
          <p:spPr>
            <a:xfrm>
              <a:off x="4103984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2" name="Rechteck 241"/>
            <p:cNvSpPr>
              <a:spLocks noChangeAspect="1"/>
            </p:cNvSpPr>
            <p:nvPr/>
          </p:nvSpPr>
          <p:spPr>
            <a:xfrm>
              <a:off x="4103984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3" name="Rechteck 242"/>
            <p:cNvSpPr>
              <a:spLocks noChangeAspect="1"/>
            </p:cNvSpPr>
            <p:nvPr/>
          </p:nvSpPr>
          <p:spPr>
            <a:xfrm>
              <a:off x="3779984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4" name="Rechteck 243"/>
            <p:cNvSpPr>
              <a:spLocks noChangeAspect="1"/>
            </p:cNvSpPr>
            <p:nvPr/>
          </p:nvSpPr>
          <p:spPr>
            <a:xfrm>
              <a:off x="3887984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5" name="Rechteck 244"/>
            <p:cNvSpPr>
              <a:spLocks noChangeAspect="1"/>
            </p:cNvSpPr>
            <p:nvPr/>
          </p:nvSpPr>
          <p:spPr>
            <a:xfrm>
              <a:off x="3995984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6" name="Rechteck 245"/>
            <p:cNvSpPr>
              <a:spLocks noChangeAspect="1"/>
            </p:cNvSpPr>
            <p:nvPr/>
          </p:nvSpPr>
          <p:spPr>
            <a:xfrm>
              <a:off x="4103984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7" name="Rechteck 246"/>
            <p:cNvSpPr>
              <a:spLocks noChangeAspect="1"/>
            </p:cNvSpPr>
            <p:nvPr/>
          </p:nvSpPr>
          <p:spPr>
            <a:xfrm>
              <a:off x="4212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8" name="Rechteck 247"/>
            <p:cNvSpPr>
              <a:spLocks noChangeAspect="1"/>
            </p:cNvSpPr>
            <p:nvPr/>
          </p:nvSpPr>
          <p:spPr>
            <a:xfrm>
              <a:off x="4212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9" name="Rechteck 248"/>
            <p:cNvSpPr>
              <a:spLocks noChangeAspect="1"/>
            </p:cNvSpPr>
            <p:nvPr/>
          </p:nvSpPr>
          <p:spPr>
            <a:xfrm>
              <a:off x="4320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0" name="Rechteck 249"/>
            <p:cNvSpPr>
              <a:spLocks noChangeAspect="1"/>
            </p:cNvSpPr>
            <p:nvPr/>
          </p:nvSpPr>
          <p:spPr>
            <a:xfrm>
              <a:off x="4320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1" name="Rechteck 250"/>
            <p:cNvSpPr>
              <a:spLocks noChangeAspect="1"/>
            </p:cNvSpPr>
            <p:nvPr/>
          </p:nvSpPr>
          <p:spPr>
            <a:xfrm>
              <a:off x="4428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2" name="Rechteck 251"/>
            <p:cNvSpPr>
              <a:spLocks noChangeAspect="1"/>
            </p:cNvSpPr>
            <p:nvPr/>
          </p:nvSpPr>
          <p:spPr>
            <a:xfrm>
              <a:off x="4428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3" name="Rechteck 252"/>
            <p:cNvSpPr>
              <a:spLocks noChangeAspect="1"/>
            </p:cNvSpPr>
            <p:nvPr/>
          </p:nvSpPr>
          <p:spPr>
            <a:xfrm>
              <a:off x="4536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4" name="Rechteck 253"/>
            <p:cNvSpPr>
              <a:spLocks noChangeAspect="1"/>
            </p:cNvSpPr>
            <p:nvPr/>
          </p:nvSpPr>
          <p:spPr>
            <a:xfrm>
              <a:off x="4536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5" name="Rechteck 254"/>
            <p:cNvSpPr>
              <a:spLocks noChangeAspect="1"/>
            </p:cNvSpPr>
            <p:nvPr/>
          </p:nvSpPr>
          <p:spPr>
            <a:xfrm>
              <a:off x="4212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6" name="Rechteck 255"/>
            <p:cNvSpPr>
              <a:spLocks noChangeAspect="1"/>
            </p:cNvSpPr>
            <p:nvPr/>
          </p:nvSpPr>
          <p:spPr>
            <a:xfrm>
              <a:off x="4320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7" name="Rechteck 256"/>
            <p:cNvSpPr>
              <a:spLocks noChangeAspect="1"/>
            </p:cNvSpPr>
            <p:nvPr/>
          </p:nvSpPr>
          <p:spPr>
            <a:xfrm>
              <a:off x="4428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8" name="Rechteck 257"/>
            <p:cNvSpPr>
              <a:spLocks noChangeAspect="1"/>
            </p:cNvSpPr>
            <p:nvPr/>
          </p:nvSpPr>
          <p:spPr>
            <a:xfrm>
              <a:off x="4536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9" name="Rechteck 258"/>
            <p:cNvSpPr>
              <a:spLocks noChangeAspect="1"/>
            </p:cNvSpPr>
            <p:nvPr/>
          </p:nvSpPr>
          <p:spPr>
            <a:xfrm>
              <a:off x="4644032" y="5409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0" name="Rechteck 259"/>
            <p:cNvSpPr>
              <a:spLocks noChangeAspect="1"/>
            </p:cNvSpPr>
            <p:nvPr/>
          </p:nvSpPr>
          <p:spPr>
            <a:xfrm>
              <a:off x="4644032" y="5517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1" name="Rechteck 260"/>
            <p:cNvSpPr>
              <a:spLocks noChangeAspect="1"/>
            </p:cNvSpPr>
            <p:nvPr/>
          </p:nvSpPr>
          <p:spPr>
            <a:xfrm>
              <a:off x="4644032" y="5625112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2" name="Rechteck 261"/>
            <p:cNvSpPr>
              <a:spLocks noChangeAspect="1"/>
            </p:cNvSpPr>
            <p:nvPr/>
          </p:nvSpPr>
          <p:spPr>
            <a:xfrm>
              <a:off x="4644032" y="5733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3" name="Rechteck 262"/>
            <p:cNvSpPr>
              <a:spLocks noChangeAspect="1"/>
            </p:cNvSpPr>
            <p:nvPr/>
          </p:nvSpPr>
          <p:spPr>
            <a:xfrm>
              <a:off x="4644032" y="5841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4" name="Rechteck 263"/>
            <p:cNvSpPr>
              <a:spLocks noChangeAspect="1"/>
            </p:cNvSpPr>
            <p:nvPr/>
          </p:nvSpPr>
          <p:spPr>
            <a:xfrm>
              <a:off x="4644032" y="5949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5" name="Rechteck 264"/>
            <p:cNvSpPr>
              <a:spLocks noChangeAspect="1"/>
            </p:cNvSpPr>
            <p:nvPr/>
          </p:nvSpPr>
          <p:spPr>
            <a:xfrm>
              <a:off x="4644032" y="6057112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8" name="Textfeld 7"/>
          <p:cNvSpPr txBox="1"/>
          <p:nvPr/>
        </p:nvSpPr>
        <p:spPr>
          <a:xfrm>
            <a:off x="8127155" y="3275514"/>
            <a:ext cx="285934" cy="383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</a:t>
            </a:r>
            <a:endParaRPr lang="en-GB" dirty="0"/>
          </a:p>
        </p:txBody>
      </p:sp>
      <p:sp>
        <p:nvSpPr>
          <p:cNvPr id="9" name="Textfeld 8"/>
          <p:cNvSpPr txBox="1"/>
          <p:nvPr/>
        </p:nvSpPr>
        <p:spPr>
          <a:xfrm>
            <a:off x="7072330" y="2204864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ϕ</a:t>
            </a:r>
            <a:endParaRPr lang="en-GB" dirty="0"/>
          </a:p>
        </p:txBody>
      </p:sp>
      <p:grpSp>
        <p:nvGrpSpPr>
          <p:cNvPr id="266" name="Gruppieren 265"/>
          <p:cNvGrpSpPr/>
          <p:nvPr/>
        </p:nvGrpSpPr>
        <p:grpSpPr>
          <a:xfrm rot="5400000">
            <a:off x="7920993" y="315267"/>
            <a:ext cx="963865" cy="972000"/>
            <a:chOff x="1763760" y="4401024"/>
            <a:chExt cx="963865" cy="972000"/>
          </a:xfrm>
        </p:grpSpPr>
        <p:sp>
          <p:nvSpPr>
            <p:cNvPr id="267" name="Rechteck 266"/>
            <p:cNvSpPr>
              <a:spLocks noChangeAspect="1"/>
            </p:cNvSpPr>
            <p:nvPr/>
          </p:nvSpPr>
          <p:spPr>
            <a:xfrm>
              <a:off x="2295577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8" name="Rechteck 267"/>
            <p:cNvSpPr>
              <a:spLocks noChangeAspect="1"/>
            </p:cNvSpPr>
            <p:nvPr/>
          </p:nvSpPr>
          <p:spPr>
            <a:xfrm>
              <a:off x="2295577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9" name="Rechteck 268"/>
            <p:cNvSpPr>
              <a:spLocks noChangeAspect="1"/>
            </p:cNvSpPr>
            <p:nvPr/>
          </p:nvSpPr>
          <p:spPr>
            <a:xfrm>
              <a:off x="2295577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0" name="Rechteck 269"/>
            <p:cNvSpPr>
              <a:spLocks noChangeAspect="1"/>
            </p:cNvSpPr>
            <p:nvPr/>
          </p:nvSpPr>
          <p:spPr>
            <a:xfrm>
              <a:off x="2295577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1" name="Rechteck 270"/>
            <p:cNvSpPr>
              <a:spLocks noChangeAspect="1"/>
            </p:cNvSpPr>
            <p:nvPr/>
          </p:nvSpPr>
          <p:spPr>
            <a:xfrm>
              <a:off x="2403625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2" name="Rechteck 271"/>
            <p:cNvSpPr>
              <a:spLocks noChangeAspect="1"/>
            </p:cNvSpPr>
            <p:nvPr/>
          </p:nvSpPr>
          <p:spPr>
            <a:xfrm>
              <a:off x="2403625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3" name="Rechteck 272"/>
            <p:cNvSpPr>
              <a:spLocks noChangeAspect="1"/>
            </p:cNvSpPr>
            <p:nvPr/>
          </p:nvSpPr>
          <p:spPr>
            <a:xfrm>
              <a:off x="2511625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4" name="Rechteck 273"/>
            <p:cNvSpPr>
              <a:spLocks noChangeAspect="1"/>
            </p:cNvSpPr>
            <p:nvPr/>
          </p:nvSpPr>
          <p:spPr>
            <a:xfrm>
              <a:off x="2511625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5" name="Rechteck 274"/>
            <p:cNvSpPr>
              <a:spLocks noChangeAspect="1"/>
            </p:cNvSpPr>
            <p:nvPr/>
          </p:nvSpPr>
          <p:spPr>
            <a:xfrm>
              <a:off x="2619625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6" name="Rechteck 275"/>
            <p:cNvSpPr>
              <a:spLocks noChangeAspect="1"/>
            </p:cNvSpPr>
            <p:nvPr/>
          </p:nvSpPr>
          <p:spPr>
            <a:xfrm>
              <a:off x="2619625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7" name="Rechteck 276"/>
            <p:cNvSpPr>
              <a:spLocks noChangeAspect="1"/>
            </p:cNvSpPr>
            <p:nvPr/>
          </p:nvSpPr>
          <p:spPr>
            <a:xfrm>
              <a:off x="2403625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8" name="Rechteck 277"/>
            <p:cNvSpPr>
              <a:spLocks noChangeAspect="1"/>
            </p:cNvSpPr>
            <p:nvPr/>
          </p:nvSpPr>
          <p:spPr>
            <a:xfrm>
              <a:off x="2403625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9" name="Rechteck 278"/>
            <p:cNvSpPr>
              <a:spLocks noChangeAspect="1"/>
            </p:cNvSpPr>
            <p:nvPr/>
          </p:nvSpPr>
          <p:spPr>
            <a:xfrm>
              <a:off x="2511625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0" name="Rechteck 279"/>
            <p:cNvSpPr>
              <a:spLocks noChangeAspect="1"/>
            </p:cNvSpPr>
            <p:nvPr/>
          </p:nvSpPr>
          <p:spPr>
            <a:xfrm>
              <a:off x="2511625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1" name="Rechteck 280"/>
            <p:cNvSpPr>
              <a:spLocks noChangeAspect="1"/>
            </p:cNvSpPr>
            <p:nvPr/>
          </p:nvSpPr>
          <p:spPr>
            <a:xfrm>
              <a:off x="2619625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2" name="Rechteck 281"/>
            <p:cNvSpPr>
              <a:spLocks noChangeAspect="1"/>
            </p:cNvSpPr>
            <p:nvPr/>
          </p:nvSpPr>
          <p:spPr>
            <a:xfrm>
              <a:off x="2619625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3" name="Rechteck 282"/>
            <p:cNvSpPr>
              <a:spLocks noChangeAspect="1"/>
            </p:cNvSpPr>
            <p:nvPr/>
          </p:nvSpPr>
          <p:spPr>
            <a:xfrm>
              <a:off x="1763760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4" name="Rechteck 283"/>
            <p:cNvSpPr>
              <a:spLocks noChangeAspect="1"/>
            </p:cNvSpPr>
            <p:nvPr/>
          </p:nvSpPr>
          <p:spPr>
            <a:xfrm>
              <a:off x="1763760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5" name="Rechteck 284"/>
            <p:cNvSpPr>
              <a:spLocks noChangeAspect="1"/>
            </p:cNvSpPr>
            <p:nvPr/>
          </p:nvSpPr>
          <p:spPr>
            <a:xfrm>
              <a:off x="1871760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6" name="Rechteck 285"/>
            <p:cNvSpPr>
              <a:spLocks noChangeAspect="1"/>
            </p:cNvSpPr>
            <p:nvPr/>
          </p:nvSpPr>
          <p:spPr>
            <a:xfrm>
              <a:off x="1871760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7" name="Rechteck 286"/>
            <p:cNvSpPr>
              <a:spLocks noChangeAspect="1"/>
            </p:cNvSpPr>
            <p:nvPr/>
          </p:nvSpPr>
          <p:spPr>
            <a:xfrm>
              <a:off x="1979760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8" name="Rechteck 287"/>
            <p:cNvSpPr>
              <a:spLocks noChangeAspect="1"/>
            </p:cNvSpPr>
            <p:nvPr/>
          </p:nvSpPr>
          <p:spPr>
            <a:xfrm>
              <a:off x="1979760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9" name="Rechteck 288"/>
            <p:cNvSpPr>
              <a:spLocks noChangeAspect="1"/>
            </p:cNvSpPr>
            <p:nvPr/>
          </p:nvSpPr>
          <p:spPr>
            <a:xfrm>
              <a:off x="2087760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0" name="Rechteck 289"/>
            <p:cNvSpPr>
              <a:spLocks noChangeAspect="1"/>
            </p:cNvSpPr>
            <p:nvPr/>
          </p:nvSpPr>
          <p:spPr>
            <a:xfrm>
              <a:off x="2087760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1" name="Rechteck 290"/>
            <p:cNvSpPr>
              <a:spLocks noChangeAspect="1"/>
            </p:cNvSpPr>
            <p:nvPr/>
          </p:nvSpPr>
          <p:spPr>
            <a:xfrm>
              <a:off x="1763760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2" name="Rechteck 291"/>
            <p:cNvSpPr>
              <a:spLocks noChangeAspect="1"/>
            </p:cNvSpPr>
            <p:nvPr/>
          </p:nvSpPr>
          <p:spPr>
            <a:xfrm>
              <a:off x="1763760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3" name="Rechteck 292"/>
            <p:cNvSpPr>
              <a:spLocks noChangeAspect="1"/>
            </p:cNvSpPr>
            <p:nvPr/>
          </p:nvSpPr>
          <p:spPr>
            <a:xfrm>
              <a:off x="1871760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4" name="Rechteck 293"/>
            <p:cNvSpPr>
              <a:spLocks noChangeAspect="1"/>
            </p:cNvSpPr>
            <p:nvPr/>
          </p:nvSpPr>
          <p:spPr>
            <a:xfrm>
              <a:off x="1871760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5" name="Rechteck 294"/>
            <p:cNvSpPr>
              <a:spLocks noChangeAspect="1"/>
            </p:cNvSpPr>
            <p:nvPr/>
          </p:nvSpPr>
          <p:spPr>
            <a:xfrm>
              <a:off x="1979760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6" name="Rechteck 295"/>
            <p:cNvSpPr>
              <a:spLocks noChangeAspect="1"/>
            </p:cNvSpPr>
            <p:nvPr/>
          </p:nvSpPr>
          <p:spPr>
            <a:xfrm>
              <a:off x="1979760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7" name="Rechteck 296"/>
            <p:cNvSpPr>
              <a:spLocks noChangeAspect="1"/>
            </p:cNvSpPr>
            <p:nvPr/>
          </p:nvSpPr>
          <p:spPr>
            <a:xfrm>
              <a:off x="2087760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8" name="Rechteck 297"/>
            <p:cNvSpPr>
              <a:spLocks noChangeAspect="1"/>
            </p:cNvSpPr>
            <p:nvPr/>
          </p:nvSpPr>
          <p:spPr>
            <a:xfrm>
              <a:off x="2087760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9" name="Rechteck 298"/>
            <p:cNvSpPr>
              <a:spLocks noChangeAspect="1"/>
            </p:cNvSpPr>
            <p:nvPr/>
          </p:nvSpPr>
          <p:spPr>
            <a:xfrm>
              <a:off x="2195808" y="440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0" name="Rechteck 299"/>
            <p:cNvSpPr>
              <a:spLocks noChangeAspect="1"/>
            </p:cNvSpPr>
            <p:nvPr/>
          </p:nvSpPr>
          <p:spPr>
            <a:xfrm>
              <a:off x="2195808" y="450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1" name="Rechteck 300"/>
            <p:cNvSpPr>
              <a:spLocks noChangeAspect="1"/>
            </p:cNvSpPr>
            <p:nvPr/>
          </p:nvSpPr>
          <p:spPr>
            <a:xfrm>
              <a:off x="2195808" y="461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2" name="Rechteck 301"/>
            <p:cNvSpPr>
              <a:spLocks noChangeAspect="1"/>
            </p:cNvSpPr>
            <p:nvPr/>
          </p:nvSpPr>
          <p:spPr>
            <a:xfrm>
              <a:off x="2195808" y="472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3" name="Rechteck 302"/>
            <p:cNvSpPr>
              <a:spLocks noChangeAspect="1"/>
            </p:cNvSpPr>
            <p:nvPr/>
          </p:nvSpPr>
          <p:spPr>
            <a:xfrm>
              <a:off x="2295577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4" name="Rechteck 303"/>
            <p:cNvSpPr>
              <a:spLocks noChangeAspect="1"/>
            </p:cNvSpPr>
            <p:nvPr/>
          </p:nvSpPr>
          <p:spPr>
            <a:xfrm>
              <a:off x="2295577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5" name="Rechteck 304"/>
            <p:cNvSpPr>
              <a:spLocks noChangeAspect="1"/>
            </p:cNvSpPr>
            <p:nvPr/>
          </p:nvSpPr>
          <p:spPr>
            <a:xfrm>
              <a:off x="2403625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6" name="Rechteck 305"/>
            <p:cNvSpPr>
              <a:spLocks noChangeAspect="1"/>
            </p:cNvSpPr>
            <p:nvPr/>
          </p:nvSpPr>
          <p:spPr>
            <a:xfrm>
              <a:off x="2403625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7" name="Rechteck 306"/>
            <p:cNvSpPr>
              <a:spLocks noChangeAspect="1"/>
            </p:cNvSpPr>
            <p:nvPr/>
          </p:nvSpPr>
          <p:spPr>
            <a:xfrm>
              <a:off x="2511625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8" name="Rechteck 307"/>
            <p:cNvSpPr>
              <a:spLocks noChangeAspect="1"/>
            </p:cNvSpPr>
            <p:nvPr/>
          </p:nvSpPr>
          <p:spPr>
            <a:xfrm>
              <a:off x="2511625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9" name="Rechteck 308"/>
            <p:cNvSpPr>
              <a:spLocks noChangeAspect="1"/>
            </p:cNvSpPr>
            <p:nvPr/>
          </p:nvSpPr>
          <p:spPr>
            <a:xfrm>
              <a:off x="2619625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0" name="Rechteck 309"/>
            <p:cNvSpPr>
              <a:spLocks noChangeAspect="1"/>
            </p:cNvSpPr>
            <p:nvPr/>
          </p:nvSpPr>
          <p:spPr>
            <a:xfrm>
              <a:off x="2619625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1" name="Rechteck 310"/>
            <p:cNvSpPr>
              <a:spLocks noChangeAspect="1"/>
            </p:cNvSpPr>
            <p:nvPr/>
          </p:nvSpPr>
          <p:spPr>
            <a:xfrm>
              <a:off x="2295577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2" name="Rechteck 311"/>
            <p:cNvSpPr>
              <a:spLocks noChangeAspect="1"/>
            </p:cNvSpPr>
            <p:nvPr/>
          </p:nvSpPr>
          <p:spPr>
            <a:xfrm>
              <a:off x="2295577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3" name="Rechteck 312"/>
            <p:cNvSpPr>
              <a:spLocks noChangeAspect="1"/>
            </p:cNvSpPr>
            <p:nvPr/>
          </p:nvSpPr>
          <p:spPr>
            <a:xfrm>
              <a:off x="2295577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4" name="Rechteck 313"/>
            <p:cNvSpPr>
              <a:spLocks noChangeAspect="1"/>
            </p:cNvSpPr>
            <p:nvPr/>
          </p:nvSpPr>
          <p:spPr>
            <a:xfrm>
              <a:off x="2403625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5" name="Rechteck 314"/>
            <p:cNvSpPr>
              <a:spLocks noChangeAspect="1"/>
            </p:cNvSpPr>
            <p:nvPr/>
          </p:nvSpPr>
          <p:spPr>
            <a:xfrm>
              <a:off x="2403625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6" name="Rechteck 315"/>
            <p:cNvSpPr>
              <a:spLocks noChangeAspect="1"/>
            </p:cNvSpPr>
            <p:nvPr/>
          </p:nvSpPr>
          <p:spPr>
            <a:xfrm>
              <a:off x="2511625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7" name="Rechteck 316"/>
            <p:cNvSpPr>
              <a:spLocks noChangeAspect="1"/>
            </p:cNvSpPr>
            <p:nvPr/>
          </p:nvSpPr>
          <p:spPr>
            <a:xfrm>
              <a:off x="2511625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8" name="Rechteck 317"/>
            <p:cNvSpPr>
              <a:spLocks noChangeAspect="1"/>
            </p:cNvSpPr>
            <p:nvPr/>
          </p:nvSpPr>
          <p:spPr>
            <a:xfrm>
              <a:off x="2619625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9" name="Rechteck 318"/>
            <p:cNvSpPr>
              <a:spLocks noChangeAspect="1"/>
            </p:cNvSpPr>
            <p:nvPr/>
          </p:nvSpPr>
          <p:spPr>
            <a:xfrm>
              <a:off x="2619625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0" name="Rechteck 319"/>
            <p:cNvSpPr>
              <a:spLocks noChangeAspect="1"/>
            </p:cNvSpPr>
            <p:nvPr/>
          </p:nvSpPr>
          <p:spPr>
            <a:xfrm>
              <a:off x="2403625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1" name="Rechteck 320"/>
            <p:cNvSpPr>
              <a:spLocks noChangeAspect="1"/>
            </p:cNvSpPr>
            <p:nvPr/>
          </p:nvSpPr>
          <p:spPr>
            <a:xfrm>
              <a:off x="2511625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2" name="Rechteck 321"/>
            <p:cNvSpPr>
              <a:spLocks noChangeAspect="1"/>
            </p:cNvSpPr>
            <p:nvPr/>
          </p:nvSpPr>
          <p:spPr>
            <a:xfrm>
              <a:off x="2619625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3" name="Rechteck 322"/>
            <p:cNvSpPr>
              <a:spLocks noChangeAspect="1"/>
            </p:cNvSpPr>
            <p:nvPr/>
          </p:nvSpPr>
          <p:spPr>
            <a:xfrm>
              <a:off x="1763760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4" name="Rechteck 323"/>
            <p:cNvSpPr>
              <a:spLocks noChangeAspect="1"/>
            </p:cNvSpPr>
            <p:nvPr/>
          </p:nvSpPr>
          <p:spPr>
            <a:xfrm>
              <a:off x="1763760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5" name="Rechteck 324"/>
            <p:cNvSpPr>
              <a:spLocks noChangeAspect="1"/>
            </p:cNvSpPr>
            <p:nvPr/>
          </p:nvSpPr>
          <p:spPr>
            <a:xfrm>
              <a:off x="1871760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6" name="Rechteck 325"/>
            <p:cNvSpPr>
              <a:spLocks noChangeAspect="1"/>
            </p:cNvSpPr>
            <p:nvPr/>
          </p:nvSpPr>
          <p:spPr>
            <a:xfrm>
              <a:off x="1871760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7" name="Rechteck 326"/>
            <p:cNvSpPr>
              <a:spLocks noChangeAspect="1"/>
            </p:cNvSpPr>
            <p:nvPr/>
          </p:nvSpPr>
          <p:spPr>
            <a:xfrm>
              <a:off x="1979760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8" name="Rechteck 327"/>
            <p:cNvSpPr>
              <a:spLocks noChangeAspect="1"/>
            </p:cNvSpPr>
            <p:nvPr/>
          </p:nvSpPr>
          <p:spPr>
            <a:xfrm>
              <a:off x="1979760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9" name="Rechteck 328"/>
            <p:cNvSpPr>
              <a:spLocks noChangeAspect="1"/>
            </p:cNvSpPr>
            <p:nvPr/>
          </p:nvSpPr>
          <p:spPr>
            <a:xfrm>
              <a:off x="2087760" y="4833024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0" name="Rechteck 329"/>
            <p:cNvSpPr>
              <a:spLocks noChangeAspect="1"/>
            </p:cNvSpPr>
            <p:nvPr/>
          </p:nvSpPr>
          <p:spPr>
            <a:xfrm>
              <a:off x="2087760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1" name="Rechteck 330"/>
            <p:cNvSpPr>
              <a:spLocks noChangeAspect="1"/>
            </p:cNvSpPr>
            <p:nvPr/>
          </p:nvSpPr>
          <p:spPr>
            <a:xfrm>
              <a:off x="2195808" y="4833024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2" name="Rechteck 331"/>
            <p:cNvSpPr>
              <a:spLocks noChangeAspect="1"/>
            </p:cNvSpPr>
            <p:nvPr/>
          </p:nvSpPr>
          <p:spPr>
            <a:xfrm>
              <a:off x="2195808" y="4941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3" name="Rechteck 332"/>
            <p:cNvSpPr>
              <a:spLocks noChangeAspect="1"/>
            </p:cNvSpPr>
            <p:nvPr/>
          </p:nvSpPr>
          <p:spPr>
            <a:xfrm>
              <a:off x="1763760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4" name="Rechteck 333"/>
            <p:cNvSpPr>
              <a:spLocks noChangeAspect="1"/>
            </p:cNvSpPr>
            <p:nvPr/>
          </p:nvSpPr>
          <p:spPr>
            <a:xfrm>
              <a:off x="1763760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5" name="Rechteck 334"/>
            <p:cNvSpPr>
              <a:spLocks noChangeAspect="1"/>
            </p:cNvSpPr>
            <p:nvPr/>
          </p:nvSpPr>
          <p:spPr>
            <a:xfrm>
              <a:off x="1871760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6" name="Rechteck 335"/>
            <p:cNvSpPr>
              <a:spLocks noChangeAspect="1"/>
            </p:cNvSpPr>
            <p:nvPr/>
          </p:nvSpPr>
          <p:spPr>
            <a:xfrm>
              <a:off x="1871760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7" name="Rechteck 336"/>
            <p:cNvSpPr>
              <a:spLocks noChangeAspect="1"/>
            </p:cNvSpPr>
            <p:nvPr/>
          </p:nvSpPr>
          <p:spPr>
            <a:xfrm>
              <a:off x="1979760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8" name="Rechteck 337"/>
            <p:cNvSpPr>
              <a:spLocks noChangeAspect="1"/>
            </p:cNvSpPr>
            <p:nvPr/>
          </p:nvSpPr>
          <p:spPr>
            <a:xfrm>
              <a:off x="1979760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9" name="Rechteck 338"/>
            <p:cNvSpPr>
              <a:spLocks noChangeAspect="1"/>
            </p:cNvSpPr>
            <p:nvPr/>
          </p:nvSpPr>
          <p:spPr>
            <a:xfrm>
              <a:off x="2087760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0" name="Rechteck 339"/>
            <p:cNvSpPr>
              <a:spLocks noChangeAspect="1"/>
            </p:cNvSpPr>
            <p:nvPr/>
          </p:nvSpPr>
          <p:spPr>
            <a:xfrm>
              <a:off x="2087760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1" name="Rechteck 340"/>
            <p:cNvSpPr>
              <a:spLocks noChangeAspect="1"/>
            </p:cNvSpPr>
            <p:nvPr/>
          </p:nvSpPr>
          <p:spPr>
            <a:xfrm>
              <a:off x="1763760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2" name="Rechteck 341"/>
            <p:cNvSpPr>
              <a:spLocks noChangeAspect="1"/>
            </p:cNvSpPr>
            <p:nvPr/>
          </p:nvSpPr>
          <p:spPr>
            <a:xfrm>
              <a:off x="1871760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3" name="Rechteck 342"/>
            <p:cNvSpPr>
              <a:spLocks noChangeAspect="1"/>
            </p:cNvSpPr>
            <p:nvPr/>
          </p:nvSpPr>
          <p:spPr>
            <a:xfrm>
              <a:off x="1979760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4" name="Rechteck 343"/>
            <p:cNvSpPr>
              <a:spLocks noChangeAspect="1"/>
            </p:cNvSpPr>
            <p:nvPr/>
          </p:nvSpPr>
          <p:spPr>
            <a:xfrm>
              <a:off x="2087760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5" name="Rechteck 344"/>
            <p:cNvSpPr>
              <a:spLocks noChangeAspect="1"/>
            </p:cNvSpPr>
            <p:nvPr/>
          </p:nvSpPr>
          <p:spPr>
            <a:xfrm>
              <a:off x="2195808" y="5049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6" name="Rechteck 345"/>
            <p:cNvSpPr>
              <a:spLocks noChangeAspect="1"/>
            </p:cNvSpPr>
            <p:nvPr/>
          </p:nvSpPr>
          <p:spPr>
            <a:xfrm>
              <a:off x="2195808" y="5157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7" name="Rechteck 346"/>
            <p:cNvSpPr>
              <a:spLocks noChangeAspect="1"/>
            </p:cNvSpPr>
            <p:nvPr/>
          </p:nvSpPr>
          <p:spPr>
            <a:xfrm>
              <a:off x="2195808" y="5265024"/>
              <a:ext cx="108000" cy="108000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cxnSp>
        <p:nvCxnSpPr>
          <p:cNvPr id="349" name="Gerader Verbinder 348"/>
          <p:cNvCxnSpPr/>
          <p:nvPr/>
        </p:nvCxnSpPr>
        <p:spPr>
          <a:xfrm flipV="1">
            <a:off x="8026015" y="804960"/>
            <a:ext cx="387074" cy="1533414"/>
          </a:xfrm>
          <a:prstGeom prst="line">
            <a:avLst/>
          </a:prstGeom>
          <a:ln cap="rnd">
            <a:solidFill>
              <a:srgbClr val="FF0000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6" name="Rechteck 355"/>
          <p:cNvSpPr>
            <a:spLocks noChangeAspect="1"/>
          </p:cNvSpPr>
          <p:nvPr/>
        </p:nvSpPr>
        <p:spPr>
          <a:xfrm>
            <a:off x="4211960" y="1340768"/>
            <a:ext cx="108000" cy="108000"/>
          </a:xfrm>
          <a:prstGeom prst="rect">
            <a:avLst/>
          </a:prstGeom>
          <a:solidFill>
            <a:srgbClr val="8CE6A1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358" name="Gruppieren 357"/>
          <p:cNvGrpSpPr>
            <a:grpSpLocks noChangeAspect="1"/>
          </p:cNvGrpSpPr>
          <p:nvPr/>
        </p:nvGrpSpPr>
        <p:grpSpPr>
          <a:xfrm rot="16200000">
            <a:off x="7120503" y="4584398"/>
            <a:ext cx="761918" cy="3047378"/>
            <a:chOff x="3599952" y="1376808"/>
            <a:chExt cx="1728168" cy="6912000"/>
          </a:xfrm>
        </p:grpSpPr>
        <p:sp>
          <p:nvSpPr>
            <p:cNvPr id="359" name="Rechteck 358"/>
            <p:cNvSpPr>
              <a:spLocks noChangeAspect="1"/>
            </p:cNvSpPr>
            <p:nvPr/>
          </p:nvSpPr>
          <p:spPr>
            <a:xfrm>
              <a:off x="4572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0" name="Rechteck 359"/>
            <p:cNvSpPr>
              <a:spLocks noChangeAspect="1"/>
            </p:cNvSpPr>
            <p:nvPr/>
          </p:nvSpPr>
          <p:spPr>
            <a:xfrm>
              <a:off x="4572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1" name="Rechteck 360"/>
            <p:cNvSpPr>
              <a:spLocks noChangeAspect="1"/>
            </p:cNvSpPr>
            <p:nvPr/>
          </p:nvSpPr>
          <p:spPr>
            <a:xfrm>
              <a:off x="4680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2" name="Rechteck 361"/>
            <p:cNvSpPr>
              <a:spLocks noChangeAspect="1"/>
            </p:cNvSpPr>
            <p:nvPr/>
          </p:nvSpPr>
          <p:spPr>
            <a:xfrm>
              <a:off x="4680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3" name="Rechteck 362"/>
            <p:cNvSpPr>
              <a:spLocks noChangeAspect="1"/>
            </p:cNvSpPr>
            <p:nvPr/>
          </p:nvSpPr>
          <p:spPr>
            <a:xfrm>
              <a:off x="4788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4" name="Rechteck 363"/>
            <p:cNvSpPr>
              <a:spLocks noChangeAspect="1"/>
            </p:cNvSpPr>
            <p:nvPr/>
          </p:nvSpPr>
          <p:spPr>
            <a:xfrm>
              <a:off x="4788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5" name="Rechteck 364"/>
            <p:cNvSpPr>
              <a:spLocks noChangeAspect="1"/>
            </p:cNvSpPr>
            <p:nvPr/>
          </p:nvSpPr>
          <p:spPr>
            <a:xfrm>
              <a:off x="4896000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6" name="Rechteck 365"/>
            <p:cNvSpPr>
              <a:spLocks noChangeAspect="1"/>
            </p:cNvSpPr>
            <p:nvPr/>
          </p:nvSpPr>
          <p:spPr>
            <a:xfrm>
              <a:off x="4896000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7" name="Rechteck 366"/>
            <p:cNvSpPr>
              <a:spLocks noChangeAspect="1"/>
            </p:cNvSpPr>
            <p:nvPr/>
          </p:nvSpPr>
          <p:spPr>
            <a:xfrm>
              <a:off x="4572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8" name="Rechteck 367"/>
            <p:cNvSpPr>
              <a:spLocks noChangeAspect="1"/>
            </p:cNvSpPr>
            <p:nvPr/>
          </p:nvSpPr>
          <p:spPr>
            <a:xfrm>
              <a:off x="4572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9" name="Rechteck 368"/>
            <p:cNvSpPr>
              <a:spLocks noChangeAspect="1"/>
            </p:cNvSpPr>
            <p:nvPr/>
          </p:nvSpPr>
          <p:spPr>
            <a:xfrm>
              <a:off x="4680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0" name="Rechteck 369"/>
            <p:cNvSpPr>
              <a:spLocks noChangeAspect="1"/>
            </p:cNvSpPr>
            <p:nvPr/>
          </p:nvSpPr>
          <p:spPr>
            <a:xfrm>
              <a:off x="4680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1" name="Rechteck 370"/>
            <p:cNvSpPr>
              <a:spLocks noChangeAspect="1"/>
            </p:cNvSpPr>
            <p:nvPr/>
          </p:nvSpPr>
          <p:spPr>
            <a:xfrm>
              <a:off x="4788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2" name="Rechteck 371"/>
            <p:cNvSpPr>
              <a:spLocks noChangeAspect="1"/>
            </p:cNvSpPr>
            <p:nvPr/>
          </p:nvSpPr>
          <p:spPr>
            <a:xfrm>
              <a:off x="4788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3" name="Rechteck 372"/>
            <p:cNvSpPr>
              <a:spLocks noChangeAspect="1"/>
            </p:cNvSpPr>
            <p:nvPr/>
          </p:nvSpPr>
          <p:spPr>
            <a:xfrm>
              <a:off x="4896000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4" name="Rechteck 373"/>
            <p:cNvSpPr>
              <a:spLocks noChangeAspect="1"/>
            </p:cNvSpPr>
            <p:nvPr/>
          </p:nvSpPr>
          <p:spPr>
            <a:xfrm>
              <a:off x="4896000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5" name="Rechteck 374"/>
            <p:cNvSpPr>
              <a:spLocks noChangeAspect="1"/>
            </p:cNvSpPr>
            <p:nvPr/>
          </p:nvSpPr>
          <p:spPr>
            <a:xfrm>
              <a:off x="5004048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6" name="Rechteck 375"/>
            <p:cNvSpPr>
              <a:spLocks noChangeAspect="1"/>
            </p:cNvSpPr>
            <p:nvPr/>
          </p:nvSpPr>
          <p:spPr>
            <a:xfrm>
              <a:off x="5004048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7" name="Rechteck 376"/>
            <p:cNvSpPr>
              <a:spLocks noChangeAspect="1"/>
            </p:cNvSpPr>
            <p:nvPr/>
          </p:nvSpPr>
          <p:spPr>
            <a:xfrm>
              <a:off x="5112048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8" name="Rechteck 377"/>
            <p:cNvSpPr>
              <a:spLocks noChangeAspect="1"/>
            </p:cNvSpPr>
            <p:nvPr/>
          </p:nvSpPr>
          <p:spPr>
            <a:xfrm>
              <a:off x="5112048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9" name="Rechteck 378"/>
            <p:cNvSpPr>
              <a:spLocks noChangeAspect="1"/>
            </p:cNvSpPr>
            <p:nvPr/>
          </p:nvSpPr>
          <p:spPr>
            <a:xfrm>
              <a:off x="5220048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0" name="Rechteck 379"/>
            <p:cNvSpPr>
              <a:spLocks noChangeAspect="1"/>
            </p:cNvSpPr>
            <p:nvPr/>
          </p:nvSpPr>
          <p:spPr>
            <a:xfrm>
              <a:off x="5220048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1" name="Rechteck 380"/>
            <p:cNvSpPr>
              <a:spLocks noChangeAspect="1"/>
            </p:cNvSpPr>
            <p:nvPr/>
          </p:nvSpPr>
          <p:spPr>
            <a:xfrm>
              <a:off x="5004048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2" name="Rechteck 381"/>
            <p:cNvSpPr>
              <a:spLocks noChangeAspect="1"/>
            </p:cNvSpPr>
            <p:nvPr/>
          </p:nvSpPr>
          <p:spPr>
            <a:xfrm>
              <a:off x="5004048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3" name="Rechteck 382"/>
            <p:cNvSpPr>
              <a:spLocks noChangeAspect="1"/>
            </p:cNvSpPr>
            <p:nvPr/>
          </p:nvSpPr>
          <p:spPr>
            <a:xfrm>
              <a:off x="5112048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4" name="Rechteck 383"/>
            <p:cNvSpPr>
              <a:spLocks noChangeAspect="1"/>
            </p:cNvSpPr>
            <p:nvPr/>
          </p:nvSpPr>
          <p:spPr>
            <a:xfrm>
              <a:off x="5112048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5" name="Rechteck 384"/>
            <p:cNvSpPr>
              <a:spLocks noChangeAspect="1"/>
            </p:cNvSpPr>
            <p:nvPr/>
          </p:nvSpPr>
          <p:spPr>
            <a:xfrm>
              <a:off x="5220048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6" name="Rechteck 385"/>
            <p:cNvSpPr>
              <a:spLocks noChangeAspect="1"/>
            </p:cNvSpPr>
            <p:nvPr/>
          </p:nvSpPr>
          <p:spPr>
            <a:xfrm>
              <a:off x="5220048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7" name="Rechteck 386"/>
            <p:cNvSpPr>
              <a:spLocks noChangeAspect="1"/>
            </p:cNvSpPr>
            <p:nvPr/>
          </p:nvSpPr>
          <p:spPr>
            <a:xfrm>
              <a:off x="4572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8" name="Rechteck 387"/>
            <p:cNvSpPr>
              <a:spLocks noChangeAspect="1"/>
            </p:cNvSpPr>
            <p:nvPr/>
          </p:nvSpPr>
          <p:spPr>
            <a:xfrm>
              <a:off x="4680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9" name="Rechteck 388"/>
            <p:cNvSpPr>
              <a:spLocks noChangeAspect="1"/>
            </p:cNvSpPr>
            <p:nvPr/>
          </p:nvSpPr>
          <p:spPr>
            <a:xfrm>
              <a:off x="4788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0" name="Rechteck 389"/>
            <p:cNvSpPr>
              <a:spLocks noChangeAspect="1"/>
            </p:cNvSpPr>
            <p:nvPr/>
          </p:nvSpPr>
          <p:spPr>
            <a:xfrm>
              <a:off x="4896000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1" name="Rechteck 390"/>
            <p:cNvSpPr>
              <a:spLocks noChangeAspect="1"/>
            </p:cNvSpPr>
            <p:nvPr/>
          </p:nvSpPr>
          <p:spPr>
            <a:xfrm>
              <a:off x="5004048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2" name="Rechteck 391"/>
            <p:cNvSpPr>
              <a:spLocks noChangeAspect="1"/>
            </p:cNvSpPr>
            <p:nvPr/>
          </p:nvSpPr>
          <p:spPr>
            <a:xfrm>
              <a:off x="5112048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3" name="Rechteck 392"/>
            <p:cNvSpPr>
              <a:spLocks noChangeAspect="1"/>
            </p:cNvSpPr>
            <p:nvPr/>
          </p:nvSpPr>
          <p:spPr>
            <a:xfrm>
              <a:off x="5220048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4" name="Rechteck 393"/>
            <p:cNvSpPr>
              <a:spLocks noChangeAspect="1"/>
            </p:cNvSpPr>
            <p:nvPr/>
          </p:nvSpPr>
          <p:spPr>
            <a:xfrm>
              <a:off x="3599952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5" name="Rechteck 394"/>
            <p:cNvSpPr>
              <a:spLocks noChangeAspect="1"/>
            </p:cNvSpPr>
            <p:nvPr/>
          </p:nvSpPr>
          <p:spPr>
            <a:xfrm>
              <a:off x="3599952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6" name="Rechteck 395"/>
            <p:cNvSpPr>
              <a:spLocks noChangeAspect="1"/>
            </p:cNvSpPr>
            <p:nvPr/>
          </p:nvSpPr>
          <p:spPr>
            <a:xfrm>
              <a:off x="3707952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7" name="Rechteck 396"/>
            <p:cNvSpPr>
              <a:spLocks noChangeAspect="1"/>
            </p:cNvSpPr>
            <p:nvPr/>
          </p:nvSpPr>
          <p:spPr>
            <a:xfrm>
              <a:off x="3707952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8" name="Rechteck 397"/>
            <p:cNvSpPr>
              <a:spLocks noChangeAspect="1"/>
            </p:cNvSpPr>
            <p:nvPr/>
          </p:nvSpPr>
          <p:spPr>
            <a:xfrm>
              <a:off x="3815952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9" name="Rechteck 398"/>
            <p:cNvSpPr>
              <a:spLocks noChangeAspect="1"/>
            </p:cNvSpPr>
            <p:nvPr/>
          </p:nvSpPr>
          <p:spPr>
            <a:xfrm>
              <a:off x="3815952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0" name="Rechteck 399"/>
            <p:cNvSpPr>
              <a:spLocks noChangeAspect="1"/>
            </p:cNvSpPr>
            <p:nvPr/>
          </p:nvSpPr>
          <p:spPr>
            <a:xfrm>
              <a:off x="3923952" y="13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1" name="Rechteck 400"/>
            <p:cNvSpPr>
              <a:spLocks noChangeAspect="1"/>
            </p:cNvSpPr>
            <p:nvPr/>
          </p:nvSpPr>
          <p:spPr>
            <a:xfrm>
              <a:off x="3923952" y="14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2" name="Rechteck 401"/>
            <p:cNvSpPr>
              <a:spLocks noChangeAspect="1"/>
            </p:cNvSpPr>
            <p:nvPr/>
          </p:nvSpPr>
          <p:spPr>
            <a:xfrm>
              <a:off x="3599952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3" name="Rechteck 402"/>
            <p:cNvSpPr>
              <a:spLocks noChangeAspect="1"/>
            </p:cNvSpPr>
            <p:nvPr/>
          </p:nvSpPr>
          <p:spPr>
            <a:xfrm>
              <a:off x="3599952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4" name="Rechteck 403"/>
            <p:cNvSpPr>
              <a:spLocks noChangeAspect="1"/>
            </p:cNvSpPr>
            <p:nvPr/>
          </p:nvSpPr>
          <p:spPr>
            <a:xfrm>
              <a:off x="3707952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5" name="Rechteck 404"/>
            <p:cNvSpPr>
              <a:spLocks noChangeAspect="1"/>
            </p:cNvSpPr>
            <p:nvPr/>
          </p:nvSpPr>
          <p:spPr>
            <a:xfrm>
              <a:off x="3707952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6" name="Rechteck 405"/>
            <p:cNvSpPr>
              <a:spLocks noChangeAspect="1"/>
            </p:cNvSpPr>
            <p:nvPr/>
          </p:nvSpPr>
          <p:spPr>
            <a:xfrm>
              <a:off x="3815952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7" name="Rechteck 406"/>
            <p:cNvSpPr>
              <a:spLocks noChangeAspect="1"/>
            </p:cNvSpPr>
            <p:nvPr/>
          </p:nvSpPr>
          <p:spPr>
            <a:xfrm>
              <a:off x="3815952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8" name="Rechteck 407"/>
            <p:cNvSpPr>
              <a:spLocks noChangeAspect="1"/>
            </p:cNvSpPr>
            <p:nvPr/>
          </p:nvSpPr>
          <p:spPr>
            <a:xfrm>
              <a:off x="3923952" y="15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9" name="Rechteck 408"/>
            <p:cNvSpPr>
              <a:spLocks noChangeAspect="1"/>
            </p:cNvSpPr>
            <p:nvPr/>
          </p:nvSpPr>
          <p:spPr>
            <a:xfrm>
              <a:off x="3923952" y="17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0" name="Rechteck 409"/>
            <p:cNvSpPr>
              <a:spLocks noChangeAspect="1"/>
            </p:cNvSpPr>
            <p:nvPr/>
          </p:nvSpPr>
          <p:spPr>
            <a:xfrm>
              <a:off x="4032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1" name="Rechteck 410"/>
            <p:cNvSpPr>
              <a:spLocks noChangeAspect="1"/>
            </p:cNvSpPr>
            <p:nvPr/>
          </p:nvSpPr>
          <p:spPr>
            <a:xfrm>
              <a:off x="4032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2" name="Rechteck 411"/>
            <p:cNvSpPr>
              <a:spLocks noChangeAspect="1"/>
            </p:cNvSpPr>
            <p:nvPr/>
          </p:nvSpPr>
          <p:spPr>
            <a:xfrm>
              <a:off x="4140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3" name="Rechteck 412"/>
            <p:cNvSpPr>
              <a:spLocks noChangeAspect="1"/>
            </p:cNvSpPr>
            <p:nvPr/>
          </p:nvSpPr>
          <p:spPr>
            <a:xfrm>
              <a:off x="4140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4" name="Rechteck 413"/>
            <p:cNvSpPr>
              <a:spLocks noChangeAspect="1"/>
            </p:cNvSpPr>
            <p:nvPr/>
          </p:nvSpPr>
          <p:spPr>
            <a:xfrm>
              <a:off x="4248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5" name="Rechteck 414"/>
            <p:cNvSpPr>
              <a:spLocks noChangeAspect="1"/>
            </p:cNvSpPr>
            <p:nvPr/>
          </p:nvSpPr>
          <p:spPr>
            <a:xfrm>
              <a:off x="4248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6" name="Rechteck 415"/>
            <p:cNvSpPr>
              <a:spLocks noChangeAspect="1"/>
            </p:cNvSpPr>
            <p:nvPr/>
          </p:nvSpPr>
          <p:spPr>
            <a:xfrm>
              <a:off x="4356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7" name="Rechteck 416"/>
            <p:cNvSpPr>
              <a:spLocks noChangeAspect="1"/>
            </p:cNvSpPr>
            <p:nvPr/>
          </p:nvSpPr>
          <p:spPr>
            <a:xfrm>
              <a:off x="4356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8" name="Rechteck 417"/>
            <p:cNvSpPr>
              <a:spLocks noChangeAspect="1"/>
            </p:cNvSpPr>
            <p:nvPr/>
          </p:nvSpPr>
          <p:spPr>
            <a:xfrm>
              <a:off x="4032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9" name="Rechteck 418"/>
            <p:cNvSpPr>
              <a:spLocks noChangeAspect="1"/>
            </p:cNvSpPr>
            <p:nvPr/>
          </p:nvSpPr>
          <p:spPr>
            <a:xfrm>
              <a:off x="4032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0" name="Rechteck 419"/>
            <p:cNvSpPr>
              <a:spLocks noChangeAspect="1"/>
            </p:cNvSpPr>
            <p:nvPr/>
          </p:nvSpPr>
          <p:spPr>
            <a:xfrm>
              <a:off x="4140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1" name="Rechteck 420"/>
            <p:cNvSpPr>
              <a:spLocks noChangeAspect="1"/>
            </p:cNvSpPr>
            <p:nvPr/>
          </p:nvSpPr>
          <p:spPr>
            <a:xfrm>
              <a:off x="4140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2" name="Rechteck 421"/>
            <p:cNvSpPr>
              <a:spLocks noChangeAspect="1"/>
            </p:cNvSpPr>
            <p:nvPr/>
          </p:nvSpPr>
          <p:spPr>
            <a:xfrm>
              <a:off x="4248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3" name="Rechteck 422"/>
            <p:cNvSpPr>
              <a:spLocks noChangeAspect="1"/>
            </p:cNvSpPr>
            <p:nvPr/>
          </p:nvSpPr>
          <p:spPr>
            <a:xfrm>
              <a:off x="4248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4" name="Rechteck 423"/>
            <p:cNvSpPr>
              <a:spLocks noChangeAspect="1"/>
            </p:cNvSpPr>
            <p:nvPr/>
          </p:nvSpPr>
          <p:spPr>
            <a:xfrm>
              <a:off x="4356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5" name="Rechteck 424"/>
            <p:cNvSpPr>
              <a:spLocks noChangeAspect="1"/>
            </p:cNvSpPr>
            <p:nvPr/>
          </p:nvSpPr>
          <p:spPr>
            <a:xfrm>
              <a:off x="4356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6" name="Rechteck 425"/>
            <p:cNvSpPr>
              <a:spLocks noChangeAspect="1"/>
            </p:cNvSpPr>
            <p:nvPr/>
          </p:nvSpPr>
          <p:spPr>
            <a:xfrm>
              <a:off x="4464000" y="13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7" name="Rechteck 426"/>
            <p:cNvSpPr>
              <a:spLocks noChangeAspect="1"/>
            </p:cNvSpPr>
            <p:nvPr/>
          </p:nvSpPr>
          <p:spPr>
            <a:xfrm>
              <a:off x="4464000" y="14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8" name="Rechteck 427"/>
            <p:cNvSpPr>
              <a:spLocks noChangeAspect="1"/>
            </p:cNvSpPr>
            <p:nvPr/>
          </p:nvSpPr>
          <p:spPr>
            <a:xfrm>
              <a:off x="4464000" y="15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9" name="Rechteck 428"/>
            <p:cNvSpPr>
              <a:spLocks noChangeAspect="1"/>
            </p:cNvSpPr>
            <p:nvPr/>
          </p:nvSpPr>
          <p:spPr>
            <a:xfrm>
              <a:off x="4464000" y="17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0" name="Rechteck 429"/>
            <p:cNvSpPr>
              <a:spLocks noChangeAspect="1"/>
            </p:cNvSpPr>
            <p:nvPr/>
          </p:nvSpPr>
          <p:spPr>
            <a:xfrm>
              <a:off x="3599952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1" name="Rechteck 430"/>
            <p:cNvSpPr>
              <a:spLocks noChangeAspect="1"/>
            </p:cNvSpPr>
            <p:nvPr/>
          </p:nvSpPr>
          <p:spPr>
            <a:xfrm>
              <a:off x="3707952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2" name="Rechteck 431"/>
            <p:cNvSpPr>
              <a:spLocks noChangeAspect="1"/>
            </p:cNvSpPr>
            <p:nvPr/>
          </p:nvSpPr>
          <p:spPr>
            <a:xfrm>
              <a:off x="3815952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3" name="Rechteck 432"/>
            <p:cNvSpPr>
              <a:spLocks noChangeAspect="1"/>
            </p:cNvSpPr>
            <p:nvPr/>
          </p:nvSpPr>
          <p:spPr>
            <a:xfrm>
              <a:off x="3923952" y="18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4" name="Rechteck 433"/>
            <p:cNvSpPr>
              <a:spLocks noChangeAspect="1"/>
            </p:cNvSpPr>
            <p:nvPr/>
          </p:nvSpPr>
          <p:spPr>
            <a:xfrm>
              <a:off x="4032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5" name="Rechteck 434"/>
            <p:cNvSpPr>
              <a:spLocks noChangeAspect="1"/>
            </p:cNvSpPr>
            <p:nvPr/>
          </p:nvSpPr>
          <p:spPr>
            <a:xfrm>
              <a:off x="4140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6" name="Rechteck 435"/>
            <p:cNvSpPr>
              <a:spLocks noChangeAspect="1"/>
            </p:cNvSpPr>
            <p:nvPr/>
          </p:nvSpPr>
          <p:spPr>
            <a:xfrm>
              <a:off x="4248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7" name="Rechteck 436"/>
            <p:cNvSpPr>
              <a:spLocks noChangeAspect="1"/>
            </p:cNvSpPr>
            <p:nvPr/>
          </p:nvSpPr>
          <p:spPr>
            <a:xfrm>
              <a:off x="4356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8" name="Rechteck 437"/>
            <p:cNvSpPr>
              <a:spLocks noChangeAspect="1"/>
            </p:cNvSpPr>
            <p:nvPr/>
          </p:nvSpPr>
          <p:spPr>
            <a:xfrm>
              <a:off x="4464000" y="18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9" name="Rechteck 438"/>
            <p:cNvSpPr>
              <a:spLocks noChangeAspect="1"/>
            </p:cNvSpPr>
            <p:nvPr/>
          </p:nvSpPr>
          <p:spPr>
            <a:xfrm>
              <a:off x="4572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0" name="Rechteck 439"/>
            <p:cNvSpPr>
              <a:spLocks noChangeAspect="1"/>
            </p:cNvSpPr>
            <p:nvPr/>
          </p:nvSpPr>
          <p:spPr>
            <a:xfrm>
              <a:off x="4572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1" name="Rechteck 440"/>
            <p:cNvSpPr>
              <a:spLocks noChangeAspect="1"/>
            </p:cNvSpPr>
            <p:nvPr/>
          </p:nvSpPr>
          <p:spPr>
            <a:xfrm>
              <a:off x="4680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2" name="Rechteck 441"/>
            <p:cNvSpPr>
              <a:spLocks noChangeAspect="1"/>
            </p:cNvSpPr>
            <p:nvPr/>
          </p:nvSpPr>
          <p:spPr>
            <a:xfrm>
              <a:off x="4680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3" name="Rechteck 442"/>
            <p:cNvSpPr>
              <a:spLocks noChangeAspect="1"/>
            </p:cNvSpPr>
            <p:nvPr/>
          </p:nvSpPr>
          <p:spPr>
            <a:xfrm>
              <a:off x="4788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4" name="Rechteck 443"/>
            <p:cNvSpPr>
              <a:spLocks noChangeAspect="1"/>
            </p:cNvSpPr>
            <p:nvPr/>
          </p:nvSpPr>
          <p:spPr>
            <a:xfrm>
              <a:off x="4788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5" name="Rechteck 444"/>
            <p:cNvSpPr>
              <a:spLocks noChangeAspect="1"/>
            </p:cNvSpPr>
            <p:nvPr/>
          </p:nvSpPr>
          <p:spPr>
            <a:xfrm>
              <a:off x="4896072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6" name="Rechteck 445"/>
            <p:cNvSpPr>
              <a:spLocks noChangeAspect="1"/>
            </p:cNvSpPr>
            <p:nvPr/>
          </p:nvSpPr>
          <p:spPr>
            <a:xfrm>
              <a:off x="4896072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7" name="Rechteck 446"/>
            <p:cNvSpPr>
              <a:spLocks noChangeAspect="1"/>
            </p:cNvSpPr>
            <p:nvPr/>
          </p:nvSpPr>
          <p:spPr>
            <a:xfrm>
              <a:off x="4572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8" name="Rechteck 447"/>
            <p:cNvSpPr>
              <a:spLocks noChangeAspect="1"/>
            </p:cNvSpPr>
            <p:nvPr/>
          </p:nvSpPr>
          <p:spPr>
            <a:xfrm>
              <a:off x="4680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9" name="Rechteck 448"/>
            <p:cNvSpPr>
              <a:spLocks noChangeAspect="1"/>
            </p:cNvSpPr>
            <p:nvPr/>
          </p:nvSpPr>
          <p:spPr>
            <a:xfrm>
              <a:off x="4788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0" name="Rechteck 449"/>
            <p:cNvSpPr>
              <a:spLocks noChangeAspect="1"/>
            </p:cNvSpPr>
            <p:nvPr/>
          </p:nvSpPr>
          <p:spPr>
            <a:xfrm>
              <a:off x="4896072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1" name="Rechteck 450"/>
            <p:cNvSpPr>
              <a:spLocks noChangeAspect="1"/>
            </p:cNvSpPr>
            <p:nvPr/>
          </p:nvSpPr>
          <p:spPr>
            <a:xfrm>
              <a:off x="5004120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2" name="Rechteck 451"/>
            <p:cNvSpPr>
              <a:spLocks noChangeAspect="1"/>
            </p:cNvSpPr>
            <p:nvPr/>
          </p:nvSpPr>
          <p:spPr>
            <a:xfrm>
              <a:off x="5004120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3" name="Rechteck 452"/>
            <p:cNvSpPr>
              <a:spLocks noChangeAspect="1"/>
            </p:cNvSpPr>
            <p:nvPr/>
          </p:nvSpPr>
          <p:spPr>
            <a:xfrm>
              <a:off x="5112120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4" name="Rechteck 453"/>
            <p:cNvSpPr>
              <a:spLocks noChangeAspect="1"/>
            </p:cNvSpPr>
            <p:nvPr/>
          </p:nvSpPr>
          <p:spPr>
            <a:xfrm>
              <a:off x="5112120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5" name="Rechteck 454"/>
            <p:cNvSpPr>
              <a:spLocks noChangeAspect="1"/>
            </p:cNvSpPr>
            <p:nvPr/>
          </p:nvSpPr>
          <p:spPr>
            <a:xfrm>
              <a:off x="5220120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6" name="Rechteck 455"/>
            <p:cNvSpPr>
              <a:spLocks noChangeAspect="1"/>
            </p:cNvSpPr>
            <p:nvPr/>
          </p:nvSpPr>
          <p:spPr>
            <a:xfrm>
              <a:off x="5220120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7" name="Rechteck 456"/>
            <p:cNvSpPr>
              <a:spLocks noChangeAspect="1"/>
            </p:cNvSpPr>
            <p:nvPr/>
          </p:nvSpPr>
          <p:spPr>
            <a:xfrm>
              <a:off x="5004120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8" name="Rechteck 457"/>
            <p:cNvSpPr>
              <a:spLocks noChangeAspect="1"/>
            </p:cNvSpPr>
            <p:nvPr/>
          </p:nvSpPr>
          <p:spPr>
            <a:xfrm>
              <a:off x="5112120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9" name="Rechteck 458"/>
            <p:cNvSpPr>
              <a:spLocks noChangeAspect="1"/>
            </p:cNvSpPr>
            <p:nvPr/>
          </p:nvSpPr>
          <p:spPr>
            <a:xfrm>
              <a:off x="5220120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0" name="Rechteck 459"/>
            <p:cNvSpPr>
              <a:spLocks noChangeAspect="1"/>
            </p:cNvSpPr>
            <p:nvPr/>
          </p:nvSpPr>
          <p:spPr>
            <a:xfrm>
              <a:off x="3600024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1" name="Rechteck 460"/>
            <p:cNvSpPr>
              <a:spLocks noChangeAspect="1"/>
            </p:cNvSpPr>
            <p:nvPr/>
          </p:nvSpPr>
          <p:spPr>
            <a:xfrm>
              <a:off x="3600024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2" name="Rechteck 461"/>
            <p:cNvSpPr>
              <a:spLocks noChangeAspect="1"/>
            </p:cNvSpPr>
            <p:nvPr/>
          </p:nvSpPr>
          <p:spPr>
            <a:xfrm>
              <a:off x="3708024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3" name="Rechteck 462"/>
            <p:cNvSpPr>
              <a:spLocks noChangeAspect="1"/>
            </p:cNvSpPr>
            <p:nvPr/>
          </p:nvSpPr>
          <p:spPr>
            <a:xfrm>
              <a:off x="3708024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4" name="Rechteck 463"/>
            <p:cNvSpPr>
              <a:spLocks noChangeAspect="1"/>
            </p:cNvSpPr>
            <p:nvPr/>
          </p:nvSpPr>
          <p:spPr>
            <a:xfrm>
              <a:off x="3816024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5" name="Rechteck 464"/>
            <p:cNvSpPr>
              <a:spLocks noChangeAspect="1"/>
            </p:cNvSpPr>
            <p:nvPr/>
          </p:nvSpPr>
          <p:spPr>
            <a:xfrm>
              <a:off x="3816024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6" name="Rechteck 465"/>
            <p:cNvSpPr>
              <a:spLocks noChangeAspect="1"/>
            </p:cNvSpPr>
            <p:nvPr/>
          </p:nvSpPr>
          <p:spPr>
            <a:xfrm>
              <a:off x="3924024" y="19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7" name="Rechteck 466"/>
            <p:cNvSpPr>
              <a:spLocks noChangeAspect="1"/>
            </p:cNvSpPr>
            <p:nvPr/>
          </p:nvSpPr>
          <p:spPr>
            <a:xfrm>
              <a:off x="3924024" y="20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8" name="Rechteck 467"/>
            <p:cNvSpPr>
              <a:spLocks noChangeAspect="1"/>
            </p:cNvSpPr>
            <p:nvPr/>
          </p:nvSpPr>
          <p:spPr>
            <a:xfrm>
              <a:off x="3600024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9" name="Rechteck 468"/>
            <p:cNvSpPr>
              <a:spLocks noChangeAspect="1"/>
            </p:cNvSpPr>
            <p:nvPr/>
          </p:nvSpPr>
          <p:spPr>
            <a:xfrm>
              <a:off x="3708024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0" name="Rechteck 469"/>
            <p:cNvSpPr>
              <a:spLocks noChangeAspect="1"/>
            </p:cNvSpPr>
            <p:nvPr/>
          </p:nvSpPr>
          <p:spPr>
            <a:xfrm>
              <a:off x="3816024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1" name="Rechteck 470"/>
            <p:cNvSpPr>
              <a:spLocks noChangeAspect="1"/>
            </p:cNvSpPr>
            <p:nvPr/>
          </p:nvSpPr>
          <p:spPr>
            <a:xfrm>
              <a:off x="3924024" y="21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2" name="Rechteck 471"/>
            <p:cNvSpPr>
              <a:spLocks noChangeAspect="1"/>
            </p:cNvSpPr>
            <p:nvPr/>
          </p:nvSpPr>
          <p:spPr>
            <a:xfrm>
              <a:off x="4032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3" name="Rechteck 472"/>
            <p:cNvSpPr>
              <a:spLocks noChangeAspect="1"/>
            </p:cNvSpPr>
            <p:nvPr/>
          </p:nvSpPr>
          <p:spPr>
            <a:xfrm>
              <a:off x="4032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4" name="Rechteck 473"/>
            <p:cNvSpPr>
              <a:spLocks noChangeAspect="1"/>
            </p:cNvSpPr>
            <p:nvPr/>
          </p:nvSpPr>
          <p:spPr>
            <a:xfrm>
              <a:off x="4140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5" name="Rechteck 474"/>
            <p:cNvSpPr>
              <a:spLocks noChangeAspect="1"/>
            </p:cNvSpPr>
            <p:nvPr/>
          </p:nvSpPr>
          <p:spPr>
            <a:xfrm>
              <a:off x="4140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6" name="Rechteck 475"/>
            <p:cNvSpPr>
              <a:spLocks noChangeAspect="1"/>
            </p:cNvSpPr>
            <p:nvPr/>
          </p:nvSpPr>
          <p:spPr>
            <a:xfrm>
              <a:off x="4248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7" name="Rechteck 476"/>
            <p:cNvSpPr>
              <a:spLocks noChangeAspect="1"/>
            </p:cNvSpPr>
            <p:nvPr/>
          </p:nvSpPr>
          <p:spPr>
            <a:xfrm>
              <a:off x="4248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8" name="Rechteck 477"/>
            <p:cNvSpPr>
              <a:spLocks noChangeAspect="1"/>
            </p:cNvSpPr>
            <p:nvPr/>
          </p:nvSpPr>
          <p:spPr>
            <a:xfrm>
              <a:off x="4356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9" name="Rechteck 478"/>
            <p:cNvSpPr>
              <a:spLocks noChangeAspect="1"/>
            </p:cNvSpPr>
            <p:nvPr/>
          </p:nvSpPr>
          <p:spPr>
            <a:xfrm>
              <a:off x="4356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0" name="Rechteck 479"/>
            <p:cNvSpPr>
              <a:spLocks noChangeAspect="1"/>
            </p:cNvSpPr>
            <p:nvPr/>
          </p:nvSpPr>
          <p:spPr>
            <a:xfrm>
              <a:off x="4032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1" name="Rechteck 480"/>
            <p:cNvSpPr>
              <a:spLocks noChangeAspect="1"/>
            </p:cNvSpPr>
            <p:nvPr/>
          </p:nvSpPr>
          <p:spPr>
            <a:xfrm>
              <a:off x="4140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2" name="Rechteck 481"/>
            <p:cNvSpPr>
              <a:spLocks noChangeAspect="1"/>
            </p:cNvSpPr>
            <p:nvPr/>
          </p:nvSpPr>
          <p:spPr>
            <a:xfrm>
              <a:off x="4248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3" name="Rechteck 482"/>
            <p:cNvSpPr>
              <a:spLocks noChangeAspect="1"/>
            </p:cNvSpPr>
            <p:nvPr/>
          </p:nvSpPr>
          <p:spPr>
            <a:xfrm>
              <a:off x="4356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4" name="Rechteck 483"/>
            <p:cNvSpPr>
              <a:spLocks noChangeAspect="1"/>
            </p:cNvSpPr>
            <p:nvPr/>
          </p:nvSpPr>
          <p:spPr>
            <a:xfrm>
              <a:off x="4464072" y="19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5" name="Rechteck 484"/>
            <p:cNvSpPr>
              <a:spLocks noChangeAspect="1"/>
            </p:cNvSpPr>
            <p:nvPr/>
          </p:nvSpPr>
          <p:spPr>
            <a:xfrm>
              <a:off x="4464072" y="20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6" name="Rechteck 485"/>
            <p:cNvSpPr>
              <a:spLocks noChangeAspect="1"/>
            </p:cNvSpPr>
            <p:nvPr/>
          </p:nvSpPr>
          <p:spPr>
            <a:xfrm>
              <a:off x="4464072" y="21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7" name="Rechteck 486"/>
            <p:cNvSpPr>
              <a:spLocks noChangeAspect="1"/>
            </p:cNvSpPr>
            <p:nvPr/>
          </p:nvSpPr>
          <p:spPr>
            <a:xfrm>
              <a:off x="4572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8" name="Rechteck 487"/>
            <p:cNvSpPr>
              <a:spLocks noChangeAspect="1"/>
            </p:cNvSpPr>
            <p:nvPr/>
          </p:nvSpPr>
          <p:spPr>
            <a:xfrm>
              <a:off x="4572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9" name="Rechteck 488"/>
            <p:cNvSpPr>
              <a:spLocks noChangeAspect="1"/>
            </p:cNvSpPr>
            <p:nvPr/>
          </p:nvSpPr>
          <p:spPr>
            <a:xfrm>
              <a:off x="4680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0" name="Rechteck 489"/>
            <p:cNvSpPr>
              <a:spLocks noChangeAspect="1"/>
            </p:cNvSpPr>
            <p:nvPr/>
          </p:nvSpPr>
          <p:spPr>
            <a:xfrm>
              <a:off x="4680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1" name="Rechteck 490"/>
            <p:cNvSpPr>
              <a:spLocks noChangeAspect="1"/>
            </p:cNvSpPr>
            <p:nvPr/>
          </p:nvSpPr>
          <p:spPr>
            <a:xfrm>
              <a:off x="4788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2" name="Rechteck 491"/>
            <p:cNvSpPr>
              <a:spLocks noChangeAspect="1"/>
            </p:cNvSpPr>
            <p:nvPr/>
          </p:nvSpPr>
          <p:spPr>
            <a:xfrm>
              <a:off x="4788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3" name="Rechteck 492"/>
            <p:cNvSpPr>
              <a:spLocks noChangeAspect="1"/>
            </p:cNvSpPr>
            <p:nvPr/>
          </p:nvSpPr>
          <p:spPr>
            <a:xfrm>
              <a:off x="4896000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4" name="Rechteck 493"/>
            <p:cNvSpPr>
              <a:spLocks noChangeAspect="1"/>
            </p:cNvSpPr>
            <p:nvPr/>
          </p:nvSpPr>
          <p:spPr>
            <a:xfrm>
              <a:off x="4896000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5" name="Rechteck 494"/>
            <p:cNvSpPr>
              <a:spLocks noChangeAspect="1"/>
            </p:cNvSpPr>
            <p:nvPr/>
          </p:nvSpPr>
          <p:spPr>
            <a:xfrm>
              <a:off x="4572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6" name="Rechteck 495"/>
            <p:cNvSpPr>
              <a:spLocks noChangeAspect="1"/>
            </p:cNvSpPr>
            <p:nvPr/>
          </p:nvSpPr>
          <p:spPr>
            <a:xfrm>
              <a:off x="4572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7" name="Rechteck 496"/>
            <p:cNvSpPr>
              <a:spLocks noChangeAspect="1"/>
            </p:cNvSpPr>
            <p:nvPr/>
          </p:nvSpPr>
          <p:spPr>
            <a:xfrm>
              <a:off x="4680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8" name="Rechteck 497"/>
            <p:cNvSpPr>
              <a:spLocks noChangeAspect="1"/>
            </p:cNvSpPr>
            <p:nvPr/>
          </p:nvSpPr>
          <p:spPr>
            <a:xfrm>
              <a:off x="4680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9" name="Rechteck 498"/>
            <p:cNvSpPr>
              <a:spLocks noChangeAspect="1"/>
            </p:cNvSpPr>
            <p:nvPr/>
          </p:nvSpPr>
          <p:spPr>
            <a:xfrm>
              <a:off x="4788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0" name="Rechteck 499"/>
            <p:cNvSpPr>
              <a:spLocks noChangeAspect="1"/>
            </p:cNvSpPr>
            <p:nvPr/>
          </p:nvSpPr>
          <p:spPr>
            <a:xfrm>
              <a:off x="4788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1" name="Rechteck 500"/>
            <p:cNvSpPr>
              <a:spLocks noChangeAspect="1"/>
            </p:cNvSpPr>
            <p:nvPr/>
          </p:nvSpPr>
          <p:spPr>
            <a:xfrm>
              <a:off x="4896000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2" name="Rechteck 501"/>
            <p:cNvSpPr>
              <a:spLocks noChangeAspect="1"/>
            </p:cNvSpPr>
            <p:nvPr/>
          </p:nvSpPr>
          <p:spPr>
            <a:xfrm>
              <a:off x="4896000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3" name="Rechteck 502"/>
            <p:cNvSpPr>
              <a:spLocks noChangeAspect="1"/>
            </p:cNvSpPr>
            <p:nvPr/>
          </p:nvSpPr>
          <p:spPr>
            <a:xfrm>
              <a:off x="5004048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4" name="Rechteck 503"/>
            <p:cNvSpPr>
              <a:spLocks noChangeAspect="1"/>
            </p:cNvSpPr>
            <p:nvPr/>
          </p:nvSpPr>
          <p:spPr>
            <a:xfrm>
              <a:off x="5004048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5" name="Rechteck 504"/>
            <p:cNvSpPr>
              <a:spLocks noChangeAspect="1"/>
            </p:cNvSpPr>
            <p:nvPr/>
          </p:nvSpPr>
          <p:spPr>
            <a:xfrm>
              <a:off x="5112048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6" name="Rechteck 505"/>
            <p:cNvSpPr>
              <a:spLocks noChangeAspect="1"/>
            </p:cNvSpPr>
            <p:nvPr/>
          </p:nvSpPr>
          <p:spPr>
            <a:xfrm>
              <a:off x="5112048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7" name="Rechteck 506"/>
            <p:cNvSpPr>
              <a:spLocks noChangeAspect="1"/>
            </p:cNvSpPr>
            <p:nvPr/>
          </p:nvSpPr>
          <p:spPr>
            <a:xfrm>
              <a:off x="5220048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8" name="Rechteck 507"/>
            <p:cNvSpPr>
              <a:spLocks noChangeAspect="1"/>
            </p:cNvSpPr>
            <p:nvPr/>
          </p:nvSpPr>
          <p:spPr>
            <a:xfrm>
              <a:off x="5220048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9" name="Rechteck 508"/>
            <p:cNvSpPr>
              <a:spLocks noChangeAspect="1"/>
            </p:cNvSpPr>
            <p:nvPr/>
          </p:nvSpPr>
          <p:spPr>
            <a:xfrm>
              <a:off x="5004048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0" name="Rechteck 509"/>
            <p:cNvSpPr>
              <a:spLocks noChangeAspect="1"/>
            </p:cNvSpPr>
            <p:nvPr/>
          </p:nvSpPr>
          <p:spPr>
            <a:xfrm>
              <a:off x="5004048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1" name="Rechteck 510"/>
            <p:cNvSpPr>
              <a:spLocks noChangeAspect="1"/>
            </p:cNvSpPr>
            <p:nvPr/>
          </p:nvSpPr>
          <p:spPr>
            <a:xfrm>
              <a:off x="5112048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2" name="Rechteck 511"/>
            <p:cNvSpPr>
              <a:spLocks noChangeAspect="1"/>
            </p:cNvSpPr>
            <p:nvPr/>
          </p:nvSpPr>
          <p:spPr>
            <a:xfrm>
              <a:off x="5112048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3" name="Rechteck 512"/>
            <p:cNvSpPr>
              <a:spLocks noChangeAspect="1"/>
            </p:cNvSpPr>
            <p:nvPr/>
          </p:nvSpPr>
          <p:spPr>
            <a:xfrm>
              <a:off x="5220048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4" name="Rechteck 513"/>
            <p:cNvSpPr>
              <a:spLocks noChangeAspect="1"/>
            </p:cNvSpPr>
            <p:nvPr/>
          </p:nvSpPr>
          <p:spPr>
            <a:xfrm>
              <a:off x="5220048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5" name="Rechteck 514"/>
            <p:cNvSpPr>
              <a:spLocks noChangeAspect="1"/>
            </p:cNvSpPr>
            <p:nvPr/>
          </p:nvSpPr>
          <p:spPr>
            <a:xfrm>
              <a:off x="4572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6" name="Rechteck 515"/>
            <p:cNvSpPr>
              <a:spLocks noChangeAspect="1"/>
            </p:cNvSpPr>
            <p:nvPr/>
          </p:nvSpPr>
          <p:spPr>
            <a:xfrm>
              <a:off x="4680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7" name="Rechteck 516"/>
            <p:cNvSpPr>
              <a:spLocks noChangeAspect="1"/>
            </p:cNvSpPr>
            <p:nvPr/>
          </p:nvSpPr>
          <p:spPr>
            <a:xfrm>
              <a:off x="4788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8" name="Rechteck 517"/>
            <p:cNvSpPr>
              <a:spLocks noChangeAspect="1"/>
            </p:cNvSpPr>
            <p:nvPr/>
          </p:nvSpPr>
          <p:spPr>
            <a:xfrm>
              <a:off x="4896000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9" name="Rechteck 518"/>
            <p:cNvSpPr>
              <a:spLocks noChangeAspect="1"/>
            </p:cNvSpPr>
            <p:nvPr/>
          </p:nvSpPr>
          <p:spPr>
            <a:xfrm>
              <a:off x="5004048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0" name="Rechteck 519"/>
            <p:cNvSpPr>
              <a:spLocks noChangeAspect="1"/>
            </p:cNvSpPr>
            <p:nvPr/>
          </p:nvSpPr>
          <p:spPr>
            <a:xfrm>
              <a:off x="5112048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1" name="Rechteck 520"/>
            <p:cNvSpPr>
              <a:spLocks noChangeAspect="1"/>
            </p:cNvSpPr>
            <p:nvPr/>
          </p:nvSpPr>
          <p:spPr>
            <a:xfrm>
              <a:off x="5220048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2" name="Rechteck 521"/>
            <p:cNvSpPr>
              <a:spLocks noChangeAspect="1"/>
            </p:cNvSpPr>
            <p:nvPr/>
          </p:nvSpPr>
          <p:spPr>
            <a:xfrm>
              <a:off x="3599952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3" name="Rechteck 522"/>
            <p:cNvSpPr>
              <a:spLocks noChangeAspect="1"/>
            </p:cNvSpPr>
            <p:nvPr/>
          </p:nvSpPr>
          <p:spPr>
            <a:xfrm>
              <a:off x="3599952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4" name="Rechteck 523"/>
            <p:cNvSpPr>
              <a:spLocks noChangeAspect="1"/>
            </p:cNvSpPr>
            <p:nvPr/>
          </p:nvSpPr>
          <p:spPr>
            <a:xfrm>
              <a:off x="3707952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5" name="Rechteck 524"/>
            <p:cNvSpPr>
              <a:spLocks noChangeAspect="1"/>
            </p:cNvSpPr>
            <p:nvPr/>
          </p:nvSpPr>
          <p:spPr>
            <a:xfrm>
              <a:off x="3707952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6" name="Rechteck 525"/>
            <p:cNvSpPr>
              <a:spLocks noChangeAspect="1"/>
            </p:cNvSpPr>
            <p:nvPr/>
          </p:nvSpPr>
          <p:spPr>
            <a:xfrm>
              <a:off x="3815952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7" name="Rechteck 526"/>
            <p:cNvSpPr>
              <a:spLocks noChangeAspect="1"/>
            </p:cNvSpPr>
            <p:nvPr/>
          </p:nvSpPr>
          <p:spPr>
            <a:xfrm>
              <a:off x="3815952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8" name="Rechteck 527"/>
            <p:cNvSpPr>
              <a:spLocks noChangeAspect="1"/>
            </p:cNvSpPr>
            <p:nvPr/>
          </p:nvSpPr>
          <p:spPr>
            <a:xfrm>
              <a:off x="3923952" y="22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9" name="Rechteck 528"/>
            <p:cNvSpPr>
              <a:spLocks noChangeAspect="1"/>
            </p:cNvSpPr>
            <p:nvPr/>
          </p:nvSpPr>
          <p:spPr>
            <a:xfrm>
              <a:off x="3923952" y="23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0" name="Rechteck 529"/>
            <p:cNvSpPr>
              <a:spLocks noChangeAspect="1"/>
            </p:cNvSpPr>
            <p:nvPr/>
          </p:nvSpPr>
          <p:spPr>
            <a:xfrm>
              <a:off x="3599952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1" name="Rechteck 530"/>
            <p:cNvSpPr>
              <a:spLocks noChangeAspect="1"/>
            </p:cNvSpPr>
            <p:nvPr/>
          </p:nvSpPr>
          <p:spPr>
            <a:xfrm>
              <a:off x="3599952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2" name="Rechteck 531"/>
            <p:cNvSpPr>
              <a:spLocks noChangeAspect="1"/>
            </p:cNvSpPr>
            <p:nvPr/>
          </p:nvSpPr>
          <p:spPr>
            <a:xfrm>
              <a:off x="3707952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3" name="Rechteck 532"/>
            <p:cNvSpPr>
              <a:spLocks noChangeAspect="1"/>
            </p:cNvSpPr>
            <p:nvPr/>
          </p:nvSpPr>
          <p:spPr>
            <a:xfrm>
              <a:off x="3707952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4" name="Rechteck 533"/>
            <p:cNvSpPr>
              <a:spLocks noChangeAspect="1"/>
            </p:cNvSpPr>
            <p:nvPr/>
          </p:nvSpPr>
          <p:spPr>
            <a:xfrm>
              <a:off x="3815952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5" name="Rechteck 534"/>
            <p:cNvSpPr>
              <a:spLocks noChangeAspect="1"/>
            </p:cNvSpPr>
            <p:nvPr/>
          </p:nvSpPr>
          <p:spPr>
            <a:xfrm>
              <a:off x="3815952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6" name="Rechteck 535"/>
            <p:cNvSpPr>
              <a:spLocks noChangeAspect="1"/>
            </p:cNvSpPr>
            <p:nvPr/>
          </p:nvSpPr>
          <p:spPr>
            <a:xfrm>
              <a:off x="3923952" y="24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7" name="Rechteck 536"/>
            <p:cNvSpPr>
              <a:spLocks noChangeAspect="1"/>
            </p:cNvSpPr>
            <p:nvPr/>
          </p:nvSpPr>
          <p:spPr>
            <a:xfrm>
              <a:off x="3923952" y="25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8" name="Rechteck 537"/>
            <p:cNvSpPr>
              <a:spLocks noChangeAspect="1"/>
            </p:cNvSpPr>
            <p:nvPr/>
          </p:nvSpPr>
          <p:spPr>
            <a:xfrm>
              <a:off x="4032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9" name="Rechteck 538"/>
            <p:cNvSpPr>
              <a:spLocks noChangeAspect="1"/>
            </p:cNvSpPr>
            <p:nvPr/>
          </p:nvSpPr>
          <p:spPr>
            <a:xfrm>
              <a:off x="4032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0" name="Rechteck 539"/>
            <p:cNvSpPr>
              <a:spLocks noChangeAspect="1"/>
            </p:cNvSpPr>
            <p:nvPr/>
          </p:nvSpPr>
          <p:spPr>
            <a:xfrm>
              <a:off x="4140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1" name="Rechteck 540"/>
            <p:cNvSpPr>
              <a:spLocks noChangeAspect="1"/>
            </p:cNvSpPr>
            <p:nvPr/>
          </p:nvSpPr>
          <p:spPr>
            <a:xfrm>
              <a:off x="4140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2" name="Rechteck 541"/>
            <p:cNvSpPr>
              <a:spLocks noChangeAspect="1"/>
            </p:cNvSpPr>
            <p:nvPr/>
          </p:nvSpPr>
          <p:spPr>
            <a:xfrm>
              <a:off x="4248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3" name="Rechteck 542"/>
            <p:cNvSpPr>
              <a:spLocks noChangeAspect="1"/>
            </p:cNvSpPr>
            <p:nvPr/>
          </p:nvSpPr>
          <p:spPr>
            <a:xfrm>
              <a:off x="4248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4" name="Rechteck 543"/>
            <p:cNvSpPr>
              <a:spLocks noChangeAspect="1"/>
            </p:cNvSpPr>
            <p:nvPr/>
          </p:nvSpPr>
          <p:spPr>
            <a:xfrm>
              <a:off x="4356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5" name="Rechteck 544"/>
            <p:cNvSpPr>
              <a:spLocks noChangeAspect="1"/>
            </p:cNvSpPr>
            <p:nvPr/>
          </p:nvSpPr>
          <p:spPr>
            <a:xfrm>
              <a:off x="4356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6" name="Rechteck 545"/>
            <p:cNvSpPr>
              <a:spLocks noChangeAspect="1"/>
            </p:cNvSpPr>
            <p:nvPr/>
          </p:nvSpPr>
          <p:spPr>
            <a:xfrm>
              <a:off x="4032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7" name="Rechteck 546"/>
            <p:cNvSpPr>
              <a:spLocks noChangeAspect="1"/>
            </p:cNvSpPr>
            <p:nvPr/>
          </p:nvSpPr>
          <p:spPr>
            <a:xfrm>
              <a:off x="4032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8" name="Rechteck 547"/>
            <p:cNvSpPr>
              <a:spLocks noChangeAspect="1"/>
            </p:cNvSpPr>
            <p:nvPr/>
          </p:nvSpPr>
          <p:spPr>
            <a:xfrm>
              <a:off x="4140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9" name="Rechteck 548"/>
            <p:cNvSpPr>
              <a:spLocks noChangeAspect="1"/>
            </p:cNvSpPr>
            <p:nvPr/>
          </p:nvSpPr>
          <p:spPr>
            <a:xfrm>
              <a:off x="4140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0" name="Rechteck 549"/>
            <p:cNvSpPr>
              <a:spLocks noChangeAspect="1"/>
            </p:cNvSpPr>
            <p:nvPr/>
          </p:nvSpPr>
          <p:spPr>
            <a:xfrm>
              <a:off x="4248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1" name="Rechteck 550"/>
            <p:cNvSpPr>
              <a:spLocks noChangeAspect="1"/>
            </p:cNvSpPr>
            <p:nvPr/>
          </p:nvSpPr>
          <p:spPr>
            <a:xfrm>
              <a:off x="4248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2" name="Rechteck 551"/>
            <p:cNvSpPr>
              <a:spLocks noChangeAspect="1"/>
            </p:cNvSpPr>
            <p:nvPr/>
          </p:nvSpPr>
          <p:spPr>
            <a:xfrm>
              <a:off x="4356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3" name="Rechteck 552"/>
            <p:cNvSpPr>
              <a:spLocks noChangeAspect="1"/>
            </p:cNvSpPr>
            <p:nvPr/>
          </p:nvSpPr>
          <p:spPr>
            <a:xfrm>
              <a:off x="4356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4" name="Rechteck 553"/>
            <p:cNvSpPr>
              <a:spLocks noChangeAspect="1"/>
            </p:cNvSpPr>
            <p:nvPr/>
          </p:nvSpPr>
          <p:spPr>
            <a:xfrm>
              <a:off x="4464000" y="22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5" name="Rechteck 554"/>
            <p:cNvSpPr>
              <a:spLocks noChangeAspect="1"/>
            </p:cNvSpPr>
            <p:nvPr/>
          </p:nvSpPr>
          <p:spPr>
            <a:xfrm>
              <a:off x="4464000" y="23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6" name="Rechteck 555"/>
            <p:cNvSpPr>
              <a:spLocks noChangeAspect="1"/>
            </p:cNvSpPr>
            <p:nvPr/>
          </p:nvSpPr>
          <p:spPr>
            <a:xfrm>
              <a:off x="4464000" y="24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7" name="Rechteck 556"/>
            <p:cNvSpPr>
              <a:spLocks noChangeAspect="1"/>
            </p:cNvSpPr>
            <p:nvPr/>
          </p:nvSpPr>
          <p:spPr>
            <a:xfrm>
              <a:off x="4464000" y="25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8" name="Rechteck 557"/>
            <p:cNvSpPr>
              <a:spLocks noChangeAspect="1"/>
            </p:cNvSpPr>
            <p:nvPr/>
          </p:nvSpPr>
          <p:spPr>
            <a:xfrm>
              <a:off x="3599952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9" name="Rechteck 558"/>
            <p:cNvSpPr>
              <a:spLocks noChangeAspect="1"/>
            </p:cNvSpPr>
            <p:nvPr/>
          </p:nvSpPr>
          <p:spPr>
            <a:xfrm>
              <a:off x="3707952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0" name="Rechteck 559"/>
            <p:cNvSpPr>
              <a:spLocks noChangeAspect="1"/>
            </p:cNvSpPr>
            <p:nvPr/>
          </p:nvSpPr>
          <p:spPr>
            <a:xfrm>
              <a:off x="3815952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1" name="Rechteck 560"/>
            <p:cNvSpPr>
              <a:spLocks noChangeAspect="1"/>
            </p:cNvSpPr>
            <p:nvPr/>
          </p:nvSpPr>
          <p:spPr>
            <a:xfrm>
              <a:off x="3923952" y="26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2" name="Rechteck 561"/>
            <p:cNvSpPr>
              <a:spLocks noChangeAspect="1"/>
            </p:cNvSpPr>
            <p:nvPr/>
          </p:nvSpPr>
          <p:spPr>
            <a:xfrm>
              <a:off x="4032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3" name="Rechteck 562"/>
            <p:cNvSpPr>
              <a:spLocks noChangeAspect="1"/>
            </p:cNvSpPr>
            <p:nvPr/>
          </p:nvSpPr>
          <p:spPr>
            <a:xfrm>
              <a:off x="4140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4" name="Rechteck 563"/>
            <p:cNvSpPr>
              <a:spLocks noChangeAspect="1"/>
            </p:cNvSpPr>
            <p:nvPr/>
          </p:nvSpPr>
          <p:spPr>
            <a:xfrm>
              <a:off x="4248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5" name="Rechteck 564"/>
            <p:cNvSpPr>
              <a:spLocks noChangeAspect="1"/>
            </p:cNvSpPr>
            <p:nvPr/>
          </p:nvSpPr>
          <p:spPr>
            <a:xfrm>
              <a:off x="4356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6" name="Rechteck 565"/>
            <p:cNvSpPr>
              <a:spLocks noChangeAspect="1"/>
            </p:cNvSpPr>
            <p:nvPr/>
          </p:nvSpPr>
          <p:spPr>
            <a:xfrm>
              <a:off x="4464000" y="26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7" name="Rechteck 566"/>
            <p:cNvSpPr>
              <a:spLocks noChangeAspect="1"/>
            </p:cNvSpPr>
            <p:nvPr/>
          </p:nvSpPr>
          <p:spPr>
            <a:xfrm>
              <a:off x="4572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8" name="Rechteck 567"/>
            <p:cNvSpPr>
              <a:spLocks noChangeAspect="1"/>
            </p:cNvSpPr>
            <p:nvPr/>
          </p:nvSpPr>
          <p:spPr>
            <a:xfrm>
              <a:off x="4572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9" name="Rechteck 568"/>
            <p:cNvSpPr>
              <a:spLocks noChangeAspect="1"/>
            </p:cNvSpPr>
            <p:nvPr/>
          </p:nvSpPr>
          <p:spPr>
            <a:xfrm>
              <a:off x="4680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0" name="Rechteck 569"/>
            <p:cNvSpPr>
              <a:spLocks noChangeAspect="1"/>
            </p:cNvSpPr>
            <p:nvPr/>
          </p:nvSpPr>
          <p:spPr>
            <a:xfrm>
              <a:off x="4680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1" name="Rechteck 570"/>
            <p:cNvSpPr>
              <a:spLocks noChangeAspect="1"/>
            </p:cNvSpPr>
            <p:nvPr/>
          </p:nvSpPr>
          <p:spPr>
            <a:xfrm>
              <a:off x="4788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2" name="Rechteck 571"/>
            <p:cNvSpPr>
              <a:spLocks noChangeAspect="1"/>
            </p:cNvSpPr>
            <p:nvPr/>
          </p:nvSpPr>
          <p:spPr>
            <a:xfrm>
              <a:off x="4788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3" name="Rechteck 572"/>
            <p:cNvSpPr>
              <a:spLocks noChangeAspect="1"/>
            </p:cNvSpPr>
            <p:nvPr/>
          </p:nvSpPr>
          <p:spPr>
            <a:xfrm>
              <a:off x="4896072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4" name="Rechteck 573"/>
            <p:cNvSpPr>
              <a:spLocks noChangeAspect="1"/>
            </p:cNvSpPr>
            <p:nvPr/>
          </p:nvSpPr>
          <p:spPr>
            <a:xfrm>
              <a:off x="4896072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5" name="Rechteck 574"/>
            <p:cNvSpPr>
              <a:spLocks noChangeAspect="1"/>
            </p:cNvSpPr>
            <p:nvPr/>
          </p:nvSpPr>
          <p:spPr>
            <a:xfrm>
              <a:off x="4572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6" name="Rechteck 575"/>
            <p:cNvSpPr>
              <a:spLocks noChangeAspect="1"/>
            </p:cNvSpPr>
            <p:nvPr/>
          </p:nvSpPr>
          <p:spPr>
            <a:xfrm>
              <a:off x="4680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7" name="Rechteck 576"/>
            <p:cNvSpPr>
              <a:spLocks noChangeAspect="1"/>
            </p:cNvSpPr>
            <p:nvPr/>
          </p:nvSpPr>
          <p:spPr>
            <a:xfrm>
              <a:off x="4788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8" name="Rechteck 577"/>
            <p:cNvSpPr>
              <a:spLocks noChangeAspect="1"/>
            </p:cNvSpPr>
            <p:nvPr/>
          </p:nvSpPr>
          <p:spPr>
            <a:xfrm>
              <a:off x="4896072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9" name="Rechteck 578"/>
            <p:cNvSpPr>
              <a:spLocks noChangeAspect="1"/>
            </p:cNvSpPr>
            <p:nvPr/>
          </p:nvSpPr>
          <p:spPr>
            <a:xfrm>
              <a:off x="5004120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0" name="Rechteck 579"/>
            <p:cNvSpPr>
              <a:spLocks noChangeAspect="1"/>
            </p:cNvSpPr>
            <p:nvPr/>
          </p:nvSpPr>
          <p:spPr>
            <a:xfrm>
              <a:off x="5004120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1" name="Rechteck 580"/>
            <p:cNvSpPr>
              <a:spLocks noChangeAspect="1"/>
            </p:cNvSpPr>
            <p:nvPr/>
          </p:nvSpPr>
          <p:spPr>
            <a:xfrm>
              <a:off x="5112120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2" name="Rechteck 581"/>
            <p:cNvSpPr>
              <a:spLocks noChangeAspect="1"/>
            </p:cNvSpPr>
            <p:nvPr/>
          </p:nvSpPr>
          <p:spPr>
            <a:xfrm>
              <a:off x="5112120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3" name="Rechteck 582"/>
            <p:cNvSpPr>
              <a:spLocks noChangeAspect="1"/>
            </p:cNvSpPr>
            <p:nvPr/>
          </p:nvSpPr>
          <p:spPr>
            <a:xfrm>
              <a:off x="5220120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4" name="Rechteck 583"/>
            <p:cNvSpPr>
              <a:spLocks noChangeAspect="1"/>
            </p:cNvSpPr>
            <p:nvPr/>
          </p:nvSpPr>
          <p:spPr>
            <a:xfrm>
              <a:off x="5220120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5" name="Rechteck 584"/>
            <p:cNvSpPr>
              <a:spLocks noChangeAspect="1"/>
            </p:cNvSpPr>
            <p:nvPr/>
          </p:nvSpPr>
          <p:spPr>
            <a:xfrm>
              <a:off x="5004120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6" name="Rechteck 585"/>
            <p:cNvSpPr>
              <a:spLocks noChangeAspect="1"/>
            </p:cNvSpPr>
            <p:nvPr/>
          </p:nvSpPr>
          <p:spPr>
            <a:xfrm>
              <a:off x="5112120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7" name="Rechteck 586"/>
            <p:cNvSpPr>
              <a:spLocks noChangeAspect="1"/>
            </p:cNvSpPr>
            <p:nvPr/>
          </p:nvSpPr>
          <p:spPr>
            <a:xfrm>
              <a:off x="5220120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8" name="Rechteck 587"/>
            <p:cNvSpPr>
              <a:spLocks noChangeAspect="1"/>
            </p:cNvSpPr>
            <p:nvPr/>
          </p:nvSpPr>
          <p:spPr>
            <a:xfrm>
              <a:off x="3600024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9" name="Rechteck 588"/>
            <p:cNvSpPr>
              <a:spLocks noChangeAspect="1"/>
            </p:cNvSpPr>
            <p:nvPr/>
          </p:nvSpPr>
          <p:spPr>
            <a:xfrm>
              <a:off x="3600024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0" name="Rechteck 589"/>
            <p:cNvSpPr>
              <a:spLocks noChangeAspect="1"/>
            </p:cNvSpPr>
            <p:nvPr/>
          </p:nvSpPr>
          <p:spPr>
            <a:xfrm>
              <a:off x="3708024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1" name="Rechteck 590"/>
            <p:cNvSpPr>
              <a:spLocks noChangeAspect="1"/>
            </p:cNvSpPr>
            <p:nvPr/>
          </p:nvSpPr>
          <p:spPr>
            <a:xfrm>
              <a:off x="3708024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2" name="Rechteck 591"/>
            <p:cNvSpPr>
              <a:spLocks noChangeAspect="1"/>
            </p:cNvSpPr>
            <p:nvPr/>
          </p:nvSpPr>
          <p:spPr>
            <a:xfrm>
              <a:off x="3816024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3" name="Rechteck 592"/>
            <p:cNvSpPr>
              <a:spLocks noChangeAspect="1"/>
            </p:cNvSpPr>
            <p:nvPr/>
          </p:nvSpPr>
          <p:spPr>
            <a:xfrm>
              <a:off x="3816024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4" name="Rechteck 593"/>
            <p:cNvSpPr>
              <a:spLocks noChangeAspect="1"/>
            </p:cNvSpPr>
            <p:nvPr/>
          </p:nvSpPr>
          <p:spPr>
            <a:xfrm>
              <a:off x="3924024" y="27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5" name="Rechteck 594"/>
            <p:cNvSpPr>
              <a:spLocks noChangeAspect="1"/>
            </p:cNvSpPr>
            <p:nvPr/>
          </p:nvSpPr>
          <p:spPr>
            <a:xfrm>
              <a:off x="3924024" y="28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6" name="Rechteck 595"/>
            <p:cNvSpPr>
              <a:spLocks noChangeAspect="1"/>
            </p:cNvSpPr>
            <p:nvPr/>
          </p:nvSpPr>
          <p:spPr>
            <a:xfrm>
              <a:off x="3600024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7" name="Rechteck 596"/>
            <p:cNvSpPr>
              <a:spLocks noChangeAspect="1"/>
            </p:cNvSpPr>
            <p:nvPr/>
          </p:nvSpPr>
          <p:spPr>
            <a:xfrm>
              <a:off x="3708024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8" name="Rechteck 597"/>
            <p:cNvSpPr>
              <a:spLocks noChangeAspect="1"/>
            </p:cNvSpPr>
            <p:nvPr/>
          </p:nvSpPr>
          <p:spPr>
            <a:xfrm>
              <a:off x="3816024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9" name="Rechteck 598"/>
            <p:cNvSpPr>
              <a:spLocks noChangeAspect="1"/>
            </p:cNvSpPr>
            <p:nvPr/>
          </p:nvSpPr>
          <p:spPr>
            <a:xfrm>
              <a:off x="3924024" y="29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0" name="Rechteck 599"/>
            <p:cNvSpPr>
              <a:spLocks noChangeAspect="1"/>
            </p:cNvSpPr>
            <p:nvPr/>
          </p:nvSpPr>
          <p:spPr>
            <a:xfrm>
              <a:off x="4032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1" name="Rechteck 600"/>
            <p:cNvSpPr>
              <a:spLocks noChangeAspect="1"/>
            </p:cNvSpPr>
            <p:nvPr/>
          </p:nvSpPr>
          <p:spPr>
            <a:xfrm>
              <a:off x="4032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2" name="Rechteck 601"/>
            <p:cNvSpPr>
              <a:spLocks noChangeAspect="1"/>
            </p:cNvSpPr>
            <p:nvPr/>
          </p:nvSpPr>
          <p:spPr>
            <a:xfrm>
              <a:off x="4140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3" name="Rechteck 602"/>
            <p:cNvSpPr>
              <a:spLocks noChangeAspect="1"/>
            </p:cNvSpPr>
            <p:nvPr/>
          </p:nvSpPr>
          <p:spPr>
            <a:xfrm>
              <a:off x="4140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4" name="Rechteck 603"/>
            <p:cNvSpPr>
              <a:spLocks noChangeAspect="1"/>
            </p:cNvSpPr>
            <p:nvPr/>
          </p:nvSpPr>
          <p:spPr>
            <a:xfrm>
              <a:off x="4248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5" name="Rechteck 604"/>
            <p:cNvSpPr>
              <a:spLocks noChangeAspect="1"/>
            </p:cNvSpPr>
            <p:nvPr/>
          </p:nvSpPr>
          <p:spPr>
            <a:xfrm>
              <a:off x="4248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6" name="Rechteck 605"/>
            <p:cNvSpPr>
              <a:spLocks noChangeAspect="1"/>
            </p:cNvSpPr>
            <p:nvPr/>
          </p:nvSpPr>
          <p:spPr>
            <a:xfrm>
              <a:off x="4356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7" name="Rechteck 606"/>
            <p:cNvSpPr>
              <a:spLocks noChangeAspect="1"/>
            </p:cNvSpPr>
            <p:nvPr/>
          </p:nvSpPr>
          <p:spPr>
            <a:xfrm>
              <a:off x="4356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8" name="Rechteck 607"/>
            <p:cNvSpPr>
              <a:spLocks noChangeAspect="1"/>
            </p:cNvSpPr>
            <p:nvPr/>
          </p:nvSpPr>
          <p:spPr>
            <a:xfrm>
              <a:off x="4032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9" name="Rechteck 608"/>
            <p:cNvSpPr>
              <a:spLocks noChangeAspect="1"/>
            </p:cNvSpPr>
            <p:nvPr/>
          </p:nvSpPr>
          <p:spPr>
            <a:xfrm>
              <a:off x="4140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0" name="Rechteck 609"/>
            <p:cNvSpPr>
              <a:spLocks noChangeAspect="1"/>
            </p:cNvSpPr>
            <p:nvPr/>
          </p:nvSpPr>
          <p:spPr>
            <a:xfrm>
              <a:off x="4248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1" name="Rechteck 610"/>
            <p:cNvSpPr>
              <a:spLocks noChangeAspect="1"/>
            </p:cNvSpPr>
            <p:nvPr/>
          </p:nvSpPr>
          <p:spPr>
            <a:xfrm>
              <a:off x="4356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2" name="Rechteck 611"/>
            <p:cNvSpPr>
              <a:spLocks noChangeAspect="1"/>
            </p:cNvSpPr>
            <p:nvPr/>
          </p:nvSpPr>
          <p:spPr>
            <a:xfrm>
              <a:off x="4464072" y="27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3" name="Rechteck 612"/>
            <p:cNvSpPr>
              <a:spLocks noChangeAspect="1"/>
            </p:cNvSpPr>
            <p:nvPr/>
          </p:nvSpPr>
          <p:spPr>
            <a:xfrm>
              <a:off x="4464072" y="28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4" name="Rechteck 613"/>
            <p:cNvSpPr>
              <a:spLocks noChangeAspect="1"/>
            </p:cNvSpPr>
            <p:nvPr/>
          </p:nvSpPr>
          <p:spPr>
            <a:xfrm>
              <a:off x="4464072" y="29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5" name="Rechteck 614"/>
            <p:cNvSpPr>
              <a:spLocks noChangeAspect="1"/>
            </p:cNvSpPr>
            <p:nvPr/>
          </p:nvSpPr>
          <p:spPr>
            <a:xfrm>
              <a:off x="4572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6" name="Rechteck 615"/>
            <p:cNvSpPr>
              <a:spLocks noChangeAspect="1"/>
            </p:cNvSpPr>
            <p:nvPr/>
          </p:nvSpPr>
          <p:spPr>
            <a:xfrm>
              <a:off x="4572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7" name="Rechteck 616"/>
            <p:cNvSpPr>
              <a:spLocks noChangeAspect="1"/>
            </p:cNvSpPr>
            <p:nvPr/>
          </p:nvSpPr>
          <p:spPr>
            <a:xfrm>
              <a:off x="4680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8" name="Rechteck 617"/>
            <p:cNvSpPr>
              <a:spLocks noChangeAspect="1"/>
            </p:cNvSpPr>
            <p:nvPr/>
          </p:nvSpPr>
          <p:spPr>
            <a:xfrm>
              <a:off x="4680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9" name="Rechteck 618"/>
            <p:cNvSpPr>
              <a:spLocks noChangeAspect="1"/>
            </p:cNvSpPr>
            <p:nvPr/>
          </p:nvSpPr>
          <p:spPr>
            <a:xfrm>
              <a:off x="4788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0" name="Rechteck 619"/>
            <p:cNvSpPr>
              <a:spLocks noChangeAspect="1"/>
            </p:cNvSpPr>
            <p:nvPr/>
          </p:nvSpPr>
          <p:spPr>
            <a:xfrm>
              <a:off x="4788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1" name="Rechteck 620"/>
            <p:cNvSpPr>
              <a:spLocks noChangeAspect="1"/>
            </p:cNvSpPr>
            <p:nvPr/>
          </p:nvSpPr>
          <p:spPr>
            <a:xfrm>
              <a:off x="4896000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2" name="Rechteck 621"/>
            <p:cNvSpPr>
              <a:spLocks noChangeAspect="1"/>
            </p:cNvSpPr>
            <p:nvPr/>
          </p:nvSpPr>
          <p:spPr>
            <a:xfrm>
              <a:off x="4896000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3" name="Rechteck 622"/>
            <p:cNvSpPr>
              <a:spLocks noChangeAspect="1"/>
            </p:cNvSpPr>
            <p:nvPr/>
          </p:nvSpPr>
          <p:spPr>
            <a:xfrm>
              <a:off x="4572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4" name="Rechteck 623"/>
            <p:cNvSpPr>
              <a:spLocks noChangeAspect="1"/>
            </p:cNvSpPr>
            <p:nvPr/>
          </p:nvSpPr>
          <p:spPr>
            <a:xfrm>
              <a:off x="4572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5" name="Rechteck 624"/>
            <p:cNvSpPr>
              <a:spLocks noChangeAspect="1"/>
            </p:cNvSpPr>
            <p:nvPr/>
          </p:nvSpPr>
          <p:spPr>
            <a:xfrm>
              <a:off x="4680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6" name="Rechteck 625"/>
            <p:cNvSpPr>
              <a:spLocks noChangeAspect="1"/>
            </p:cNvSpPr>
            <p:nvPr/>
          </p:nvSpPr>
          <p:spPr>
            <a:xfrm>
              <a:off x="4680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7" name="Rechteck 626"/>
            <p:cNvSpPr>
              <a:spLocks noChangeAspect="1"/>
            </p:cNvSpPr>
            <p:nvPr/>
          </p:nvSpPr>
          <p:spPr>
            <a:xfrm>
              <a:off x="4788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8" name="Rechteck 627"/>
            <p:cNvSpPr>
              <a:spLocks noChangeAspect="1"/>
            </p:cNvSpPr>
            <p:nvPr/>
          </p:nvSpPr>
          <p:spPr>
            <a:xfrm>
              <a:off x="4788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9" name="Rechteck 628"/>
            <p:cNvSpPr>
              <a:spLocks noChangeAspect="1"/>
            </p:cNvSpPr>
            <p:nvPr/>
          </p:nvSpPr>
          <p:spPr>
            <a:xfrm>
              <a:off x="4896000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0" name="Rechteck 629"/>
            <p:cNvSpPr>
              <a:spLocks noChangeAspect="1"/>
            </p:cNvSpPr>
            <p:nvPr/>
          </p:nvSpPr>
          <p:spPr>
            <a:xfrm>
              <a:off x="4896000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1" name="Rechteck 630"/>
            <p:cNvSpPr>
              <a:spLocks noChangeAspect="1"/>
            </p:cNvSpPr>
            <p:nvPr/>
          </p:nvSpPr>
          <p:spPr>
            <a:xfrm>
              <a:off x="5004048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2" name="Rechteck 631"/>
            <p:cNvSpPr>
              <a:spLocks noChangeAspect="1"/>
            </p:cNvSpPr>
            <p:nvPr/>
          </p:nvSpPr>
          <p:spPr>
            <a:xfrm>
              <a:off x="5004048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3" name="Rechteck 632"/>
            <p:cNvSpPr>
              <a:spLocks noChangeAspect="1"/>
            </p:cNvSpPr>
            <p:nvPr/>
          </p:nvSpPr>
          <p:spPr>
            <a:xfrm>
              <a:off x="5112048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4" name="Rechteck 633"/>
            <p:cNvSpPr>
              <a:spLocks noChangeAspect="1"/>
            </p:cNvSpPr>
            <p:nvPr/>
          </p:nvSpPr>
          <p:spPr>
            <a:xfrm>
              <a:off x="5112048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5" name="Rechteck 634"/>
            <p:cNvSpPr>
              <a:spLocks noChangeAspect="1"/>
            </p:cNvSpPr>
            <p:nvPr/>
          </p:nvSpPr>
          <p:spPr>
            <a:xfrm>
              <a:off x="5220048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6" name="Rechteck 635"/>
            <p:cNvSpPr>
              <a:spLocks noChangeAspect="1"/>
            </p:cNvSpPr>
            <p:nvPr/>
          </p:nvSpPr>
          <p:spPr>
            <a:xfrm>
              <a:off x="5220048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7" name="Rechteck 636"/>
            <p:cNvSpPr>
              <a:spLocks noChangeAspect="1"/>
            </p:cNvSpPr>
            <p:nvPr/>
          </p:nvSpPr>
          <p:spPr>
            <a:xfrm>
              <a:off x="5004048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8" name="Rechteck 637"/>
            <p:cNvSpPr>
              <a:spLocks noChangeAspect="1"/>
            </p:cNvSpPr>
            <p:nvPr/>
          </p:nvSpPr>
          <p:spPr>
            <a:xfrm>
              <a:off x="5004048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9" name="Rechteck 638"/>
            <p:cNvSpPr>
              <a:spLocks noChangeAspect="1"/>
            </p:cNvSpPr>
            <p:nvPr/>
          </p:nvSpPr>
          <p:spPr>
            <a:xfrm>
              <a:off x="5112048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0" name="Rechteck 639"/>
            <p:cNvSpPr>
              <a:spLocks noChangeAspect="1"/>
            </p:cNvSpPr>
            <p:nvPr/>
          </p:nvSpPr>
          <p:spPr>
            <a:xfrm>
              <a:off x="5112048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1" name="Rechteck 640"/>
            <p:cNvSpPr>
              <a:spLocks noChangeAspect="1"/>
            </p:cNvSpPr>
            <p:nvPr/>
          </p:nvSpPr>
          <p:spPr>
            <a:xfrm>
              <a:off x="5220048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2" name="Rechteck 641"/>
            <p:cNvSpPr>
              <a:spLocks noChangeAspect="1"/>
            </p:cNvSpPr>
            <p:nvPr/>
          </p:nvSpPr>
          <p:spPr>
            <a:xfrm>
              <a:off x="5220048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3" name="Rechteck 642"/>
            <p:cNvSpPr>
              <a:spLocks noChangeAspect="1"/>
            </p:cNvSpPr>
            <p:nvPr/>
          </p:nvSpPr>
          <p:spPr>
            <a:xfrm>
              <a:off x="4572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4" name="Rechteck 643"/>
            <p:cNvSpPr>
              <a:spLocks noChangeAspect="1"/>
            </p:cNvSpPr>
            <p:nvPr/>
          </p:nvSpPr>
          <p:spPr>
            <a:xfrm>
              <a:off x="4680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5" name="Rechteck 644"/>
            <p:cNvSpPr>
              <a:spLocks noChangeAspect="1"/>
            </p:cNvSpPr>
            <p:nvPr/>
          </p:nvSpPr>
          <p:spPr>
            <a:xfrm>
              <a:off x="4788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6" name="Rechteck 645"/>
            <p:cNvSpPr>
              <a:spLocks noChangeAspect="1"/>
            </p:cNvSpPr>
            <p:nvPr/>
          </p:nvSpPr>
          <p:spPr>
            <a:xfrm>
              <a:off x="4896000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7" name="Rechteck 646"/>
            <p:cNvSpPr>
              <a:spLocks noChangeAspect="1"/>
            </p:cNvSpPr>
            <p:nvPr/>
          </p:nvSpPr>
          <p:spPr>
            <a:xfrm>
              <a:off x="5004048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8" name="Rechteck 647"/>
            <p:cNvSpPr>
              <a:spLocks noChangeAspect="1"/>
            </p:cNvSpPr>
            <p:nvPr/>
          </p:nvSpPr>
          <p:spPr>
            <a:xfrm>
              <a:off x="5112048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9" name="Rechteck 648"/>
            <p:cNvSpPr>
              <a:spLocks noChangeAspect="1"/>
            </p:cNvSpPr>
            <p:nvPr/>
          </p:nvSpPr>
          <p:spPr>
            <a:xfrm>
              <a:off x="5220048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0" name="Rechteck 649"/>
            <p:cNvSpPr>
              <a:spLocks noChangeAspect="1"/>
            </p:cNvSpPr>
            <p:nvPr/>
          </p:nvSpPr>
          <p:spPr>
            <a:xfrm>
              <a:off x="3599952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1" name="Rechteck 650"/>
            <p:cNvSpPr>
              <a:spLocks noChangeAspect="1"/>
            </p:cNvSpPr>
            <p:nvPr/>
          </p:nvSpPr>
          <p:spPr>
            <a:xfrm>
              <a:off x="3599952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2" name="Rechteck 651"/>
            <p:cNvSpPr>
              <a:spLocks noChangeAspect="1"/>
            </p:cNvSpPr>
            <p:nvPr/>
          </p:nvSpPr>
          <p:spPr>
            <a:xfrm>
              <a:off x="3707952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3" name="Rechteck 652"/>
            <p:cNvSpPr>
              <a:spLocks noChangeAspect="1"/>
            </p:cNvSpPr>
            <p:nvPr/>
          </p:nvSpPr>
          <p:spPr>
            <a:xfrm>
              <a:off x="3707952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4" name="Rechteck 653"/>
            <p:cNvSpPr>
              <a:spLocks noChangeAspect="1"/>
            </p:cNvSpPr>
            <p:nvPr/>
          </p:nvSpPr>
          <p:spPr>
            <a:xfrm>
              <a:off x="3815952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5" name="Rechteck 654"/>
            <p:cNvSpPr>
              <a:spLocks noChangeAspect="1"/>
            </p:cNvSpPr>
            <p:nvPr/>
          </p:nvSpPr>
          <p:spPr>
            <a:xfrm>
              <a:off x="3815952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6" name="Rechteck 655"/>
            <p:cNvSpPr>
              <a:spLocks noChangeAspect="1"/>
            </p:cNvSpPr>
            <p:nvPr/>
          </p:nvSpPr>
          <p:spPr>
            <a:xfrm>
              <a:off x="3923952" y="31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7" name="Rechteck 656"/>
            <p:cNvSpPr>
              <a:spLocks noChangeAspect="1"/>
            </p:cNvSpPr>
            <p:nvPr/>
          </p:nvSpPr>
          <p:spPr>
            <a:xfrm>
              <a:off x="3923952" y="32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8" name="Rechteck 657"/>
            <p:cNvSpPr>
              <a:spLocks noChangeAspect="1"/>
            </p:cNvSpPr>
            <p:nvPr/>
          </p:nvSpPr>
          <p:spPr>
            <a:xfrm>
              <a:off x="3599952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9" name="Rechteck 658"/>
            <p:cNvSpPr>
              <a:spLocks noChangeAspect="1"/>
            </p:cNvSpPr>
            <p:nvPr/>
          </p:nvSpPr>
          <p:spPr>
            <a:xfrm>
              <a:off x="3599952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0" name="Rechteck 659"/>
            <p:cNvSpPr>
              <a:spLocks noChangeAspect="1"/>
            </p:cNvSpPr>
            <p:nvPr/>
          </p:nvSpPr>
          <p:spPr>
            <a:xfrm>
              <a:off x="3707952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1" name="Rechteck 660"/>
            <p:cNvSpPr>
              <a:spLocks noChangeAspect="1"/>
            </p:cNvSpPr>
            <p:nvPr/>
          </p:nvSpPr>
          <p:spPr>
            <a:xfrm>
              <a:off x="3707952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2" name="Rechteck 661"/>
            <p:cNvSpPr>
              <a:spLocks noChangeAspect="1"/>
            </p:cNvSpPr>
            <p:nvPr/>
          </p:nvSpPr>
          <p:spPr>
            <a:xfrm>
              <a:off x="3815952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3" name="Rechteck 662"/>
            <p:cNvSpPr>
              <a:spLocks noChangeAspect="1"/>
            </p:cNvSpPr>
            <p:nvPr/>
          </p:nvSpPr>
          <p:spPr>
            <a:xfrm>
              <a:off x="3815952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4" name="Rechteck 663"/>
            <p:cNvSpPr>
              <a:spLocks noChangeAspect="1"/>
            </p:cNvSpPr>
            <p:nvPr/>
          </p:nvSpPr>
          <p:spPr>
            <a:xfrm>
              <a:off x="3923952" y="33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5" name="Rechteck 664"/>
            <p:cNvSpPr>
              <a:spLocks noChangeAspect="1"/>
            </p:cNvSpPr>
            <p:nvPr/>
          </p:nvSpPr>
          <p:spPr>
            <a:xfrm>
              <a:off x="3923952" y="34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6" name="Rechteck 665"/>
            <p:cNvSpPr>
              <a:spLocks noChangeAspect="1"/>
            </p:cNvSpPr>
            <p:nvPr/>
          </p:nvSpPr>
          <p:spPr>
            <a:xfrm>
              <a:off x="4032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7" name="Rechteck 666"/>
            <p:cNvSpPr>
              <a:spLocks noChangeAspect="1"/>
            </p:cNvSpPr>
            <p:nvPr/>
          </p:nvSpPr>
          <p:spPr>
            <a:xfrm>
              <a:off x="4032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8" name="Rechteck 667"/>
            <p:cNvSpPr>
              <a:spLocks noChangeAspect="1"/>
            </p:cNvSpPr>
            <p:nvPr/>
          </p:nvSpPr>
          <p:spPr>
            <a:xfrm>
              <a:off x="4140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9" name="Rechteck 668"/>
            <p:cNvSpPr>
              <a:spLocks noChangeAspect="1"/>
            </p:cNvSpPr>
            <p:nvPr/>
          </p:nvSpPr>
          <p:spPr>
            <a:xfrm>
              <a:off x="4140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0" name="Rechteck 669"/>
            <p:cNvSpPr>
              <a:spLocks noChangeAspect="1"/>
            </p:cNvSpPr>
            <p:nvPr/>
          </p:nvSpPr>
          <p:spPr>
            <a:xfrm>
              <a:off x="4248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1" name="Rechteck 670"/>
            <p:cNvSpPr>
              <a:spLocks noChangeAspect="1"/>
            </p:cNvSpPr>
            <p:nvPr/>
          </p:nvSpPr>
          <p:spPr>
            <a:xfrm>
              <a:off x="4248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2" name="Rechteck 671"/>
            <p:cNvSpPr>
              <a:spLocks noChangeAspect="1"/>
            </p:cNvSpPr>
            <p:nvPr/>
          </p:nvSpPr>
          <p:spPr>
            <a:xfrm>
              <a:off x="4356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3" name="Rechteck 672"/>
            <p:cNvSpPr>
              <a:spLocks noChangeAspect="1"/>
            </p:cNvSpPr>
            <p:nvPr/>
          </p:nvSpPr>
          <p:spPr>
            <a:xfrm>
              <a:off x="4356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4" name="Rechteck 673"/>
            <p:cNvSpPr>
              <a:spLocks noChangeAspect="1"/>
            </p:cNvSpPr>
            <p:nvPr/>
          </p:nvSpPr>
          <p:spPr>
            <a:xfrm>
              <a:off x="4032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5" name="Rechteck 674"/>
            <p:cNvSpPr>
              <a:spLocks noChangeAspect="1"/>
            </p:cNvSpPr>
            <p:nvPr/>
          </p:nvSpPr>
          <p:spPr>
            <a:xfrm>
              <a:off x="4032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6" name="Rechteck 675"/>
            <p:cNvSpPr>
              <a:spLocks noChangeAspect="1"/>
            </p:cNvSpPr>
            <p:nvPr/>
          </p:nvSpPr>
          <p:spPr>
            <a:xfrm>
              <a:off x="4140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7" name="Rechteck 676"/>
            <p:cNvSpPr>
              <a:spLocks noChangeAspect="1"/>
            </p:cNvSpPr>
            <p:nvPr/>
          </p:nvSpPr>
          <p:spPr>
            <a:xfrm>
              <a:off x="4140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8" name="Rechteck 677"/>
            <p:cNvSpPr>
              <a:spLocks noChangeAspect="1"/>
            </p:cNvSpPr>
            <p:nvPr/>
          </p:nvSpPr>
          <p:spPr>
            <a:xfrm>
              <a:off x="4248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9" name="Rechteck 678"/>
            <p:cNvSpPr>
              <a:spLocks noChangeAspect="1"/>
            </p:cNvSpPr>
            <p:nvPr/>
          </p:nvSpPr>
          <p:spPr>
            <a:xfrm>
              <a:off x="4248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0" name="Rechteck 679"/>
            <p:cNvSpPr>
              <a:spLocks noChangeAspect="1"/>
            </p:cNvSpPr>
            <p:nvPr/>
          </p:nvSpPr>
          <p:spPr>
            <a:xfrm>
              <a:off x="4356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1" name="Rechteck 680"/>
            <p:cNvSpPr>
              <a:spLocks noChangeAspect="1"/>
            </p:cNvSpPr>
            <p:nvPr/>
          </p:nvSpPr>
          <p:spPr>
            <a:xfrm>
              <a:off x="4356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2" name="Rechteck 681"/>
            <p:cNvSpPr>
              <a:spLocks noChangeAspect="1"/>
            </p:cNvSpPr>
            <p:nvPr/>
          </p:nvSpPr>
          <p:spPr>
            <a:xfrm>
              <a:off x="4464000" y="31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3" name="Rechteck 682"/>
            <p:cNvSpPr>
              <a:spLocks noChangeAspect="1"/>
            </p:cNvSpPr>
            <p:nvPr/>
          </p:nvSpPr>
          <p:spPr>
            <a:xfrm>
              <a:off x="4464000" y="32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4" name="Rechteck 683"/>
            <p:cNvSpPr>
              <a:spLocks noChangeAspect="1"/>
            </p:cNvSpPr>
            <p:nvPr/>
          </p:nvSpPr>
          <p:spPr>
            <a:xfrm>
              <a:off x="4464000" y="33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5" name="Rechteck 684"/>
            <p:cNvSpPr>
              <a:spLocks noChangeAspect="1"/>
            </p:cNvSpPr>
            <p:nvPr/>
          </p:nvSpPr>
          <p:spPr>
            <a:xfrm>
              <a:off x="4464000" y="34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6" name="Rechteck 685"/>
            <p:cNvSpPr>
              <a:spLocks noChangeAspect="1"/>
            </p:cNvSpPr>
            <p:nvPr/>
          </p:nvSpPr>
          <p:spPr>
            <a:xfrm>
              <a:off x="3599952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7" name="Rechteck 686"/>
            <p:cNvSpPr>
              <a:spLocks noChangeAspect="1"/>
            </p:cNvSpPr>
            <p:nvPr/>
          </p:nvSpPr>
          <p:spPr>
            <a:xfrm>
              <a:off x="3707952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8" name="Rechteck 687"/>
            <p:cNvSpPr>
              <a:spLocks noChangeAspect="1"/>
            </p:cNvSpPr>
            <p:nvPr/>
          </p:nvSpPr>
          <p:spPr>
            <a:xfrm>
              <a:off x="3815952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9" name="Rechteck 688"/>
            <p:cNvSpPr>
              <a:spLocks noChangeAspect="1"/>
            </p:cNvSpPr>
            <p:nvPr/>
          </p:nvSpPr>
          <p:spPr>
            <a:xfrm>
              <a:off x="3923952" y="35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0" name="Rechteck 689"/>
            <p:cNvSpPr>
              <a:spLocks noChangeAspect="1"/>
            </p:cNvSpPr>
            <p:nvPr/>
          </p:nvSpPr>
          <p:spPr>
            <a:xfrm>
              <a:off x="4032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1" name="Rechteck 690"/>
            <p:cNvSpPr>
              <a:spLocks noChangeAspect="1"/>
            </p:cNvSpPr>
            <p:nvPr/>
          </p:nvSpPr>
          <p:spPr>
            <a:xfrm>
              <a:off x="4140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2" name="Rechteck 691"/>
            <p:cNvSpPr>
              <a:spLocks noChangeAspect="1"/>
            </p:cNvSpPr>
            <p:nvPr/>
          </p:nvSpPr>
          <p:spPr>
            <a:xfrm>
              <a:off x="4248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3" name="Rechteck 692"/>
            <p:cNvSpPr>
              <a:spLocks noChangeAspect="1"/>
            </p:cNvSpPr>
            <p:nvPr/>
          </p:nvSpPr>
          <p:spPr>
            <a:xfrm>
              <a:off x="4356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4" name="Rechteck 693"/>
            <p:cNvSpPr>
              <a:spLocks noChangeAspect="1"/>
            </p:cNvSpPr>
            <p:nvPr/>
          </p:nvSpPr>
          <p:spPr>
            <a:xfrm>
              <a:off x="4464000" y="35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5" name="Rechteck 694"/>
            <p:cNvSpPr>
              <a:spLocks noChangeAspect="1"/>
            </p:cNvSpPr>
            <p:nvPr/>
          </p:nvSpPr>
          <p:spPr>
            <a:xfrm>
              <a:off x="4572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6" name="Rechteck 695"/>
            <p:cNvSpPr>
              <a:spLocks noChangeAspect="1"/>
            </p:cNvSpPr>
            <p:nvPr/>
          </p:nvSpPr>
          <p:spPr>
            <a:xfrm>
              <a:off x="4572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7" name="Rechteck 696"/>
            <p:cNvSpPr>
              <a:spLocks noChangeAspect="1"/>
            </p:cNvSpPr>
            <p:nvPr/>
          </p:nvSpPr>
          <p:spPr>
            <a:xfrm>
              <a:off x="4680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8" name="Rechteck 697"/>
            <p:cNvSpPr>
              <a:spLocks noChangeAspect="1"/>
            </p:cNvSpPr>
            <p:nvPr/>
          </p:nvSpPr>
          <p:spPr>
            <a:xfrm>
              <a:off x="4680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9" name="Rechteck 698"/>
            <p:cNvSpPr>
              <a:spLocks noChangeAspect="1"/>
            </p:cNvSpPr>
            <p:nvPr/>
          </p:nvSpPr>
          <p:spPr>
            <a:xfrm>
              <a:off x="4788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0" name="Rechteck 699"/>
            <p:cNvSpPr>
              <a:spLocks noChangeAspect="1"/>
            </p:cNvSpPr>
            <p:nvPr/>
          </p:nvSpPr>
          <p:spPr>
            <a:xfrm>
              <a:off x="4788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1" name="Rechteck 700"/>
            <p:cNvSpPr>
              <a:spLocks noChangeAspect="1"/>
            </p:cNvSpPr>
            <p:nvPr/>
          </p:nvSpPr>
          <p:spPr>
            <a:xfrm>
              <a:off x="4896072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2" name="Rechteck 701"/>
            <p:cNvSpPr>
              <a:spLocks noChangeAspect="1"/>
            </p:cNvSpPr>
            <p:nvPr/>
          </p:nvSpPr>
          <p:spPr>
            <a:xfrm>
              <a:off x="4896072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3" name="Rechteck 702"/>
            <p:cNvSpPr>
              <a:spLocks noChangeAspect="1"/>
            </p:cNvSpPr>
            <p:nvPr/>
          </p:nvSpPr>
          <p:spPr>
            <a:xfrm>
              <a:off x="4572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4" name="Rechteck 703"/>
            <p:cNvSpPr>
              <a:spLocks noChangeAspect="1"/>
            </p:cNvSpPr>
            <p:nvPr/>
          </p:nvSpPr>
          <p:spPr>
            <a:xfrm>
              <a:off x="4680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5" name="Rechteck 704"/>
            <p:cNvSpPr>
              <a:spLocks noChangeAspect="1"/>
            </p:cNvSpPr>
            <p:nvPr/>
          </p:nvSpPr>
          <p:spPr>
            <a:xfrm>
              <a:off x="4788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6" name="Rechteck 705"/>
            <p:cNvSpPr>
              <a:spLocks noChangeAspect="1"/>
            </p:cNvSpPr>
            <p:nvPr/>
          </p:nvSpPr>
          <p:spPr>
            <a:xfrm>
              <a:off x="4896072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7" name="Rechteck 706"/>
            <p:cNvSpPr>
              <a:spLocks noChangeAspect="1"/>
            </p:cNvSpPr>
            <p:nvPr/>
          </p:nvSpPr>
          <p:spPr>
            <a:xfrm>
              <a:off x="5004120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8" name="Rechteck 707"/>
            <p:cNvSpPr>
              <a:spLocks noChangeAspect="1"/>
            </p:cNvSpPr>
            <p:nvPr/>
          </p:nvSpPr>
          <p:spPr>
            <a:xfrm>
              <a:off x="5004120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9" name="Rechteck 708"/>
            <p:cNvSpPr>
              <a:spLocks noChangeAspect="1"/>
            </p:cNvSpPr>
            <p:nvPr/>
          </p:nvSpPr>
          <p:spPr>
            <a:xfrm>
              <a:off x="5112120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0" name="Rechteck 709"/>
            <p:cNvSpPr>
              <a:spLocks noChangeAspect="1"/>
            </p:cNvSpPr>
            <p:nvPr/>
          </p:nvSpPr>
          <p:spPr>
            <a:xfrm>
              <a:off x="5112120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1" name="Rechteck 710"/>
            <p:cNvSpPr>
              <a:spLocks noChangeAspect="1"/>
            </p:cNvSpPr>
            <p:nvPr/>
          </p:nvSpPr>
          <p:spPr>
            <a:xfrm>
              <a:off x="5220120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2" name="Rechteck 711"/>
            <p:cNvSpPr>
              <a:spLocks noChangeAspect="1"/>
            </p:cNvSpPr>
            <p:nvPr/>
          </p:nvSpPr>
          <p:spPr>
            <a:xfrm>
              <a:off x="5220120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3" name="Rechteck 712"/>
            <p:cNvSpPr>
              <a:spLocks noChangeAspect="1"/>
            </p:cNvSpPr>
            <p:nvPr/>
          </p:nvSpPr>
          <p:spPr>
            <a:xfrm>
              <a:off x="5004120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4" name="Rechteck 713"/>
            <p:cNvSpPr>
              <a:spLocks noChangeAspect="1"/>
            </p:cNvSpPr>
            <p:nvPr/>
          </p:nvSpPr>
          <p:spPr>
            <a:xfrm>
              <a:off x="5112120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5" name="Rechteck 714"/>
            <p:cNvSpPr>
              <a:spLocks noChangeAspect="1"/>
            </p:cNvSpPr>
            <p:nvPr/>
          </p:nvSpPr>
          <p:spPr>
            <a:xfrm>
              <a:off x="5220120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6" name="Rechteck 715"/>
            <p:cNvSpPr>
              <a:spLocks noChangeAspect="1"/>
            </p:cNvSpPr>
            <p:nvPr/>
          </p:nvSpPr>
          <p:spPr>
            <a:xfrm>
              <a:off x="3600024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7" name="Rechteck 716"/>
            <p:cNvSpPr>
              <a:spLocks noChangeAspect="1"/>
            </p:cNvSpPr>
            <p:nvPr/>
          </p:nvSpPr>
          <p:spPr>
            <a:xfrm>
              <a:off x="3600024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8" name="Rechteck 717"/>
            <p:cNvSpPr>
              <a:spLocks noChangeAspect="1"/>
            </p:cNvSpPr>
            <p:nvPr/>
          </p:nvSpPr>
          <p:spPr>
            <a:xfrm>
              <a:off x="3708024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9" name="Rechteck 718"/>
            <p:cNvSpPr>
              <a:spLocks noChangeAspect="1"/>
            </p:cNvSpPr>
            <p:nvPr/>
          </p:nvSpPr>
          <p:spPr>
            <a:xfrm>
              <a:off x="3708024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0" name="Rechteck 719"/>
            <p:cNvSpPr>
              <a:spLocks noChangeAspect="1"/>
            </p:cNvSpPr>
            <p:nvPr/>
          </p:nvSpPr>
          <p:spPr>
            <a:xfrm>
              <a:off x="3816024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1" name="Rechteck 720"/>
            <p:cNvSpPr>
              <a:spLocks noChangeAspect="1"/>
            </p:cNvSpPr>
            <p:nvPr/>
          </p:nvSpPr>
          <p:spPr>
            <a:xfrm>
              <a:off x="3816024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2" name="Rechteck 721"/>
            <p:cNvSpPr>
              <a:spLocks noChangeAspect="1"/>
            </p:cNvSpPr>
            <p:nvPr/>
          </p:nvSpPr>
          <p:spPr>
            <a:xfrm>
              <a:off x="3924024" y="36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3" name="Rechteck 722"/>
            <p:cNvSpPr>
              <a:spLocks noChangeAspect="1"/>
            </p:cNvSpPr>
            <p:nvPr/>
          </p:nvSpPr>
          <p:spPr>
            <a:xfrm>
              <a:off x="3924024" y="37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4" name="Rechteck 723"/>
            <p:cNvSpPr>
              <a:spLocks noChangeAspect="1"/>
            </p:cNvSpPr>
            <p:nvPr/>
          </p:nvSpPr>
          <p:spPr>
            <a:xfrm>
              <a:off x="3600024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5" name="Rechteck 724"/>
            <p:cNvSpPr>
              <a:spLocks noChangeAspect="1"/>
            </p:cNvSpPr>
            <p:nvPr/>
          </p:nvSpPr>
          <p:spPr>
            <a:xfrm>
              <a:off x="3708024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6" name="Rechteck 725"/>
            <p:cNvSpPr>
              <a:spLocks noChangeAspect="1"/>
            </p:cNvSpPr>
            <p:nvPr/>
          </p:nvSpPr>
          <p:spPr>
            <a:xfrm>
              <a:off x="3816024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7" name="Rechteck 726"/>
            <p:cNvSpPr>
              <a:spLocks noChangeAspect="1"/>
            </p:cNvSpPr>
            <p:nvPr/>
          </p:nvSpPr>
          <p:spPr>
            <a:xfrm>
              <a:off x="3924024" y="38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8" name="Rechteck 727"/>
            <p:cNvSpPr>
              <a:spLocks noChangeAspect="1"/>
            </p:cNvSpPr>
            <p:nvPr/>
          </p:nvSpPr>
          <p:spPr>
            <a:xfrm>
              <a:off x="4032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9" name="Rechteck 728"/>
            <p:cNvSpPr>
              <a:spLocks noChangeAspect="1"/>
            </p:cNvSpPr>
            <p:nvPr/>
          </p:nvSpPr>
          <p:spPr>
            <a:xfrm>
              <a:off x="4032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0" name="Rechteck 729"/>
            <p:cNvSpPr>
              <a:spLocks noChangeAspect="1"/>
            </p:cNvSpPr>
            <p:nvPr/>
          </p:nvSpPr>
          <p:spPr>
            <a:xfrm>
              <a:off x="4140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1" name="Rechteck 730"/>
            <p:cNvSpPr>
              <a:spLocks noChangeAspect="1"/>
            </p:cNvSpPr>
            <p:nvPr/>
          </p:nvSpPr>
          <p:spPr>
            <a:xfrm>
              <a:off x="4140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2" name="Rechteck 731"/>
            <p:cNvSpPr>
              <a:spLocks noChangeAspect="1"/>
            </p:cNvSpPr>
            <p:nvPr/>
          </p:nvSpPr>
          <p:spPr>
            <a:xfrm>
              <a:off x="4248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3" name="Rechteck 732"/>
            <p:cNvSpPr>
              <a:spLocks noChangeAspect="1"/>
            </p:cNvSpPr>
            <p:nvPr/>
          </p:nvSpPr>
          <p:spPr>
            <a:xfrm>
              <a:off x="4248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4" name="Rechteck 733"/>
            <p:cNvSpPr>
              <a:spLocks noChangeAspect="1"/>
            </p:cNvSpPr>
            <p:nvPr/>
          </p:nvSpPr>
          <p:spPr>
            <a:xfrm>
              <a:off x="4356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5" name="Rechteck 734"/>
            <p:cNvSpPr>
              <a:spLocks noChangeAspect="1"/>
            </p:cNvSpPr>
            <p:nvPr/>
          </p:nvSpPr>
          <p:spPr>
            <a:xfrm>
              <a:off x="4356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6" name="Rechteck 735"/>
            <p:cNvSpPr>
              <a:spLocks noChangeAspect="1"/>
            </p:cNvSpPr>
            <p:nvPr/>
          </p:nvSpPr>
          <p:spPr>
            <a:xfrm>
              <a:off x="4032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7" name="Rechteck 736"/>
            <p:cNvSpPr>
              <a:spLocks noChangeAspect="1"/>
            </p:cNvSpPr>
            <p:nvPr/>
          </p:nvSpPr>
          <p:spPr>
            <a:xfrm>
              <a:off x="4140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8" name="Rechteck 737"/>
            <p:cNvSpPr>
              <a:spLocks noChangeAspect="1"/>
            </p:cNvSpPr>
            <p:nvPr/>
          </p:nvSpPr>
          <p:spPr>
            <a:xfrm>
              <a:off x="4248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9" name="Rechteck 738"/>
            <p:cNvSpPr>
              <a:spLocks noChangeAspect="1"/>
            </p:cNvSpPr>
            <p:nvPr/>
          </p:nvSpPr>
          <p:spPr>
            <a:xfrm>
              <a:off x="4356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0" name="Rechteck 739"/>
            <p:cNvSpPr>
              <a:spLocks noChangeAspect="1"/>
            </p:cNvSpPr>
            <p:nvPr/>
          </p:nvSpPr>
          <p:spPr>
            <a:xfrm>
              <a:off x="4464072" y="36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1" name="Rechteck 740"/>
            <p:cNvSpPr>
              <a:spLocks noChangeAspect="1"/>
            </p:cNvSpPr>
            <p:nvPr/>
          </p:nvSpPr>
          <p:spPr>
            <a:xfrm>
              <a:off x="4464072" y="37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2" name="Rechteck 741"/>
            <p:cNvSpPr>
              <a:spLocks noChangeAspect="1"/>
            </p:cNvSpPr>
            <p:nvPr/>
          </p:nvSpPr>
          <p:spPr>
            <a:xfrm>
              <a:off x="4464072" y="38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3" name="Rechteck 742"/>
            <p:cNvSpPr>
              <a:spLocks noChangeAspect="1"/>
            </p:cNvSpPr>
            <p:nvPr/>
          </p:nvSpPr>
          <p:spPr>
            <a:xfrm>
              <a:off x="4572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4" name="Rechteck 743"/>
            <p:cNvSpPr>
              <a:spLocks noChangeAspect="1"/>
            </p:cNvSpPr>
            <p:nvPr/>
          </p:nvSpPr>
          <p:spPr>
            <a:xfrm>
              <a:off x="4572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5" name="Rechteck 744"/>
            <p:cNvSpPr>
              <a:spLocks noChangeAspect="1"/>
            </p:cNvSpPr>
            <p:nvPr/>
          </p:nvSpPr>
          <p:spPr>
            <a:xfrm>
              <a:off x="4680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6" name="Rechteck 745"/>
            <p:cNvSpPr>
              <a:spLocks noChangeAspect="1"/>
            </p:cNvSpPr>
            <p:nvPr/>
          </p:nvSpPr>
          <p:spPr>
            <a:xfrm>
              <a:off x="4680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7" name="Rechteck 746"/>
            <p:cNvSpPr>
              <a:spLocks noChangeAspect="1"/>
            </p:cNvSpPr>
            <p:nvPr/>
          </p:nvSpPr>
          <p:spPr>
            <a:xfrm>
              <a:off x="4788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8" name="Rechteck 747"/>
            <p:cNvSpPr>
              <a:spLocks noChangeAspect="1"/>
            </p:cNvSpPr>
            <p:nvPr/>
          </p:nvSpPr>
          <p:spPr>
            <a:xfrm>
              <a:off x="4788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9" name="Rechteck 748"/>
            <p:cNvSpPr>
              <a:spLocks noChangeAspect="1"/>
            </p:cNvSpPr>
            <p:nvPr/>
          </p:nvSpPr>
          <p:spPr>
            <a:xfrm>
              <a:off x="4896000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0" name="Rechteck 749"/>
            <p:cNvSpPr>
              <a:spLocks noChangeAspect="1"/>
            </p:cNvSpPr>
            <p:nvPr/>
          </p:nvSpPr>
          <p:spPr>
            <a:xfrm>
              <a:off x="4896000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1" name="Rechteck 750"/>
            <p:cNvSpPr>
              <a:spLocks noChangeAspect="1"/>
            </p:cNvSpPr>
            <p:nvPr/>
          </p:nvSpPr>
          <p:spPr>
            <a:xfrm>
              <a:off x="4572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2" name="Rechteck 751"/>
            <p:cNvSpPr>
              <a:spLocks noChangeAspect="1"/>
            </p:cNvSpPr>
            <p:nvPr/>
          </p:nvSpPr>
          <p:spPr>
            <a:xfrm>
              <a:off x="4572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3" name="Rechteck 752"/>
            <p:cNvSpPr>
              <a:spLocks noChangeAspect="1"/>
            </p:cNvSpPr>
            <p:nvPr/>
          </p:nvSpPr>
          <p:spPr>
            <a:xfrm>
              <a:off x="4680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4" name="Rechteck 753"/>
            <p:cNvSpPr>
              <a:spLocks noChangeAspect="1"/>
            </p:cNvSpPr>
            <p:nvPr/>
          </p:nvSpPr>
          <p:spPr>
            <a:xfrm>
              <a:off x="4680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5" name="Rechteck 754"/>
            <p:cNvSpPr>
              <a:spLocks noChangeAspect="1"/>
            </p:cNvSpPr>
            <p:nvPr/>
          </p:nvSpPr>
          <p:spPr>
            <a:xfrm>
              <a:off x="4788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6" name="Rechteck 755"/>
            <p:cNvSpPr>
              <a:spLocks noChangeAspect="1"/>
            </p:cNvSpPr>
            <p:nvPr/>
          </p:nvSpPr>
          <p:spPr>
            <a:xfrm>
              <a:off x="4788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7" name="Rechteck 756"/>
            <p:cNvSpPr>
              <a:spLocks noChangeAspect="1"/>
            </p:cNvSpPr>
            <p:nvPr/>
          </p:nvSpPr>
          <p:spPr>
            <a:xfrm>
              <a:off x="4896000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8" name="Rechteck 757"/>
            <p:cNvSpPr>
              <a:spLocks noChangeAspect="1"/>
            </p:cNvSpPr>
            <p:nvPr/>
          </p:nvSpPr>
          <p:spPr>
            <a:xfrm>
              <a:off x="4896000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9" name="Rechteck 758"/>
            <p:cNvSpPr>
              <a:spLocks noChangeAspect="1"/>
            </p:cNvSpPr>
            <p:nvPr/>
          </p:nvSpPr>
          <p:spPr>
            <a:xfrm>
              <a:off x="5004048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0" name="Rechteck 759"/>
            <p:cNvSpPr>
              <a:spLocks noChangeAspect="1"/>
            </p:cNvSpPr>
            <p:nvPr/>
          </p:nvSpPr>
          <p:spPr>
            <a:xfrm>
              <a:off x="5004048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1" name="Rechteck 760"/>
            <p:cNvSpPr>
              <a:spLocks noChangeAspect="1"/>
            </p:cNvSpPr>
            <p:nvPr/>
          </p:nvSpPr>
          <p:spPr>
            <a:xfrm>
              <a:off x="5112048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2" name="Rechteck 761"/>
            <p:cNvSpPr>
              <a:spLocks noChangeAspect="1"/>
            </p:cNvSpPr>
            <p:nvPr/>
          </p:nvSpPr>
          <p:spPr>
            <a:xfrm>
              <a:off x="5112048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3" name="Rechteck 762"/>
            <p:cNvSpPr>
              <a:spLocks noChangeAspect="1"/>
            </p:cNvSpPr>
            <p:nvPr/>
          </p:nvSpPr>
          <p:spPr>
            <a:xfrm>
              <a:off x="5220048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4" name="Rechteck 763"/>
            <p:cNvSpPr>
              <a:spLocks noChangeAspect="1"/>
            </p:cNvSpPr>
            <p:nvPr/>
          </p:nvSpPr>
          <p:spPr>
            <a:xfrm>
              <a:off x="5220048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5" name="Rechteck 764"/>
            <p:cNvSpPr>
              <a:spLocks noChangeAspect="1"/>
            </p:cNvSpPr>
            <p:nvPr/>
          </p:nvSpPr>
          <p:spPr>
            <a:xfrm>
              <a:off x="5004048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6" name="Rechteck 765"/>
            <p:cNvSpPr>
              <a:spLocks noChangeAspect="1"/>
            </p:cNvSpPr>
            <p:nvPr/>
          </p:nvSpPr>
          <p:spPr>
            <a:xfrm>
              <a:off x="5004048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7" name="Rechteck 766"/>
            <p:cNvSpPr>
              <a:spLocks noChangeAspect="1"/>
            </p:cNvSpPr>
            <p:nvPr/>
          </p:nvSpPr>
          <p:spPr>
            <a:xfrm>
              <a:off x="5112048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8" name="Rechteck 767"/>
            <p:cNvSpPr>
              <a:spLocks noChangeAspect="1"/>
            </p:cNvSpPr>
            <p:nvPr/>
          </p:nvSpPr>
          <p:spPr>
            <a:xfrm>
              <a:off x="5112048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9" name="Rechteck 768"/>
            <p:cNvSpPr>
              <a:spLocks noChangeAspect="1"/>
            </p:cNvSpPr>
            <p:nvPr/>
          </p:nvSpPr>
          <p:spPr>
            <a:xfrm>
              <a:off x="5220048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0" name="Rechteck 769"/>
            <p:cNvSpPr>
              <a:spLocks noChangeAspect="1"/>
            </p:cNvSpPr>
            <p:nvPr/>
          </p:nvSpPr>
          <p:spPr>
            <a:xfrm>
              <a:off x="5220048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1" name="Rechteck 770"/>
            <p:cNvSpPr>
              <a:spLocks noChangeAspect="1"/>
            </p:cNvSpPr>
            <p:nvPr/>
          </p:nvSpPr>
          <p:spPr>
            <a:xfrm>
              <a:off x="4572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2" name="Rechteck 771"/>
            <p:cNvSpPr>
              <a:spLocks noChangeAspect="1"/>
            </p:cNvSpPr>
            <p:nvPr/>
          </p:nvSpPr>
          <p:spPr>
            <a:xfrm>
              <a:off x="4680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3" name="Rechteck 772"/>
            <p:cNvSpPr>
              <a:spLocks noChangeAspect="1"/>
            </p:cNvSpPr>
            <p:nvPr/>
          </p:nvSpPr>
          <p:spPr>
            <a:xfrm>
              <a:off x="4788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4" name="Rechteck 773"/>
            <p:cNvSpPr>
              <a:spLocks noChangeAspect="1"/>
            </p:cNvSpPr>
            <p:nvPr/>
          </p:nvSpPr>
          <p:spPr>
            <a:xfrm>
              <a:off x="4896000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5" name="Rechteck 774"/>
            <p:cNvSpPr>
              <a:spLocks noChangeAspect="1"/>
            </p:cNvSpPr>
            <p:nvPr/>
          </p:nvSpPr>
          <p:spPr>
            <a:xfrm>
              <a:off x="5004048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6" name="Rechteck 775"/>
            <p:cNvSpPr>
              <a:spLocks noChangeAspect="1"/>
            </p:cNvSpPr>
            <p:nvPr/>
          </p:nvSpPr>
          <p:spPr>
            <a:xfrm>
              <a:off x="5112048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7" name="Rechteck 776"/>
            <p:cNvSpPr>
              <a:spLocks noChangeAspect="1"/>
            </p:cNvSpPr>
            <p:nvPr/>
          </p:nvSpPr>
          <p:spPr>
            <a:xfrm>
              <a:off x="5220048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8" name="Rechteck 777"/>
            <p:cNvSpPr>
              <a:spLocks noChangeAspect="1"/>
            </p:cNvSpPr>
            <p:nvPr/>
          </p:nvSpPr>
          <p:spPr>
            <a:xfrm>
              <a:off x="3599952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9" name="Rechteck 778"/>
            <p:cNvSpPr>
              <a:spLocks noChangeAspect="1"/>
            </p:cNvSpPr>
            <p:nvPr/>
          </p:nvSpPr>
          <p:spPr>
            <a:xfrm>
              <a:off x="3599952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0" name="Rechteck 779"/>
            <p:cNvSpPr>
              <a:spLocks noChangeAspect="1"/>
            </p:cNvSpPr>
            <p:nvPr/>
          </p:nvSpPr>
          <p:spPr>
            <a:xfrm>
              <a:off x="3707952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1" name="Rechteck 780"/>
            <p:cNvSpPr>
              <a:spLocks noChangeAspect="1"/>
            </p:cNvSpPr>
            <p:nvPr/>
          </p:nvSpPr>
          <p:spPr>
            <a:xfrm>
              <a:off x="3707952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2" name="Rechteck 781"/>
            <p:cNvSpPr>
              <a:spLocks noChangeAspect="1"/>
            </p:cNvSpPr>
            <p:nvPr/>
          </p:nvSpPr>
          <p:spPr>
            <a:xfrm>
              <a:off x="3815952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3" name="Rechteck 782"/>
            <p:cNvSpPr>
              <a:spLocks noChangeAspect="1"/>
            </p:cNvSpPr>
            <p:nvPr/>
          </p:nvSpPr>
          <p:spPr>
            <a:xfrm>
              <a:off x="3815952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4" name="Rechteck 783"/>
            <p:cNvSpPr>
              <a:spLocks noChangeAspect="1"/>
            </p:cNvSpPr>
            <p:nvPr/>
          </p:nvSpPr>
          <p:spPr>
            <a:xfrm>
              <a:off x="3923952" y="39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5" name="Rechteck 784"/>
            <p:cNvSpPr>
              <a:spLocks noChangeAspect="1"/>
            </p:cNvSpPr>
            <p:nvPr/>
          </p:nvSpPr>
          <p:spPr>
            <a:xfrm>
              <a:off x="3923952" y="40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6" name="Rechteck 785"/>
            <p:cNvSpPr>
              <a:spLocks noChangeAspect="1"/>
            </p:cNvSpPr>
            <p:nvPr/>
          </p:nvSpPr>
          <p:spPr>
            <a:xfrm>
              <a:off x="3599952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7" name="Rechteck 786"/>
            <p:cNvSpPr>
              <a:spLocks noChangeAspect="1"/>
            </p:cNvSpPr>
            <p:nvPr/>
          </p:nvSpPr>
          <p:spPr>
            <a:xfrm>
              <a:off x="3599952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8" name="Rechteck 787"/>
            <p:cNvSpPr>
              <a:spLocks noChangeAspect="1"/>
            </p:cNvSpPr>
            <p:nvPr/>
          </p:nvSpPr>
          <p:spPr>
            <a:xfrm>
              <a:off x="3707952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9" name="Rechteck 788"/>
            <p:cNvSpPr>
              <a:spLocks noChangeAspect="1"/>
            </p:cNvSpPr>
            <p:nvPr/>
          </p:nvSpPr>
          <p:spPr>
            <a:xfrm>
              <a:off x="3707952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0" name="Rechteck 789"/>
            <p:cNvSpPr>
              <a:spLocks noChangeAspect="1"/>
            </p:cNvSpPr>
            <p:nvPr/>
          </p:nvSpPr>
          <p:spPr>
            <a:xfrm>
              <a:off x="3815952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1" name="Rechteck 790"/>
            <p:cNvSpPr>
              <a:spLocks noChangeAspect="1"/>
            </p:cNvSpPr>
            <p:nvPr/>
          </p:nvSpPr>
          <p:spPr>
            <a:xfrm>
              <a:off x="3815952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2" name="Rechteck 791"/>
            <p:cNvSpPr>
              <a:spLocks noChangeAspect="1"/>
            </p:cNvSpPr>
            <p:nvPr/>
          </p:nvSpPr>
          <p:spPr>
            <a:xfrm>
              <a:off x="3923952" y="41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3" name="Rechteck 792"/>
            <p:cNvSpPr>
              <a:spLocks noChangeAspect="1"/>
            </p:cNvSpPr>
            <p:nvPr/>
          </p:nvSpPr>
          <p:spPr>
            <a:xfrm>
              <a:off x="3923952" y="42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4" name="Rechteck 793"/>
            <p:cNvSpPr>
              <a:spLocks noChangeAspect="1"/>
            </p:cNvSpPr>
            <p:nvPr/>
          </p:nvSpPr>
          <p:spPr>
            <a:xfrm>
              <a:off x="4032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5" name="Rechteck 794"/>
            <p:cNvSpPr>
              <a:spLocks noChangeAspect="1"/>
            </p:cNvSpPr>
            <p:nvPr/>
          </p:nvSpPr>
          <p:spPr>
            <a:xfrm>
              <a:off x="4032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6" name="Rechteck 795"/>
            <p:cNvSpPr>
              <a:spLocks noChangeAspect="1"/>
            </p:cNvSpPr>
            <p:nvPr/>
          </p:nvSpPr>
          <p:spPr>
            <a:xfrm>
              <a:off x="4140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7" name="Rechteck 796"/>
            <p:cNvSpPr>
              <a:spLocks noChangeAspect="1"/>
            </p:cNvSpPr>
            <p:nvPr/>
          </p:nvSpPr>
          <p:spPr>
            <a:xfrm>
              <a:off x="4140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8" name="Rechteck 797"/>
            <p:cNvSpPr>
              <a:spLocks noChangeAspect="1"/>
            </p:cNvSpPr>
            <p:nvPr/>
          </p:nvSpPr>
          <p:spPr>
            <a:xfrm>
              <a:off x="4248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9" name="Rechteck 798"/>
            <p:cNvSpPr>
              <a:spLocks noChangeAspect="1"/>
            </p:cNvSpPr>
            <p:nvPr/>
          </p:nvSpPr>
          <p:spPr>
            <a:xfrm>
              <a:off x="4248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0" name="Rechteck 799"/>
            <p:cNvSpPr>
              <a:spLocks noChangeAspect="1"/>
            </p:cNvSpPr>
            <p:nvPr/>
          </p:nvSpPr>
          <p:spPr>
            <a:xfrm>
              <a:off x="4356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1" name="Rechteck 800"/>
            <p:cNvSpPr>
              <a:spLocks noChangeAspect="1"/>
            </p:cNvSpPr>
            <p:nvPr/>
          </p:nvSpPr>
          <p:spPr>
            <a:xfrm>
              <a:off x="4356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2" name="Rechteck 801"/>
            <p:cNvSpPr>
              <a:spLocks noChangeAspect="1"/>
            </p:cNvSpPr>
            <p:nvPr/>
          </p:nvSpPr>
          <p:spPr>
            <a:xfrm>
              <a:off x="4032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3" name="Rechteck 802"/>
            <p:cNvSpPr>
              <a:spLocks noChangeAspect="1"/>
            </p:cNvSpPr>
            <p:nvPr/>
          </p:nvSpPr>
          <p:spPr>
            <a:xfrm>
              <a:off x="4032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4" name="Rechteck 803"/>
            <p:cNvSpPr>
              <a:spLocks noChangeAspect="1"/>
            </p:cNvSpPr>
            <p:nvPr/>
          </p:nvSpPr>
          <p:spPr>
            <a:xfrm>
              <a:off x="4140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5" name="Rechteck 804"/>
            <p:cNvSpPr>
              <a:spLocks noChangeAspect="1"/>
            </p:cNvSpPr>
            <p:nvPr/>
          </p:nvSpPr>
          <p:spPr>
            <a:xfrm>
              <a:off x="4140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6" name="Rechteck 805"/>
            <p:cNvSpPr>
              <a:spLocks noChangeAspect="1"/>
            </p:cNvSpPr>
            <p:nvPr/>
          </p:nvSpPr>
          <p:spPr>
            <a:xfrm>
              <a:off x="4248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7" name="Rechteck 806"/>
            <p:cNvSpPr>
              <a:spLocks noChangeAspect="1"/>
            </p:cNvSpPr>
            <p:nvPr/>
          </p:nvSpPr>
          <p:spPr>
            <a:xfrm>
              <a:off x="4248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8" name="Rechteck 807"/>
            <p:cNvSpPr>
              <a:spLocks noChangeAspect="1"/>
            </p:cNvSpPr>
            <p:nvPr/>
          </p:nvSpPr>
          <p:spPr>
            <a:xfrm>
              <a:off x="4356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9" name="Rechteck 808"/>
            <p:cNvSpPr>
              <a:spLocks noChangeAspect="1"/>
            </p:cNvSpPr>
            <p:nvPr/>
          </p:nvSpPr>
          <p:spPr>
            <a:xfrm>
              <a:off x="4356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0" name="Rechteck 809"/>
            <p:cNvSpPr>
              <a:spLocks noChangeAspect="1"/>
            </p:cNvSpPr>
            <p:nvPr/>
          </p:nvSpPr>
          <p:spPr>
            <a:xfrm>
              <a:off x="4464000" y="39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1" name="Rechteck 810"/>
            <p:cNvSpPr>
              <a:spLocks noChangeAspect="1"/>
            </p:cNvSpPr>
            <p:nvPr/>
          </p:nvSpPr>
          <p:spPr>
            <a:xfrm>
              <a:off x="4464000" y="40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2" name="Rechteck 811"/>
            <p:cNvSpPr>
              <a:spLocks noChangeAspect="1"/>
            </p:cNvSpPr>
            <p:nvPr/>
          </p:nvSpPr>
          <p:spPr>
            <a:xfrm>
              <a:off x="4464000" y="41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3" name="Rechteck 812"/>
            <p:cNvSpPr>
              <a:spLocks noChangeAspect="1"/>
            </p:cNvSpPr>
            <p:nvPr/>
          </p:nvSpPr>
          <p:spPr>
            <a:xfrm>
              <a:off x="4464000" y="42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4" name="Rechteck 813"/>
            <p:cNvSpPr>
              <a:spLocks noChangeAspect="1"/>
            </p:cNvSpPr>
            <p:nvPr/>
          </p:nvSpPr>
          <p:spPr>
            <a:xfrm>
              <a:off x="3599952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5" name="Rechteck 814"/>
            <p:cNvSpPr>
              <a:spLocks noChangeAspect="1"/>
            </p:cNvSpPr>
            <p:nvPr/>
          </p:nvSpPr>
          <p:spPr>
            <a:xfrm>
              <a:off x="3707952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6" name="Rechteck 815"/>
            <p:cNvSpPr>
              <a:spLocks noChangeAspect="1"/>
            </p:cNvSpPr>
            <p:nvPr/>
          </p:nvSpPr>
          <p:spPr>
            <a:xfrm>
              <a:off x="3815952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7" name="Rechteck 816"/>
            <p:cNvSpPr>
              <a:spLocks noChangeAspect="1"/>
            </p:cNvSpPr>
            <p:nvPr/>
          </p:nvSpPr>
          <p:spPr>
            <a:xfrm>
              <a:off x="3923952" y="44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8" name="Rechteck 817"/>
            <p:cNvSpPr>
              <a:spLocks noChangeAspect="1"/>
            </p:cNvSpPr>
            <p:nvPr/>
          </p:nvSpPr>
          <p:spPr>
            <a:xfrm>
              <a:off x="4032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9" name="Rechteck 818"/>
            <p:cNvSpPr>
              <a:spLocks noChangeAspect="1"/>
            </p:cNvSpPr>
            <p:nvPr/>
          </p:nvSpPr>
          <p:spPr>
            <a:xfrm>
              <a:off x="4140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0" name="Rechteck 819"/>
            <p:cNvSpPr>
              <a:spLocks noChangeAspect="1"/>
            </p:cNvSpPr>
            <p:nvPr/>
          </p:nvSpPr>
          <p:spPr>
            <a:xfrm>
              <a:off x="4248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1" name="Rechteck 820"/>
            <p:cNvSpPr>
              <a:spLocks noChangeAspect="1"/>
            </p:cNvSpPr>
            <p:nvPr/>
          </p:nvSpPr>
          <p:spPr>
            <a:xfrm>
              <a:off x="4356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2" name="Rechteck 821"/>
            <p:cNvSpPr>
              <a:spLocks noChangeAspect="1"/>
            </p:cNvSpPr>
            <p:nvPr/>
          </p:nvSpPr>
          <p:spPr>
            <a:xfrm>
              <a:off x="4464000" y="44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3" name="Rechteck 822"/>
            <p:cNvSpPr>
              <a:spLocks noChangeAspect="1"/>
            </p:cNvSpPr>
            <p:nvPr/>
          </p:nvSpPr>
          <p:spPr>
            <a:xfrm>
              <a:off x="4572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4" name="Rechteck 823"/>
            <p:cNvSpPr>
              <a:spLocks noChangeAspect="1"/>
            </p:cNvSpPr>
            <p:nvPr/>
          </p:nvSpPr>
          <p:spPr>
            <a:xfrm>
              <a:off x="4572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5" name="Rechteck 824"/>
            <p:cNvSpPr>
              <a:spLocks noChangeAspect="1"/>
            </p:cNvSpPr>
            <p:nvPr/>
          </p:nvSpPr>
          <p:spPr>
            <a:xfrm>
              <a:off x="4680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6" name="Rechteck 825"/>
            <p:cNvSpPr>
              <a:spLocks noChangeAspect="1"/>
            </p:cNvSpPr>
            <p:nvPr/>
          </p:nvSpPr>
          <p:spPr>
            <a:xfrm>
              <a:off x="4680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7" name="Rechteck 826"/>
            <p:cNvSpPr>
              <a:spLocks noChangeAspect="1"/>
            </p:cNvSpPr>
            <p:nvPr/>
          </p:nvSpPr>
          <p:spPr>
            <a:xfrm>
              <a:off x="4788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8" name="Rechteck 827"/>
            <p:cNvSpPr>
              <a:spLocks noChangeAspect="1"/>
            </p:cNvSpPr>
            <p:nvPr/>
          </p:nvSpPr>
          <p:spPr>
            <a:xfrm>
              <a:off x="4788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29" name="Rechteck 828"/>
            <p:cNvSpPr>
              <a:spLocks noChangeAspect="1"/>
            </p:cNvSpPr>
            <p:nvPr/>
          </p:nvSpPr>
          <p:spPr>
            <a:xfrm>
              <a:off x="4896072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0" name="Rechteck 829"/>
            <p:cNvSpPr>
              <a:spLocks noChangeAspect="1"/>
            </p:cNvSpPr>
            <p:nvPr/>
          </p:nvSpPr>
          <p:spPr>
            <a:xfrm>
              <a:off x="4896072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1" name="Rechteck 830"/>
            <p:cNvSpPr>
              <a:spLocks noChangeAspect="1"/>
            </p:cNvSpPr>
            <p:nvPr/>
          </p:nvSpPr>
          <p:spPr>
            <a:xfrm>
              <a:off x="4572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2" name="Rechteck 831"/>
            <p:cNvSpPr>
              <a:spLocks noChangeAspect="1"/>
            </p:cNvSpPr>
            <p:nvPr/>
          </p:nvSpPr>
          <p:spPr>
            <a:xfrm>
              <a:off x="4680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3" name="Rechteck 832"/>
            <p:cNvSpPr>
              <a:spLocks noChangeAspect="1"/>
            </p:cNvSpPr>
            <p:nvPr/>
          </p:nvSpPr>
          <p:spPr>
            <a:xfrm>
              <a:off x="4788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4" name="Rechteck 833"/>
            <p:cNvSpPr>
              <a:spLocks noChangeAspect="1"/>
            </p:cNvSpPr>
            <p:nvPr/>
          </p:nvSpPr>
          <p:spPr>
            <a:xfrm>
              <a:off x="4896072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5" name="Rechteck 834"/>
            <p:cNvSpPr>
              <a:spLocks noChangeAspect="1"/>
            </p:cNvSpPr>
            <p:nvPr/>
          </p:nvSpPr>
          <p:spPr>
            <a:xfrm>
              <a:off x="5004120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6" name="Rechteck 835"/>
            <p:cNvSpPr>
              <a:spLocks noChangeAspect="1"/>
            </p:cNvSpPr>
            <p:nvPr/>
          </p:nvSpPr>
          <p:spPr>
            <a:xfrm>
              <a:off x="5004120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7" name="Rechteck 836"/>
            <p:cNvSpPr>
              <a:spLocks noChangeAspect="1"/>
            </p:cNvSpPr>
            <p:nvPr/>
          </p:nvSpPr>
          <p:spPr>
            <a:xfrm>
              <a:off x="5112120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8" name="Rechteck 837"/>
            <p:cNvSpPr>
              <a:spLocks noChangeAspect="1"/>
            </p:cNvSpPr>
            <p:nvPr/>
          </p:nvSpPr>
          <p:spPr>
            <a:xfrm>
              <a:off x="5112120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39" name="Rechteck 838"/>
            <p:cNvSpPr>
              <a:spLocks noChangeAspect="1"/>
            </p:cNvSpPr>
            <p:nvPr/>
          </p:nvSpPr>
          <p:spPr>
            <a:xfrm>
              <a:off x="5220120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0" name="Rechteck 839"/>
            <p:cNvSpPr>
              <a:spLocks noChangeAspect="1"/>
            </p:cNvSpPr>
            <p:nvPr/>
          </p:nvSpPr>
          <p:spPr>
            <a:xfrm>
              <a:off x="5220120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1" name="Rechteck 840"/>
            <p:cNvSpPr>
              <a:spLocks noChangeAspect="1"/>
            </p:cNvSpPr>
            <p:nvPr/>
          </p:nvSpPr>
          <p:spPr>
            <a:xfrm>
              <a:off x="5004120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2" name="Rechteck 841"/>
            <p:cNvSpPr>
              <a:spLocks noChangeAspect="1"/>
            </p:cNvSpPr>
            <p:nvPr/>
          </p:nvSpPr>
          <p:spPr>
            <a:xfrm>
              <a:off x="5112120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3" name="Rechteck 842"/>
            <p:cNvSpPr>
              <a:spLocks noChangeAspect="1"/>
            </p:cNvSpPr>
            <p:nvPr/>
          </p:nvSpPr>
          <p:spPr>
            <a:xfrm>
              <a:off x="5220120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4" name="Rechteck 843"/>
            <p:cNvSpPr>
              <a:spLocks noChangeAspect="1"/>
            </p:cNvSpPr>
            <p:nvPr/>
          </p:nvSpPr>
          <p:spPr>
            <a:xfrm>
              <a:off x="3600024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5" name="Rechteck 844"/>
            <p:cNvSpPr>
              <a:spLocks noChangeAspect="1"/>
            </p:cNvSpPr>
            <p:nvPr/>
          </p:nvSpPr>
          <p:spPr>
            <a:xfrm>
              <a:off x="3600024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6" name="Rechteck 845"/>
            <p:cNvSpPr>
              <a:spLocks noChangeAspect="1"/>
            </p:cNvSpPr>
            <p:nvPr/>
          </p:nvSpPr>
          <p:spPr>
            <a:xfrm>
              <a:off x="3708024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7" name="Rechteck 846"/>
            <p:cNvSpPr>
              <a:spLocks noChangeAspect="1"/>
            </p:cNvSpPr>
            <p:nvPr/>
          </p:nvSpPr>
          <p:spPr>
            <a:xfrm>
              <a:off x="3708024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8" name="Rechteck 847"/>
            <p:cNvSpPr>
              <a:spLocks noChangeAspect="1"/>
            </p:cNvSpPr>
            <p:nvPr/>
          </p:nvSpPr>
          <p:spPr>
            <a:xfrm>
              <a:off x="3816024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49" name="Rechteck 848"/>
            <p:cNvSpPr>
              <a:spLocks noChangeAspect="1"/>
            </p:cNvSpPr>
            <p:nvPr/>
          </p:nvSpPr>
          <p:spPr>
            <a:xfrm>
              <a:off x="3816024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0" name="Rechteck 849"/>
            <p:cNvSpPr>
              <a:spLocks noChangeAspect="1"/>
            </p:cNvSpPr>
            <p:nvPr/>
          </p:nvSpPr>
          <p:spPr>
            <a:xfrm>
              <a:off x="3924024" y="45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1" name="Rechteck 850"/>
            <p:cNvSpPr>
              <a:spLocks noChangeAspect="1"/>
            </p:cNvSpPr>
            <p:nvPr/>
          </p:nvSpPr>
          <p:spPr>
            <a:xfrm>
              <a:off x="3924024" y="46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2" name="Rechteck 851"/>
            <p:cNvSpPr>
              <a:spLocks noChangeAspect="1"/>
            </p:cNvSpPr>
            <p:nvPr/>
          </p:nvSpPr>
          <p:spPr>
            <a:xfrm>
              <a:off x="3600024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3" name="Rechteck 852"/>
            <p:cNvSpPr>
              <a:spLocks noChangeAspect="1"/>
            </p:cNvSpPr>
            <p:nvPr/>
          </p:nvSpPr>
          <p:spPr>
            <a:xfrm>
              <a:off x="3708024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4" name="Rechteck 853"/>
            <p:cNvSpPr>
              <a:spLocks noChangeAspect="1"/>
            </p:cNvSpPr>
            <p:nvPr/>
          </p:nvSpPr>
          <p:spPr>
            <a:xfrm>
              <a:off x="3816024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5" name="Rechteck 854"/>
            <p:cNvSpPr>
              <a:spLocks noChangeAspect="1"/>
            </p:cNvSpPr>
            <p:nvPr/>
          </p:nvSpPr>
          <p:spPr>
            <a:xfrm>
              <a:off x="3924024" y="47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6" name="Rechteck 855"/>
            <p:cNvSpPr>
              <a:spLocks noChangeAspect="1"/>
            </p:cNvSpPr>
            <p:nvPr/>
          </p:nvSpPr>
          <p:spPr>
            <a:xfrm>
              <a:off x="4032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7" name="Rechteck 856"/>
            <p:cNvSpPr>
              <a:spLocks noChangeAspect="1"/>
            </p:cNvSpPr>
            <p:nvPr/>
          </p:nvSpPr>
          <p:spPr>
            <a:xfrm>
              <a:off x="4032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8" name="Rechteck 857"/>
            <p:cNvSpPr>
              <a:spLocks noChangeAspect="1"/>
            </p:cNvSpPr>
            <p:nvPr/>
          </p:nvSpPr>
          <p:spPr>
            <a:xfrm>
              <a:off x="4140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59" name="Rechteck 858"/>
            <p:cNvSpPr>
              <a:spLocks noChangeAspect="1"/>
            </p:cNvSpPr>
            <p:nvPr/>
          </p:nvSpPr>
          <p:spPr>
            <a:xfrm>
              <a:off x="4140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0" name="Rechteck 859"/>
            <p:cNvSpPr>
              <a:spLocks noChangeAspect="1"/>
            </p:cNvSpPr>
            <p:nvPr/>
          </p:nvSpPr>
          <p:spPr>
            <a:xfrm>
              <a:off x="4248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1" name="Rechteck 860"/>
            <p:cNvSpPr>
              <a:spLocks noChangeAspect="1"/>
            </p:cNvSpPr>
            <p:nvPr/>
          </p:nvSpPr>
          <p:spPr>
            <a:xfrm>
              <a:off x="4248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2" name="Rechteck 861"/>
            <p:cNvSpPr>
              <a:spLocks noChangeAspect="1"/>
            </p:cNvSpPr>
            <p:nvPr/>
          </p:nvSpPr>
          <p:spPr>
            <a:xfrm>
              <a:off x="4356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3" name="Rechteck 862"/>
            <p:cNvSpPr>
              <a:spLocks noChangeAspect="1"/>
            </p:cNvSpPr>
            <p:nvPr/>
          </p:nvSpPr>
          <p:spPr>
            <a:xfrm>
              <a:off x="4356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4" name="Rechteck 863"/>
            <p:cNvSpPr>
              <a:spLocks noChangeAspect="1"/>
            </p:cNvSpPr>
            <p:nvPr/>
          </p:nvSpPr>
          <p:spPr>
            <a:xfrm>
              <a:off x="4032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5" name="Rechteck 864"/>
            <p:cNvSpPr>
              <a:spLocks noChangeAspect="1"/>
            </p:cNvSpPr>
            <p:nvPr/>
          </p:nvSpPr>
          <p:spPr>
            <a:xfrm>
              <a:off x="4140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6" name="Rechteck 865"/>
            <p:cNvSpPr>
              <a:spLocks noChangeAspect="1"/>
            </p:cNvSpPr>
            <p:nvPr/>
          </p:nvSpPr>
          <p:spPr>
            <a:xfrm>
              <a:off x="4248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7" name="Rechteck 866"/>
            <p:cNvSpPr>
              <a:spLocks noChangeAspect="1"/>
            </p:cNvSpPr>
            <p:nvPr/>
          </p:nvSpPr>
          <p:spPr>
            <a:xfrm>
              <a:off x="4356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8" name="Rechteck 867"/>
            <p:cNvSpPr>
              <a:spLocks noChangeAspect="1"/>
            </p:cNvSpPr>
            <p:nvPr/>
          </p:nvSpPr>
          <p:spPr>
            <a:xfrm>
              <a:off x="4464072" y="45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69" name="Rechteck 868"/>
            <p:cNvSpPr>
              <a:spLocks noChangeAspect="1"/>
            </p:cNvSpPr>
            <p:nvPr/>
          </p:nvSpPr>
          <p:spPr>
            <a:xfrm>
              <a:off x="4464072" y="46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0" name="Rechteck 869"/>
            <p:cNvSpPr>
              <a:spLocks noChangeAspect="1"/>
            </p:cNvSpPr>
            <p:nvPr/>
          </p:nvSpPr>
          <p:spPr>
            <a:xfrm>
              <a:off x="4464072" y="47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1" name="Rechteck 870"/>
            <p:cNvSpPr>
              <a:spLocks noChangeAspect="1"/>
            </p:cNvSpPr>
            <p:nvPr/>
          </p:nvSpPr>
          <p:spPr>
            <a:xfrm>
              <a:off x="4572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2" name="Rechteck 871"/>
            <p:cNvSpPr>
              <a:spLocks noChangeAspect="1"/>
            </p:cNvSpPr>
            <p:nvPr/>
          </p:nvSpPr>
          <p:spPr>
            <a:xfrm>
              <a:off x="4572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3" name="Rechteck 872"/>
            <p:cNvSpPr>
              <a:spLocks noChangeAspect="1"/>
            </p:cNvSpPr>
            <p:nvPr/>
          </p:nvSpPr>
          <p:spPr>
            <a:xfrm>
              <a:off x="4680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4" name="Rechteck 873"/>
            <p:cNvSpPr>
              <a:spLocks noChangeAspect="1"/>
            </p:cNvSpPr>
            <p:nvPr/>
          </p:nvSpPr>
          <p:spPr>
            <a:xfrm>
              <a:off x="4680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5" name="Rechteck 874"/>
            <p:cNvSpPr>
              <a:spLocks noChangeAspect="1"/>
            </p:cNvSpPr>
            <p:nvPr/>
          </p:nvSpPr>
          <p:spPr>
            <a:xfrm>
              <a:off x="4788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6" name="Rechteck 875"/>
            <p:cNvSpPr>
              <a:spLocks noChangeAspect="1"/>
            </p:cNvSpPr>
            <p:nvPr/>
          </p:nvSpPr>
          <p:spPr>
            <a:xfrm>
              <a:off x="4788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7" name="Rechteck 876"/>
            <p:cNvSpPr>
              <a:spLocks noChangeAspect="1"/>
            </p:cNvSpPr>
            <p:nvPr/>
          </p:nvSpPr>
          <p:spPr>
            <a:xfrm>
              <a:off x="4896000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8" name="Rechteck 877"/>
            <p:cNvSpPr>
              <a:spLocks noChangeAspect="1"/>
            </p:cNvSpPr>
            <p:nvPr/>
          </p:nvSpPr>
          <p:spPr>
            <a:xfrm>
              <a:off x="4896000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9" name="Rechteck 878"/>
            <p:cNvSpPr>
              <a:spLocks noChangeAspect="1"/>
            </p:cNvSpPr>
            <p:nvPr/>
          </p:nvSpPr>
          <p:spPr>
            <a:xfrm>
              <a:off x="4572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0" name="Rechteck 879"/>
            <p:cNvSpPr>
              <a:spLocks noChangeAspect="1"/>
            </p:cNvSpPr>
            <p:nvPr/>
          </p:nvSpPr>
          <p:spPr>
            <a:xfrm>
              <a:off x="4572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1" name="Rechteck 880"/>
            <p:cNvSpPr>
              <a:spLocks noChangeAspect="1"/>
            </p:cNvSpPr>
            <p:nvPr/>
          </p:nvSpPr>
          <p:spPr>
            <a:xfrm>
              <a:off x="4680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2" name="Rechteck 881"/>
            <p:cNvSpPr>
              <a:spLocks noChangeAspect="1"/>
            </p:cNvSpPr>
            <p:nvPr/>
          </p:nvSpPr>
          <p:spPr>
            <a:xfrm>
              <a:off x="4680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3" name="Rechteck 882"/>
            <p:cNvSpPr>
              <a:spLocks noChangeAspect="1"/>
            </p:cNvSpPr>
            <p:nvPr/>
          </p:nvSpPr>
          <p:spPr>
            <a:xfrm>
              <a:off x="4788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4" name="Rechteck 883"/>
            <p:cNvSpPr>
              <a:spLocks noChangeAspect="1"/>
            </p:cNvSpPr>
            <p:nvPr/>
          </p:nvSpPr>
          <p:spPr>
            <a:xfrm>
              <a:off x="4788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5" name="Rechteck 884"/>
            <p:cNvSpPr>
              <a:spLocks noChangeAspect="1"/>
            </p:cNvSpPr>
            <p:nvPr/>
          </p:nvSpPr>
          <p:spPr>
            <a:xfrm>
              <a:off x="4896000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6" name="Rechteck 885"/>
            <p:cNvSpPr>
              <a:spLocks noChangeAspect="1"/>
            </p:cNvSpPr>
            <p:nvPr/>
          </p:nvSpPr>
          <p:spPr>
            <a:xfrm>
              <a:off x="4896000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7" name="Rechteck 886"/>
            <p:cNvSpPr>
              <a:spLocks noChangeAspect="1"/>
            </p:cNvSpPr>
            <p:nvPr/>
          </p:nvSpPr>
          <p:spPr>
            <a:xfrm>
              <a:off x="5004048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8" name="Rechteck 887"/>
            <p:cNvSpPr>
              <a:spLocks noChangeAspect="1"/>
            </p:cNvSpPr>
            <p:nvPr/>
          </p:nvSpPr>
          <p:spPr>
            <a:xfrm>
              <a:off x="5004048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89" name="Rechteck 888"/>
            <p:cNvSpPr>
              <a:spLocks noChangeAspect="1"/>
            </p:cNvSpPr>
            <p:nvPr/>
          </p:nvSpPr>
          <p:spPr>
            <a:xfrm>
              <a:off x="5112048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0" name="Rechteck 889"/>
            <p:cNvSpPr>
              <a:spLocks noChangeAspect="1"/>
            </p:cNvSpPr>
            <p:nvPr/>
          </p:nvSpPr>
          <p:spPr>
            <a:xfrm>
              <a:off x="5112048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1" name="Rechteck 890"/>
            <p:cNvSpPr>
              <a:spLocks noChangeAspect="1"/>
            </p:cNvSpPr>
            <p:nvPr/>
          </p:nvSpPr>
          <p:spPr>
            <a:xfrm>
              <a:off x="5220048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2" name="Rechteck 891"/>
            <p:cNvSpPr>
              <a:spLocks noChangeAspect="1"/>
            </p:cNvSpPr>
            <p:nvPr/>
          </p:nvSpPr>
          <p:spPr>
            <a:xfrm>
              <a:off x="5220048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3" name="Rechteck 892"/>
            <p:cNvSpPr>
              <a:spLocks noChangeAspect="1"/>
            </p:cNvSpPr>
            <p:nvPr/>
          </p:nvSpPr>
          <p:spPr>
            <a:xfrm>
              <a:off x="5004048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4" name="Rechteck 893"/>
            <p:cNvSpPr>
              <a:spLocks noChangeAspect="1"/>
            </p:cNvSpPr>
            <p:nvPr/>
          </p:nvSpPr>
          <p:spPr>
            <a:xfrm>
              <a:off x="5004048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5" name="Rechteck 894"/>
            <p:cNvSpPr>
              <a:spLocks noChangeAspect="1"/>
            </p:cNvSpPr>
            <p:nvPr/>
          </p:nvSpPr>
          <p:spPr>
            <a:xfrm>
              <a:off x="5112048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6" name="Rechteck 895"/>
            <p:cNvSpPr>
              <a:spLocks noChangeAspect="1"/>
            </p:cNvSpPr>
            <p:nvPr/>
          </p:nvSpPr>
          <p:spPr>
            <a:xfrm>
              <a:off x="5112048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7" name="Rechteck 896"/>
            <p:cNvSpPr>
              <a:spLocks noChangeAspect="1"/>
            </p:cNvSpPr>
            <p:nvPr/>
          </p:nvSpPr>
          <p:spPr>
            <a:xfrm>
              <a:off x="5220048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8" name="Rechteck 897"/>
            <p:cNvSpPr>
              <a:spLocks noChangeAspect="1"/>
            </p:cNvSpPr>
            <p:nvPr/>
          </p:nvSpPr>
          <p:spPr>
            <a:xfrm>
              <a:off x="5220048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9" name="Rechteck 898"/>
            <p:cNvSpPr>
              <a:spLocks noChangeAspect="1"/>
            </p:cNvSpPr>
            <p:nvPr/>
          </p:nvSpPr>
          <p:spPr>
            <a:xfrm>
              <a:off x="4572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0" name="Rechteck 899"/>
            <p:cNvSpPr>
              <a:spLocks noChangeAspect="1"/>
            </p:cNvSpPr>
            <p:nvPr/>
          </p:nvSpPr>
          <p:spPr>
            <a:xfrm>
              <a:off x="4680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1" name="Rechteck 900"/>
            <p:cNvSpPr>
              <a:spLocks noChangeAspect="1"/>
            </p:cNvSpPr>
            <p:nvPr/>
          </p:nvSpPr>
          <p:spPr>
            <a:xfrm>
              <a:off x="4788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2" name="Rechteck 901"/>
            <p:cNvSpPr>
              <a:spLocks noChangeAspect="1"/>
            </p:cNvSpPr>
            <p:nvPr/>
          </p:nvSpPr>
          <p:spPr>
            <a:xfrm>
              <a:off x="4896000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3" name="Rechteck 902"/>
            <p:cNvSpPr>
              <a:spLocks noChangeAspect="1"/>
            </p:cNvSpPr>
            <p:nvPr/>
          </p:nvSpPr>
          <p:spPr>
            <a:xfrm>
              <a:off x="5004048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4" name="Rechteck 903"/>
            <p:cNvSpPr>
              <a:spLocks noChangeAspect="1"/>
            </p:cNvSpPr>
            <p:nvPr/>
          </p:nvSpPr>
          <p:spPr>
            <a:xfrm>
              <a:off x="5112048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5" name="Rechteck 904"/>
            <p:cNvSpPr>
              <a:spLocks noChangeAspect="1"/>
            </p:cNvSpPr>
            <p:nvPr/>
          </p:nvSpPr>
          <p:spPr>
            <a:xfrm>
              <a:off x="5220048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6" name="Rechteck 905"/>
            <p:cNvSpPr>
              <a:spLocks noChangeAspect="1"/>
            </p:cNvSpPr>
            <p:nvPr/>
          </p:nvSpPr>
          <p:spPr>
            <a:xfrm>
              <a:off x="3599952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7" name="Rechteck 906"/>
            <p:cNvSpPr>
              <a:spLocks noChangeAspect="1"/>
            </p:cNvSpPr>
            <p:nvPr/>
          </p:nvSpPr>
          <p:spPr>
            <a:xfrm>
              <a:off x="3599952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8" name="Rechteck 907"/>
            <p:cNvSpPr>
              <a:spLocks noChangeAspect="1"/>
            </p:cNvSpPr>
            <p:nvPr/>
          </p:nvSpPr>
          <p:spPr>
            <a:xfrm>
              <a:off x="3707952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9" name="Rechteck 908"/>
            <p:cNvSpPr>
              <a:spLocks noChangeAspect="1"/>
            </p:cNvSpPr>
            <p:nvPr/>
          </p:nvSpPr>
          <p:spPr>
            <a:xfrm>
              <a:off x="3707952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0" name="Rechteck 909"/>
            <p:cNvSpPr>
              <a:spLocks noChangeAspect="1"/>
            </p:cNvSpPr>
            <p:nvPr/>
          </p:nvSpPr>
          <p:spPr>
            <a:xfrm>
              <a:off x="3815952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1" name="Rechteck 910"/>
            <p:cNvSpPr>
              <a:spLocks noChangeAspect="1"/>
            </p:cNvSpPr>
            <p:nvPr/>
          </p:nvSpPr>
          <p:spPr>
            <a:xfrm>
              <a:off x="3815952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2" name="Rechteck 911"/>
            <p:cNvSpPr>
              <a:spLocks noChangeAspect="1"/>
            </p:cNvSpPr>
            <p:nvPr/>
          </p:nvSpPr>
          <p:spPr>
            <a:xfrm>
              <a:off x="3923952" y="48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3" name="Rechteck 912"/>
            <p:cNvSpPr>
              <a:spLocks noChangeAspect="1"/>
            </p:cNvSpPr>
            <p:nvPr/>
          </p:nvSpPr>
          <p:spPr>
            <a:xfrm>
              <a:off x="3923952" y="49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4" name="Rechteck 913"/>
            <p:cNvSpPr>
              <a:spLocks noChangeAspect="1"/>
            </p:cNvSpPr>
            <p:nvPr/>
          </p:nvSpPr>
          <p:spPr>
            <a:xfrm>
              <a:off x="3599952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5" name="Rechteck 914"/>
            <p:cNvSpPr>
              <a:spLocks noChangeAspect="1"/>
            </p:cNvSpPr>
            <p:nvPr/>
          </p:nvSpPr>
          <p:spPr>
            <a:xfrm>
              <a:off x="3599952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6" name="Rechteck 915"/>
            <p:cNvSpPr>
              <a:spLocks noChangeAspect="1"/>
            </p:cNvSpPr>
            <p:nvPr/>
          </p:nvSpPr>
          <p:spPr>
            <a:xfrm>
              <a:off x="3707952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7" name="Rechteck 916"/>
            <p:cNvSpPr>
              <a:spLocks noChangeAspect="1"/>
            </p:cNvSpPr>
            <p:nvPr/>
          </p:nvSpPr>
          <p:spPr>
            <a:xfrm>
              <a:off x="3707952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8" name="Rechteck 917"/>
            <p:cNvSpPr>
              <a:spLocks noChangeAspect="1"/>
            </p:cNvSpPr>
            <p:nvPr/>
          </p:nvSpPr>
          <p:spPr>
            <a:xfrm>
              <a:off x="3815952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9" name="Rechteck 918"/>
            <p:cNvSpPr>
              <a:spLocks noChangeAspect="1"/>
            </p:cNvSpPr>
            <p:nvPr/>
          </p:nvSpPr>
          <p:spPr>
            <a:xfrm>
              <a:off x="3815952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0" name="Rechteck 919"/>
            <p:cNvSpPr>
              <a:spLocks noChangeAspect="1"/>
            </p:cNvSpPr>
            <p:nvPr/>
          </p:nvSpPr>
          <p:spPr>
            <a:xfrm>
              <a:off x="3923952" y="50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1" name="Rechteck 920"/>
            <p:cNvSpPr>
              <a:spLocks noChangeAspect="1"/>
            </p:cNvSpPr>
            <p:nvPr/>
          </p:nvSpPr>
          <p:spPr>
            <a:xfrm>
              <a:off x="3923952" y="51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2" name="Rechteck 921"/>
            <p:cNvSpPr>
              <a:spLocks noChangeAspect="1"/>
            </p:cNvSpPr>
            <p:nvPr/>
          </p:nvSpPr>
          <p:spPr>
            <a:xfrm>
              <a:off x="4032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3" name="Rechteck 922"/>
            <p:cNvSpPr>
              <a:spLocks noChangeAspect="1"/>
            </p:cNvSpPr>
            <p:nvPr/>
          </p:nvSpPr>
          <p:spPr>
            <a:xfrm>
              <a:off x="4032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4" name="Rechteck 923"/>
            <p:cNvSpPr>
              <a:spLocks noChangeAspect="1"/>
            </p:cNvSpPr>
            <p:nvPr/>
          </p:nvSpPr>
          <p:spPr>
            <a:xfrm>
              <a:off x="4140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5" name="Rechteck 924"/>
            <p:cNvSpPr>
              <a:spLocks noChangeAspect="1"/>
            </p:cNvSpPr>
            <p:nvPr/>
          </p:nvSpPr>
          <p:spPr>
            <a:xfrm>
              <a:off x="4140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6" name="Rechteck 925"/>
            <p:cNvSpPr>
              <a:spLocks noChangeAspect="1"/>
            </p:cNvSpPr>
            <p:nvPr/>
          </p:nvSpPr>
          <p:spPr>
            <a:xfrm>
              <a:off x="4248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7" name="Rechteck 926"/>
            <p:cNvSpPr>
              <a:spLocks noChangeAspect="1"/>
            </p:cNvSpPr>
            <p:nvPr/>
          </p:nvSpPr>
          <p:spPr>
            <a:xfrm>
              <a:off x="4248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8" name="Rechteck 927"/>
            <p:cNvSpPr>
              <a:spLocks noChangeAspect="1"/>
            </p:cNvSpPr>
            <p:nvPr/>
          </p:nvSpPr>
          <p:spPr>
            <a:xfrm>
              <a:off x="4356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9" name="Rechteck 928"/>
            <p:cNvSpPr>
              <a:spLocks noChangeAspect="1"/>
            </p:cNvSpPr>
            <p:nvPr/>
          </p:nvSpPr>
          <p:spPr>
            <a:xfrm>
              <a:off x="4356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0" name="Rechteck 929"/>
            <p:cNvSpPr>
              <a:spLocks noChangeAspect="1"/>
            </p:cNvSpPr>
            <p:nvPr/>
          </p:nvSpPr>
          <p:spPr>
            <a:xfrm>
              <a:off x="4032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1" name="Rechteck 930"/>
            <p:cNvSpPr>
              <a:spLocks noChangeAspect="1"/>
            </p:cNvSpPr>
            <p:nvPr/>
          </p:nvSpPr>
          <p:spPr>
            <a:xfrm>
              <a:off x="4032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2" name="Rechteck 931"/>
            <p:cNvSpPr>
              <a:spLocks noChangeAspect="1"/>
            </p:cNvSpPr>
            <p:nvPr/>
          </p:nvSpPr>
          <p:spPr>
            <a:xfrm>
              <a:off x="4140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3" name="Rechteck 932"/>
            <p:cNvSpPr>
              <a:spLocks noChangeAspect="1"/>
            </p:cNvSpPr>
            <p:nvPr/>
          </p:nvSpPr>
          <p:spPr>
            <a:xfrm>
              <a:off x="4140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4" name="Rechteck 933"/>
            <p:cNvSpPr>
              <a:spLocks noChangeAspect="1"/>
            </p:cNvSpPr>
            <p:nvPr/>
          </p:nvSpPr>
          <p:spPr>
            <a:xfrm>
              <a:off x="4248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5" name="Rechteck 934"/>
            <p:cNvSpPr>
              <a:spLocks noChangeAspect="1"/>
            </p:cNvSpPr>
            <p:nvPr/>
          </p:nvSpPr>
          <p:spPr>
            <a:xfrm>
              <a:off x="4248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6" name="Rechteck 935"/>
            <p:cNvSpPr>
              <a:spLocks noChangeAspect="1"/>
            </p:cNvSpPr>
            <p:nvPr/>
          </p:nvSpPr>
          <p:spPr>
            <a:xfrm>
              <a:off x="4356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7" name="Rechteck 936"/>
            <p:cNvSpPr>
              <a:spLocks noChangeAspect="1"/>
            </p:cNvSpPr>
            <p:nvPr/>
          </p:nvSpPr>
          <p:spPr>
            <a:xfrm>
              <a:off x="4356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8" name="Rechteck 937"/>
            <p:cNvSpPr>
              <a:spLocks noChangeAspect="1"/>
            </p:cNvSpPr>
            <p:nvPr/>
          </p:nvSpPr>
          <p:spPr>
            <a:xfrm>
              <a:off x="4464000" y="48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39" name="Rechteck 938"/>
            <p:cNvSpPr>
              <a:spLocks noChangeAspect="1"/>
            </p:cNvSpPr>
            <p:nvPr/>
          </p:nvSpPr>
          <p:spPr>
            <a:xfrm>
              <a:off x="4464000" y="49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0" name="Rechteck 939"/>
            <p:cNvSpPr>
              <a:spLocks noChangeAspect="1"/>
            </p:cNvSpPr>
            <p:nvPr/>
          </p:nvSpPr>
          <p:spPr>
            <a:xfrm>
              <a:off x="4464000" y="50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1" name="Rechteck 940"/>
            <p:cNvSpPr>
              <a:spLocks noChangeAspect="1"/>
            </p:cNvSpPr>
            <p:nvPr/>
          </p:nvSpPr>
          <p:spPr>
            <a:xfrm>
              <a:off x="4464000" y="51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2" name="Rechteck 941"/>
            <p:cNvSpPr>
              <a:spLocks noChangeAspect="1"/>
            </p:cNvSpPr>
            <p:nvPr/>
          </p:nvSpPr>
          <p:spPr>
            <a:xfrm>
              <a:off x="3599952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3" name="Rechteck 942"/>
            <p:cNvSpPr>
              <a:spLocks noChangeAspect="1"/>
            </p:cNvSpPr>
            <p:nvPr/>
          </p:nvSpPr>
          <p:spPr>
            <a:xfrm>
              <a:off x="3707952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4" name="Rechteck 943"/>
            <p:cNvSpPr>
              <a:spLocks noChangeAspect="1"/>
            </p:cNvSpPr>
            <p:nvPr/>
          </p:nvSpPr>
          <p:spPr>
            <a:xfrm>
              <a:off x="3815952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5" name="Rechteck 944"/>
            <p:cNvSpPr>
              <a:spLocks noChangeAspect="1"/>
            </p:cNvSpPr>
            <p:nvPr/>
          </p:nvSpPr>
          <p:spPr>
            <a:xfrm>
              <a:off x="3923952" y="52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6" name="Rechteck 945"/>
            <p:cNvSpPr>
              <a:spLocks noChangeAspect="1"/>
            </p:cNvSpPr>
            <p:nvPr/>
          </p:nvSpPr>
          <p:spPr>
            <a:xfrm>
              <a:off x="4032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7" name="Rechteck 946"/>
            <p:cNvSpPr>
              <a:spLocks noChangeAspect="1"/>
            </p:cNvSpPr>
            <p:nvPr/>
          </p:nvSpPr>
          <p:spPr>
            <a:xfrm>
              <a:off x="4140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8" name="Rechteck 947"/>
            <p:cNvSpPr>
              <a:spLocks noChangeAspect="1"/>
            </p:cNvSpPr>
            <p:nvPr/>
          </p:nvSpPr>
          <p:spPr>
            <a:xfrm>
              <a:off x="4248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9" name="Rechteck 948"/>
            <p:cNvSpPr>
              <a:spLocks noChangeAspect="1"/>
            </p:cNvSpPr>
            <p:nvPr/>
          </p:nvSpPr>
          <p:spPr>
            <a:xfrm>
              <a:off x="4356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0" name="Rechteck 949"/>
            <p:cNvSpPr>
              <a:spLocks noChangeAspect="1"/>
            </p:cNvSpPr>
            <p:nvPr/>
          </p:nvSpPr>
          <p:spPr>
            <a:xfrm>
              <a:off x="4464000" y="52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1" name="Rechteck 950"/>
            <p:cNvSpPr>
              <a:spLocks noChangeAspect="1"/>
            </p:cNvSpPr>
            <p:nvPr/>
          </p:nvSpPr>
          <p:spPr>
            <a:xfrm>
              <a:off x="4572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2" name="Rechteck 951"/>
            <p:cNvSpPr>
              <a:spLocks noChangeAspect="1"/>
            </p:cNvSpPr>
            <p:nvPr/>
          </p:nvSpPr>
          <p:spPr>
            <a:xfrm>
              <a:off x="4572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3" name="Rechteck 952"/>
            <p:cNvSpPr>
              <a:spLocks noChangeAspect="1"/>
            </p:cNvSpPr>
            <p:nvPr/>
          </p:nvSpPr>
          <p:spPr>
            <a:xfrm>
              <a:off x="4680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4" name="Rechteck 953"/>
            <p:cNvSpPr>
              <a:spLocks noChangeAspect="1"/>
            </p:cNvSpPr>
            <p:nvPr/>
          </p:nvSpPr>
          <p:spPr>
            <a:xfrm>
              <a:off x="4680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5" name="Rechteck 954"/>
            <p:cNvSpPr>
              <a:spLocks noChangeAspect="1"/>
            </p:cNvSpPr>
            <p:nvPr/>
          </p:nvSpPr>
          <p:spPr>
            <a:xfrm>
              <a:off x="4788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6" name="Rechteck 955"/>
            <p:cNvSpPr>
              <a:spLocks noChangeAspect="1"/>
            </p:cNvSpPr>
            <p:nvPr/>
          </p:nvSpPr>
          <p:spPr>
            <a:xfrm>
              <a:off x="4788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7" name="Rechteck 956"/>
            <p:cNvSpPr>
              <a:spLocks noChangeAspect="1"/>
            </p:cNvSpPr>
            <p:nvPr/>
          </p:nvSpPr>
          <p:spPr>
            <a:xfrm>
              <a:off x="4896072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8" name="Rechteck 957"/>
            <p:cNvSpPr>
              <a:spLocks noChangeAspect="1"/>
            </p:cNvSpPr>
            <p:nvPr/>
          </p:nvSpPr>
          <p:spPr>
            <a:xfrm>
              <a:off x="4896072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59" name="Rechteck 958"/>
            <p:cNvSpPr>
              <a:spLocks noChangeAspect="1"/>
            </p:cNvSpPr>
            <p:nvPr/>
          </p:nvSpPr>
          <p:spPr>
            <a:xfrm>
              <a:off x="4572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0" name="Rechteck 959"/>
            <p:cNvSpPr>
              <a:spLocks noChangeAspect="1"/>
            </p:cNvSpPr>
            <p:nvPr/>
          </p:nvSpPr>
          <p:spPr>
            <a:xfrm>
              <a:off x="4680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1" name="Rechteck 960"/>
            <p:cNvSpPr>
              <a:spLocks noChangeAspect="1"/>
            </p:cNvSpPr>
            <p:nvPr/>
          </p:nvSpPr>
          <p:spPr>
            <a:xfrm>
              <a:off x="4788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2" name="Rechteck 961"/>
            <p:cNvSpPr>
              <a:spLocks noChangeAspect="1"/>
            </p:cNvSpPr>
            <p:nvPr/>
          </p:nvSpPr>
          <p:spPr>
            <a:xfrm>
              <a:off x="4896072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3" name="Rechteck 962"/>
            <p:cNvSpPr>
              <a:spLocks noChangeAspect="1"/>
            </p:cNvSpPr>
            <p:nvPr/>
          </p:nvSpPr>
          <p:spPr>
            <a:xfrm>
              <a:off x="5004120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4" name="Rechteck 963"/>
            <p:cNvSpPr>
              <a:spLocks noChangeAspect="1"/>
            </p:cNvSpPr>
            <p:nvPr/>
          </p:nvSpPr>
          <p:spPr>
            <a:xfrm>
              <a:off x="5004120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5" name="Rechteck 964"/>
            <p:cNvSpPr>
              <a:spLocks noChangeAspect="1"/>
            </p:cNvSpPr>
            <p:nvPr/>
          </p:nvSpPr>
          <p:spPr>
            <a:xfrm>
              <a:off x="5112120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6" name="Rechteck 965"/>
            <p:cNvSpPr>
              <a:spLocks noChangeAspect="1"/>
            </p:cNvSpPr>
            <p:nvPr/>
          </p:nvSpPr>
          <p:spPr>
            <a:xfrm>
              <a:off x="5112120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7" name="Rechteck 966"/>
            <p:cNvSpPr>
              <a:spLocks noChangeAspect="1"/>
            </p:cNvSpPr>
            <p:nvPr/>
          </p:nvSpPr>
          <p:spPr>
            <a:xfrm>
              <a:off x="5220120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8" name="Rechteck 967"/>
            <p:cNvSpPr>
              <a:spLocks noChangeAspect="1"/>
            </p:cNvSpPr>
            <p:nvPr/>
          </p:nvSpPr>
          <p:spPr>
            <a:xfrm>
              <a:off x="5220120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69" name="Rechteck 968"/>
            <p:cNvSpPr>
              <a:spLocks noChangeAspect="1"/>
            </p:cNvSpPr>
            <p:nvPr/>
          </p:nvSpPr>
          <p:spPr>
            <a:xfrm>
              <a:off x="5004120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0" name="Rechteck 969"/>
            <p:cNvSpPr>
              <a:spLocks noChangeAspect="1"/>
            </p:cNvSpPr>
            <p:nvPr/>
          </p:nvSpPr>
          <p:spPr>
            <a:xfrm>
              <a:off x="5112120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1" name="Rechteck 970"/>
            <p:cNvSpPr>
              <a:spLocks noChangeAspect="1"/>
            </p:cNvSpPr>
            <p:nvPr/>
          </p:nvSpPr>
          <p:spPr>
            <a:xfrm>
              <a:off x="5220120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2" name="Rechteck 971"/>
            <p:cNvSpPr>
              <a:spLocks noChangeAspect="1"/>
            </p:cNvSpPr>
            <p:nvPr/>
          </p:nvSpPr>
          <p:spPr>
            <a:xfrm>
              <a:off x="3600024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3" name="Rechteck 972"/>
            <p:cNvSpPr>
              <a:spLocks noChangeAspect="1"/>
            </p:cNvSpPr>
            <p:nvPr/>
          </p:nvSpPr>
          <p:spPr>
            <a:xfrm>
              <a:off x="3600024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4" name="Rechteck 973"/>
            <p:cNvSpPr>
              <a:spLocks noChangeAspect="1"/>
            </p:cNvSpPr>
            <p:nvPr/>
          </p:nvSpPr>
          <p:spPr>
            <a:xfrm>
              <a:off x="3708024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5" name="Rechteck 974"/>
            <p:cNvSpPr>
              <a:spLocks noChangeAspect="1"/>
            </p:cNvSpPr>
            <p:nvPr/>
          </p:nvSpPr>
          <p:spPr>
            <a:xfrm>
              <a:off x="3708024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6" name="Rechteck 975"/>
            <p:cNvSpPr>
              <a:spLocks noChangeAspect="1"/>
            </p:cNvSpPr>
            <p:nvPr/>
          </p:nvSpPr>
          <p:spPr>
            <a:xfrm>
              <a:off x="3816024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7" name="Rechteck 976"/>
            <p:cNvSpPr>
              <a:spLocks noChangeAspect="1"/>
            </p:cNvSpPr>
            <p:nvPr/>
          </p:nvSpPr>
          <p:spPr>
            <a:xfrm>
              <a:off x="3816024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8" name="Rechteck 977"/>
            <p:cNvSpPr>
              <a:spLocks noChangeAspect="1"/>
            </p:cNvSpPr>
            <p:nvPr/>
          </p:nvSpPr>
          <p:spPr>
            <a:xfrm>
              <a:off x="3924024" y="53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79" name="Rechteck 978"/>
            <p:cNvSpPr>
              <a:spLocks noChangeAspect="1"/>
            </p:cNvSpPr>
            <p:nvPr/>
          </p:nvSpPr>
          <p:spPr>
            <a:xfrm>
              <a:off x="3924024" y="54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0" name="Rechteck 979"/>
            <p:cNvSpPr>
              <a:spLocks noChangeAspect="1"/>
            </p:cNvSpPr>
            <p:nvPr/>
          </p:nvSpPr>
          <p:spPr>
            <a:xfrm>
              <a:off x="3600024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1" name="Rechteck 980"/>
            <p:cNvSpPr>
              <a:spLocks noChangeAspect="1"/>
            </p:cNvSpPr>
            <p:nvPr/>
          </p:nvSpPr>
          <p:spPr>
            <a:xfrm>
              <a:off x="3708024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2" name="Rechteck 981"/>
            <p:cNvSpPr>
              <a:spLocks noChangeAspect="1"/>
            </p:cNvSpPr>
            <p:nvPr/>
          </p:nvSpPr>
          <p:spPr>
            <a:xfrm>
              <a:off x="3816024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3" name="Rechteck 982"/>
            <p:cNvSpPr>
              <a:spLocks noChangeAspect="1"/>
            </p:cNvSpPr>
            <p:nvPr/>
          </p:nvSpPr>
          <p:spPr>
            <a:xfrm>
              <a:off x="3924024" y="558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4" name="Rechteck 983"/>
            <p:cNvSpPr>
              <a:spLocks noChangeAspect="1"/>
            </p:cNvSpPr>
            <p:nvPr/>
          </p:nvSpPr>
          <p:spPr>
            <a:xfrm>
              <a:off x="4032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5" name="Rechteck 984"/>
            <p:cNvSpPr>
              <a:spLocks noChangeAspect="1"/>
            </p:cNvSpPr>
            <p:nvPr/>
          </p:nvSpPr>
          <p:spPr>
            <a:xfrm>
              <a:off x="4032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6" name="Rechteck 985"/>
            <p:cNvSpPr>
              <a:spLocks noChangeAspect="1"/>
            </p:cNvSpPr>
            <p:nvPr/>
          </p:nvSpPr>
          <p:spPr>
            <a:xfrm>
              <a:off x="4140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7" name="Rechteck 986"/>
            <p:cNvSpPr>
              <a:spLocks noChangeAspect="1"/>
            </p:cNvSpPr>
            <p:nvPr/>
          </p:nvSpPr>
          <p:spPr>
            <a:xfrm>
              <a:off x="4140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8" name="Rechteck 987"/>
            <p:cNvSpPr>
              <a:spLocks noChangeAspect="1"/>
            </p:cNvSpPr>
            <p:nvPr/>
          </p:nvSpPr>
          <p:spPr>
            <a:xfrm>
              <a:off x="4248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89" name="Rechteck 988"/>
            <p:cNvSpPr>
              <a:spLocks noChangeAspect="1"/>
            </p:cNvSpPr>
            <p:nvPr/>
          </p:nvSpPr>
          <p:spPr>
            <a:xfrm>
              <a:off x="4248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0" name="Rechteck 989"/>
            <p:cNvSpPr>
              <a:spLocks noChangeAspect="1"/>
            </p:cNvSpPr>
            <p:nvPr/>
          </p:nvSpPr>
          <p:spPr>
            <a:xfrm>
              <a:off x="4356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1" name="Rechteck 990"/>
            <p:cNvSpPr>
              <a:spLocks noChangeAspect="1"/>
            </p:cNvSpPr>
            <p:nvPr/>
          </p:nvSpPr>
          <p:spPr>
            <a:xfrm>
              <a:off x="4356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2" name="Rechteck 991"/>
            <p:cNvSpPr>
              <a:spLocks noChangeAspect="1"/>
            </p:cNvSpPr>
            <p:nvPr/>
          </p:nvSpPr>
          <p:spPr>
            <a:xfrm>
              <a:off x="4032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3" name="Rechteck 992"/>
            <p:cNvSpPr>
              <a:spLocks noChangeAspect="1"/>
            </p:cNvSpPr>
            <p:nvPr/>
          </p:nvSpPr>
          <p:spPr>
            <a:xfrm>
              <a:off x="4140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4" name="Rechteck 993"/>
            <p:cNvSpPr>
              <a:spLocks noChangeAspect="1"/>
            </p:cNvSpPr>
            <p:nvPr/>
          </p:nvSpPr>
          <p:spPr>
            <a:xfrm>
              <a:off x="4248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5" name="Rechteck 994"/>
            <p:cNvSpPr>
              <a:spLocks noChangeAspect="1"/>
            </p:cNvSpPr>
            <p:nvPr/>
          </p:nvSpPr>
          <p:spPr>
            <a:xfrm>
              <a:off x="4356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6" name="Rechteck 995"/>
            <p:cNvSpPr>
              <a:spLocks noChangeAspect="1"/>
            </p:cNvSpPr>
            <p:nvPr/>
          </p:nvSpPr>
          <p:spPr>
            <a:xfrm>
              <a:off x="4464072" y="53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7" name="Rechteck 996"/>
            <p:cNvSpPr>
              <a:spLocks noChangeAspect="1"/>
            </p:cNvSpPr>
            <p:nvPr/>
          </p:nvSpPr>
          <p:spPr>
            <a:xfrm>
              <a:off x="4464072" y="54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8" name="Rechteck 997"/>
            <p:cNvSpPr>
              <a:spLocks noChangeAspect="1"/>
            </p:cNvSpPr>
            <p:nvPr/>
          </p:nvSpPr>
          <p:spPr>
            <a:xfrm>
              <a:off x="4464072" y="558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99" name="Rechteck 998"/>
            <p:cNvSpPr>
              <a:spLocks noChangeAspect="1"/>
            </p:cNvSpPr>
            <p:nvPr/>
          </p:nvSpPr>
          <p:spPr>
            <a:xfrm>
              <a:off x="4572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0" name="Rechteck 999"/>
            <p:cNvSpPr>
              <a:spLocks noChangeAspect="1"/>
            </p:cNvSpPr>
            <p:nvPr/>
          </p:nvSpPr>
          <p:spPr>
            <a:xfrm>
              <a:off x="4572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1" name="Rechteck 1000"/>
            <p:cNvSpPr>
              <a:spLocks noChangeAspect="1"/>
            </p:cNvSpPr>
            <p:nvPr/>
          </p:nvSpPr>
          <p:spPr>
            <a:xfrm>
              <a:off x="4680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2" name="Rechteck 1001"/>
            <p:cNvSpPr>
              <a:spLocks noChangeAspect="1"/>
            </p:cNvSpPr>
            <p:nvPr/>
          </p:nvSpPr>
          <p:spPr>
            <a:xfrm>
              <a:off x="4680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3" name="Rechteck 1002"/>
            <p:cNvSpPr>
              <a:spLocks noChangeAspect="1"/>
            </p:cNvSpPr>
            <p:nvPr/>
          </p:nvSpPr>
          <p:spPr>
            <a:xfrm>
              <a:off x="4788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4" name="Rechteck 1003"/>
            <p:cNvSpPr>
              <a:spLocks noChangeAspect="1"/>
            </p:cNvSpPr>
            <p:nvPr/>
          </p:nvSpPr>
          <p:spPr>
            <a:xfrm>
              <a:off x="4788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5" name="Rechteck 1004"/>
            <p:cNvSpPr>
              <a:spLocks noChangeAspect="1"/>
            </p:cNvSpPr>
            <p:nvPr/>
          </p:nvSpPr>
          <p:spPr>
            <a:xfrm>
              <a:off x="4896000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6" name="Rechteck 1005"/>
            <p:cNvSpPr>
              <a:spLocks noChangeAspect="1"/>
            </p:cNvSpPr>
            <p:nvPr/>
          </p:nvSpPr>
          <p:spPr>
            <a:xfrm>
              <a:off x="4896000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7" name="Rechteck 1006"/>
            <p:cNvSpPr>
              <a:spLocks noChangeAspect="1"/>
            </p:cNvSpPr>
            <p:nvPr/>
          </p:nvSpPr>
          <p:spPr>
            <a:xfrm>
              <a:off x="4572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8" name="Rechteck 1007"/>
            <p:cNvSpPr>
              <a:spLocks noChangeAspect="1"/>
            </p:cNvSpPr>
            <p:nvPr/>
          </p:nvSpPr>
          <p:spPr>
            <a:xfrm>
              <a:off x="4572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09" name="Rechteck 1008"/>
            <p:cNvSpPr>
              <a:spLocks noChangeAspect="1"/>
            </p:cNvSpPr>
            <p:nvPr/>
          </p:nvSpPr>
          <p:spPr>
            <a:xfrm>
              <a:off x="4680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0" name="Rechteck 1009"/>
            <p:cNvSpPr>
              <a:spLocks noChangeAspect="1"/>
            </p:cNvSpPr>
            <p:nvPr/>
          </p:nvSpPr>
          <p:spPr>
            <a:xfrm>
              <a:off x="4680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1" name="Rechteck 1010"/>
            <p:cNvSpPr>
              <a:spLocks noChangeAspect="1"/>
            </p:cNvSpPr>
            <p:nvPr/>
          </p:nvSpPr>
          <p:spPr>
            <a:xfrm>
              <a:off x="4788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2" name="Rechteck 1011"/>
            <p:cNvSpPr>
              <a:spLocks noChangeAspect="1"/>
            </p:cNvSpPr>
            <p:nvPr/>
          </p:nvSpPr>
          <p:spPr>
            <a:xfrm>
              <a:off x="4788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3" name="Rechteck 1012"/>
            <p:cNvSpPr>
              <a:spLocks noChangeAspect="1"/>
            </p:cNvSpPr>
            <p:nvPr/>
          </p:nvSpPr>
          <p:spPr>
            <a:xfrm>
              <a:off x="4896000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4" name="Rechteck 1013"/>
            <p:cNvSpPr>
              <a:spLocks noChangeAspect="1"/>
            </p:cNvSpPr>
            <p:nvPr/>
          </p:nvSpPr>
          <p:spPr>
            <a:xfrm>
              <a:off x="4896000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5" name="Rechteck 1014"/>
            <p:cNvSpPr>
              <a:spLocks noChangeAspect="1"/>
            </p:cNvSpPr>
            <p:nvPr/>
          </p:nvSpPr>
          <p:spPr>
            <a:xfrm>
              <a:off x="5004048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6" name="Rechteck 1015"/>
            <p:cNvSpPr>
              <a:spLocks noChangeAspect="1"/>
            </p:cNvSpPr>
            <p:nvPr/>
          </p:nvSpPr>
          <p:spPr>
            <a:xfrm>
              <a:off x="5004048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7" name="Rechteck 1016"/>
            <p:cNvSpPr>
              <a:spLocks noChangeAspect="1"/>
            </p:cNvSpPr>
            <p:nvPr/>
          </p:nvSpPr>
          <p:spPr>
            <a:xfrm>
              <a:off x="5112048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8" name="Rechteck 1017"/>
            <p:cNvSpPr>
              <a:spLocks noChangeAspect="1"/>
            </p:cNvSpPr>
            <p:nvPr/>
          </p:nvSpPr>
          <p:spPr>
            <a:xfrm>
              <a:off x="5112048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19" name="Rechteck 1018"/>
            <p:cNvSpPr>
              <a:spLocks noChangeAspect="1"/>
            </p:cNvSpPr>
            <p:nvPr/>
          </p:nvSpPr>
          <p:spPr>
            <a:xfrm>
              <a:off x="5220048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0" name="Rechteck 1019"/>
            <p:cNvSpPr>
              <a:spLocks noChangeAspect="1"/>
            </p:cNvSpPr>
            <p:nvPr/>
          </p:nvSpPr>
          <p:spPr>
            <a:xfrm>
              <a:off x="5220048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1" name="Rechteck 1020"/>
            <p:cNvSpPr>
              <a:spLocks noChangeAspect="1"/>
            </p:cNvSpPr>
            <p:nvPr/>
          </p:nvSpPr>
          <p:spPr>
            <a:xfrm>
              <a:off x="5004048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2" name="Rechteck 1021"/>
            <p:cNvSpPr>
              <a:spLocks noChangeAspect="1"/>
            </p:cNvSpPr>
            <p:nvPr/>
          </p:nvSpPr>
          <p:spPr>
            <a:xfrm>
              <a:off x="5004048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3" name="Rechteck 1022"/>
            <p:cNvSpPr>
              <a:spLocks noChangeAspect="1"/>
            </p:cNvSpPr>
            <p:nvPr/>
          </p:nvSpPr>
          <p:spPr>
            <a:xfrm>
              <a:off x="5112048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4" name="Rechteck 1023"/>
            <p:cNvSpPr>
              <a:spLocks noChangeAspect="1"/>
            </p:cNvSpPr>
            <p:nvPr/>
          </p:nvSpPr>
          <p:spPr>
            <a:xfrm>
              <a:off x="5112048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5" name="Rechteck 1024"/>
            <p:cNvSpPr>
              <a:spLocks noChangeAspect="1"/>
            </p:cNvSpPr>
            <p:nvPr/>
          </p:nvSpPr>
          <p:spPr>
            <a:xfrm>
              <a:off x="5220048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6" name="Rechteck 1025"/>
            <p:cNvSpPr>
              <a:spLocks noChangeAspect="1"/>
            </p:cNvSpPr>
            <p:nvPr/>
          </p:nvSpPr>
          <p:spPr>
            <a:xfrm>
              <a:off x="5220048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7" name="Rechteck 1026"/>
            <p:cNvSpPr>
              <a:spLocks noChangeAspect="1"/>
            </p:cNvSpPr>
            <p:nvPr/>
          </p:nvSpPr>
          <p:spPr>
            <a:xfrm>
              <a:off x="4572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8" name="Rechteck 1027"/>
            <p:cNvSpPr>
              <a:spLocks noChangeAspect="1"/>
            </p:cNvSpPr>
            <p:nvPr/>
          </p:nvSpPr>
          <p:spPr>
            <a:xfrm>
              <a:off x="4680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29" name="Rechteck 1028"/>
            <p:cNvSpPr>
              <a:spLocks noChangeAspect="1"/>
            </p:cNvSpPr>
            <p:nvPr/>
          </p:nvSpPr>
          <p:spPr>
            <a:xfrm>
              <a:off x="4788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0" name="Rechteck 1029"/>
            <p:cNvSpPr>
              <a:spLocks noChangeAspect="1"/>
            </p:cNvSpPr>
            <p:nvPr/>
          </p:nvSpPr>
          <p:spPr>
            <a:xfrm>
              <a:off x="4896000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1" name="Rechteck 1030"/>
            <p:cNvSpPr>
              <a:spLocks noChangeAspect="1"/>
            </p:cNvSpPr>
            <p:nvPr/>
          </p:nvSpPr>
          <p:spPr>
            <a:xfrm>
              <a:off x="5004048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2" name="Rechteck 1031"/>
            <p:cNvSpPr>
              <a:spLocks noChangeAspect="1"/>
            </p:cNvSpPr>
            <p:nvPr/>
          </p:nvSpPr>
          <p:spPr>
            <a:xfrm>
              <a:off x="5112048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3" name="Rechteck 1032"/>
            <p:cNvSpPr>
              <a:spLocks noChangeAspect="1"/>
            </p:cNvSpPr>
            <p:nvPr/>
          </p:nvSpPr>
          <p:spPr>
            <a:xfrm>
              <a:off x="5220048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4" name="Rechteck 1033"/>
            <p:cNvSpPr>
              <a:spLocks noChangeAspect="1"/>
            </p:cNvSpPr>
            <p:nvPr/>
          </p:nvSpPr>
          <p:spPr>
            <a:xfrm>
              <a:off x="3599952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5" name="Rechteck 1034"/>
            <p:cNvSpPr>
              <a:spLocks noChangeAspect="1"/>
            </p:cNvSpPr>
            <p:nvPr/>
          </p:nvSpPr>
          <p:spPr>
            <a:xfrm>
              <a:off x="3599952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6" name="Rechteck 1035"/>
            <p:cNvSpPr>
              <a:spLocks noChangeAspect="1"/>
            </p:cNvSpPr>
            <p:nvPr/>
          </p:nvSpPr>
          <p:spPr>
            <a:xfrm>
              <a:off x="3707952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7" name="Rechteck 1036"/>
            <p:cNvSpPr>
              <a:spLocks noChangeAspect="1"/>
            </p:cNvSpPr>
            <p:nvPr/>
          </p:nvSpPr>
          <p:spPr>
            <a:xfrm>
              <a:off x="3707952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8" name="Rechteck 1037"/>
            <p:cNvSpPr>
              <a:spLocks noChangeAspect="1"/>
            </p:cNvSpPr>
            <p:nvPr/>
          </p:nvSpPr>
          <p:spPr>
            <a:xfrm>
              <a:off x="3815952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39" name="Rechteck 1038"/>
            <p:cNvSpPr>
              <a:spLocks noChangeAspect="1"/>
            </p:cNvSpPr>
            <p:nvPr/>
          </p:nvSpPr>
          <p:spPr>
            <a:xfrm>
              <a:off x="3815952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0" name="Rechteck 1039"/>
            <p:cNvSpPr>
              <a:spLocks noChangeAspect="1"/>
            </p:cNvSpPr>
            <p:nvPr/>
          </p:nvSpPr>
          <p:spPr>
            <a:xfrm>
              <a:off x="3923952" y="569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1" name="Rechteck 1040"/>
            <p:cNvSpPr>
              <a:spLocks noChangeAspect="1"/>
            </p:cNvSpPr>
            <p:nvPr/>
          </p:nvSpPr>
          <p:spPr>
            <a:xfrm>
              <a:off x="3923952" y="580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2" name="Rechteck 1041"/>
            <p:cNvSpPr>
              <a:spLocks noChangeAspect="1"/>
            </p:cNvSpPr>
            <p:nvPr/>
          </p:nvSpPr>
          <p:spPr>
            <a:xfrm>
              <a:off x="3599952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3" name="Rechteck 1042"/>
            <p:cNvSpPr>
              <a:spLocks noChangeAspect="1"/>
            </p:cNvSpPr>
            <p:nvPr/>
          </p:nvSpPr>
          <p:spPr>
            <a:xfrm>
              <a:off x="3599952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4" name="Rechteck 1043"/>
            <p:cNvSpPr>
              <a:spLocks noChangeAspect="1"/>
            </p:cNvSpPr>
            <p:nvPr/>
          </p:nvSpPr>
          <p:spPr>
            <a:xfrm>
              <a:off x="3707952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5" name="Rechteck 1044"/>
            <p:cNvSpPr>
              <a:spLocks noChangeAspect="1"/>
            </p:cNvSpPr>
            <p:nvPr/>
          </p:nvSpPr>
          <p:spPr>
            <a:xfrm>
              <a:off x="3707952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6" name="Rechteck 1045"/>
            <p:cNvSpPr>
              <a:spLocks noChangeAspect="1"/>
            </p:cNvSpPr>
            <p:nvPr/>
          </p:nvSpPr>
          <p:spPr>
            <a:xfrm>
              <a:off x="3815952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7" name="Rechteck 1046"/>
            <p:cNvSpPr>
              <a:spLocks noChangeAspect="1"/>
            </p:cNvSpPr>
            <p:nvPr/>
          </p:nvSpPr>
          <p:spPr>
            <a:xfrm>
              <a:off x="3815952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8" name="Rechteck 1047"/>
            <p:cNvSpPr>
              <a:spLocks noChangeAspect="1"/>
            </p:cNvSpPr>
            <p:nvPr/>
          </p:nvSpPr>
          <p:spPr>
            <a:xfrm>
              <a:off x="3923952" y="591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49" name="Rechteck 1048"/>
            <p:cNvSpPr>
              <a:spLocks noChangeAspect="1"/>
            </p:cNvSpPr>
            <p:nvPr/>
          </p:nvSpPr>
          <p:spPr>
            <a:xfrm>
              <a:off x="3923952" y="602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0" name="Rechteck 1049"/>
            <p:cNvSpPr>
              <a:spLocks noChangeAspect="1"/>
            </p:cNvSpPr>
            <p:nvPr/>
          </p:nvSpPr>
          <p:spPr>
            <a:xfrm>
              <a:off x="4032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1" name="Rechteck 1050"/>
            <p:cNvSpPr>
              <a:spLocks noChangeAspect="1"/>
            </p:cNvSpPr>
            <p:nvPr/>
          </p:nvSpPr>
          <p:spPr>
            <a:xfrm>
              <a:off x="4032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2" name="Rechteck 1051"/>
            <p:cNvSpPr>
              <a:spLocks noChangeAspect="1"/>
            </p:cNvSpPr>
            <p:nvPr/>
          </p:nvSpPr>
          <p:spPr>
            <a:xfrm>
              <a:off x="4140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3" name="Rechteck 1052"/>
            <p:cNvSpPr>
              <a:spLocks noChangeAspect="1"/>
            </p:cNvSpPr>
            <p:nvPr/>
          </p:nvSpPr>
          <p:spPr>
            <a:xfrm>
              <a:off x="4140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4" name="Rechteck 1053"/>
            <p:cNvSpPr>
              <a:spLocks noChangeAspect="1"/>
            </p:cNvSpPr>
            <p:nvPr/>
          </p:nvSpPr>
          <p:spPr>
            <a:xfrm>
              <a:off x="4248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5" name="Rechteck 1054"/>
            <p:cNvSpPr>
              <a:spLocks noChangeAspect="1"/>
            </p:cNvSpPr>
            <p:nvPr/>
          </p:nvSpPr>
          <p:spPr>
            <a:xfrm>
              <a:off x="4248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6" name="Rechteck 1055"/>
            <p:cNvSpPr>
              <a:spLocks noChangeAspect="1"/>
            </p:cNvSpPr>
            <p:nvPr/>
          </p:nvSpPr>
          <p:spPr>
            <a:xfrm>
              <a:off x="4356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7" name="Rechteck 1056"/>
            <p:cNvSpPr>
              <a:spLocks noChangeAspect="1"/>
            </p:cNvSpPr>
            <p:nvPr/>
          </p:nvSpPr>
          <p:spPr>
            <a:xfrm>
              <a:off x="4356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8" name="Rechteck 1057"/>
            <p:cNvSpPr>
              <a:spLocks noChangeAspect="1"/>
            </p:cNvSpPr>
            <p:nvPr/>
          </p:nvSpPr>
          <p:spPr>
            <a:xfrm>
              <a:off x="4032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59" name="Rechteck 1058"/>
            <p:cNvSpPr>
              <a:spLocks noChangeAspect="1"/>
            </p:cNvSpPr>
            <p:nvPr/>
          </p:nvSpPr>
          <p:spPr>
            <a:xfrm>
              <a:off x="4032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0" name="Rechteck 1059"/>
            <p:cNvSpPr>
              <a:spLocks noChangeAspect="1"/>
            </p:cNvSpPr>
            <p:nvPr/>
          </p:nvSpPr>
          <p:spPr>
            <a:xfrm>
              <a:off x="4140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1" name="Rechteck 1060"/>
            <p:cNvSpPr>
              <a:spLocks noChangeAspect="1"/>
            </p:cNvSpPr>
            <p:nvPr/>
          </p:nvSpPr>
          <p:spPr>
            <a:xfrm>
              <a:off x="4140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2" name="Rechteck 1061"/>
            <p:cNvSpPr>
              <a:spLocks noChangeAspect="1"/>
            </p:cNvSpPr>
            <p:nvPr/>
          </p:nvSpPr>
          <p:spPr>
            <a:xfrm>
              <a:off x="4248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3" name="Rechteck 1062"/>
            <p:cNvSpPr>
              <a:spLocks noChangeAspect="1"/>
            </p:cNvSpPr>
            <p:nvPr/>
          </p:nvSpPr>
          <p:spPr>
            <a:xfrm>
              <a:off x="4248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4" name="Rechteck 1063"/>
            <p:cNvSpPr>
              <a:spLocks noChangeAspect="1"/>
            </p:cNvSpPr>
            <p:nvPr/>
          </p:nvSpPr>
          <p:spPr>
            <a:xfrm>
              <a:off x="4356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5" name="Rechteck 1064"/>
            <p:cNvSpPr>
              <a:spLocks noChangeAspect="1"/>
            </p:cNvSpPr>
            <p:nvPr/>
          </p:nvSpPr>
          <p:spPr>
            <a:xfrm>
              <a:off x="4356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6" name="Rechteck 1065"/>
            <p:cNvSpPr>
              <a:spLocks noChangeAspect="1"/>
            </p:cNvSpPr>
            <p:nvPr/>
          </p:nvSpPr>
          <p:spPr>
            <a:xfrm>
              <a:off x="4464000" y="569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7" name="Rechteck 1066"/>
            <p:cNvSpPr>
              <a:spLocks noChangeAspect="1"/>
            </p:cNvSpPr>
            <p:nvPr/>
          </p:nvSpPr>
          <p:spPr>
            <a:xfrm>
              <a:off x="4464000" y="580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8" name="Rechteck 1067"/>
            <p:cNvSpPr>
              <a:spLocks noChangeAspect="1"/>
            </p:cNvSpPr>
            <p:nvPr/>
          </p:nvSpPr>
          <p:spPr>
            <a:xfrm>
              <a:off x="4464000" y="591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69" name="Rechteck 1068"/>
            <p:cNvSpPr>
              <a:spLocks noChangeAspect="1"/>
            </p:cNvSpPr>
            <p:nvPr/>
          </p:nvSpPr>
          <p:spPr>
            <a:xfrm>
              <a:off x="4464000" y="602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0" name="Rechteck 1069"/>
            <p:cNvSpPr>
              <a:spLocks noChangeAspect="1"/>
            </p:cNvSpPr>
            <p:nvPr/>
          </p:nvSpPr>
          <p:spPr>
            <a:xfrm>
              <a:off x="3599952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1" name="Rechteck 1070"/>
            <p:cNvSpPr>
              <a:spLocks noChangeAspect="1"/>
            </p:cNvSpPr>
            <p:nvPr/>
          </p:nvSpPr>
          <p:spPr>
            <a:xfrm>
              <a:off x="3707952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2" name="Rechteck 1071"/>
            <p:cNvSpPr>
              <a:spLocks noChangeAspect="1"/>
            </p:cNvSpPr>
            <p:nvPr/>
          </p:nvSpPr>
          <p:spPr>
            <a:xfrm>
              <a:off x="3815952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3" name="Rechteck 1072"/>
            <p:cNvSpPr>
              <a:spLocks noChangeAspect="1"/>
            </p:cNvSpPr>
            <p:nvPr/>
          </p:nvSpPr>
          <p:spPr>
            <a:xfrm>
              <a:off x="3923952" y="612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4" name="Rechteck 1073"/>
            <p:cNvSpPr>
              <a:spLocks noChangeAspect="1"/>
            </p:cNvSpPr>
            <p:nvPr/>
          </p:nvSpPr>
          <p:spPr>
            <a:xfrm>
              <a:off x="4032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5" name="Rechteck 1074"/>
            <p:cNvSpPr>
              <a:spLocks noChangeAspect="1"/>
            </p:cNvSpPr>
            <p:nvPr/>
          </p:nvSpPr>
          <p:spPr>
            <a:xfrm>
              <a:off x="4140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6" name="Rechteck 1075"/>
            <p:cNvSpPr>
              <a:spLocks noChangeAspect="1"/>
            </p:cNvSpPr>
            <p:nvPr/>
          </p:nvSpPr>
          <p:spPr>
            <a:xfrm>
              <a:off x="4248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7" name="Rechteck 1076"/>
            <p:cNvSpPr>
              <a:spLocks noChangeAspect="1"/>
            </p:cNvSpPr>
            <p:nvPr/>
          </p:nvSpPr>
          <p:spPr>
            <a:xfrm>
              <a:off x="4356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8" name="Rechteck 1077"/>
            <p:cNvSpPr>
              <a:spLocks noChangeAspect="1"/>
            </p:cNvSpPr>
            <p:nvPr/>
          </p:nvSpPr>
          <p:spPr>
            <a:xfrm>
              <a:off x="4464000" y="612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79" name="Rechteck 1078"/>
            <p:cNvSpPr>
              <a:spLocks noChangeAspect="1"/>
            </p:cNvSpPr>
            <p:nvPr/>
          </p:nvSpPr>
          <p:spPr>
            <a:xfrm>
              <a:off x="4572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0" name="Rechteck 1079"/>
            <p:cNvSpPr>
              <a:spLocks noChangeAspect="1"/>
            </p:cNvSpPr>
            <p:nvPr/>
          </p:nvSpPr>
          <p:spPr>
            <a:xfrm>
              <a:off x="4572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1" name="Rechteck 1080"/>
            <p:cNvSpPr>
              <a:spLocks noChangeAspect="1"/>
            </p:cNvSpPr>
            <p:nvPr/>
          </p:nvSpPr>
          <p:spPr>
            <a:xfrm>
              <a:off x="4680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2" name="Rechteck 1081"/>
            <p:cNvSpPr>
              <a:spLocks noChangeAspect="1"/>
            </p:cNvSpPr>
            <p:nvPr/>
          </p:nvSpPr>
          <p:spPr>
            <a:xfrm>
              <a:off x="4680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3" name="Rechteck 1082"/>
            <p:cNvSpPr>
              <a:spLocks noChangeAspect="1"/>
            </p:cNvSpPr>
            <p:nvPr/>
          </p:nvSpPr>
          <p:spPr>
            <a:xfrm>
              <a:off x="4788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4" name="Rechteck 1083"/>
            <p:cNvSpPr>
              <a:spLocks noChangeAspect="1"/>
            </p:cNvSpPr>
            <p:nvPr/>
          </p:nvSpPr>
          <p:spPr>
            <a:xfrm>
              <a:off x="4788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5" name="Rechteck 1084"/>
            <p:cNvSpPr>
              <a:spLocks noChangeAspect="1"/>
            </p:cNvSpPr>
            <p:nvPr/>
          </p:nvSpPr>
          <p:spPr>
            <a:xfrm>
              <a:off x="4896072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6" name="Rechteck 1085"/>
            <p:cNvSpPr>
              <a:spLocks noChangeAspect="1"/>
            </p:cNvSpPr>
            <p:nvPr/>
          </p:nvSpPr>
          <p:spPr>
            <a:xfrm>
              <a:off x="4896072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7" name="Rechteck 1086"/>
            <p:cNvSpPr>
              <a:spLocks noChangeAspect="1"/>
            </p:cNvSpPr>
            <p:nvPr/>
          </p:nvSpPr>
          <p:spPr>
            <a:xfrm>
              <a:off x="4572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8" name="Rechteck 1087"/>
            <p:cNvSpPr>
              <a:spLocks noChangeAspect="1"/>
            </p:cNvSpPr>
            <p:nvPr/>
          </p:nvSpPr>
          <p:spPr>
            <a:xfrm>
              <a:off x="4680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89" name="Rechteck 1088"/>
            <p:cNvSpPr>
              <a:spLocks noChangeAspect="1"/>
            </p:cNvSpPr>
            <p:nvPr/>
          </p:nvSpPr>
          <p:spPr>
            <a:xfrm>
              <a:off x="4788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0" name="Rechteck 1089"/>
            <p:cNvSpPr>
              <a:spLocks noChangeAspect="1"/>
            </p:cNvSpPr>
            <p:nvPr/>
          </p:nvSpPr>
          <p:spPr>
            <a:xfrm>
              <a:off x="4896072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1" name="Rechteck 1090"/>
            <p:cNvSpPr>
              <a:spLocks noChangeAspect="1"/>
            </p:cNvSpPr>
            <p:nvPr/>
          </p:nvSpPr>
          <p:spPr>
            <a:xfrm>
              <a:off x="5004120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2" name="Rechteck 1091"/>
            <p:cNvSpPr>
              <a:spLocks noChangeAspect="1"/>
            </p:cNvSpPr>
            <p:nvPr/>
          </p:nvSpPr>
          <p:spPr>
            <a:xfrm>
              <a:off x="5004120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3" name="Rechteck 1092"/>
            <p:cNvSpPr>
              <a:spLocks noChangeAspect="1"/>
            </p:cNvSpPr>
            <p:nvPr/>
          </p:nvSpPr>
          <p:spPr>
            <a:xfrm>
              <a:off x="5112120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4" name="Rechteck 1093"/>
            <p:cNvSpPr>
              <a:spLocks noChangeAspect="1"/>
            </p:cNvSpPr>
            <p:nvPr/>
          </p:nvSpPr>
          <p:spPr>
            <a:xfrm>
              <a:off x="5112120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5" name="Rechteck 1094"/>
            <p:cNvSpPr>
              <a:spLocks noChangeAspect="1"/>
            </p:cNvSpPr>
            <p:nvPr/>
          </p:nvSpPr>
          <p:spPr>
            <a:xfrm>
              <a:off x="5220120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6" name="Rechteck 1095"/>
            <p:cNvSpPr>
              <a:spLocks noChangeAspect="1"/>
            </p:cNvSpPr>
            <p:nvPr/>
          </p:nvSpPr>
          <p:spPr>
            <a:xfrm>
              <a:off x="5220120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7" name="Rechteck 1096"/>
            <p:cNvSpPr>
              <a:spLocks noChangeAspect="1"/>
            </p:cNvSpPr>
            <p:nvPr/>
          </p:nvSpPr>
          <p:spPr>
            <a:xfrm>
              <a:off x="5004120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8" name="Rechteck 1097"/>
            <p:cNvSpPr>
              <a:spLocks noChangeAspect="1"/>
            </p:cNvSpPr>
            <p:nvPr/>
          </p:nvSpPr>
          <p:spPr>
            <a:xfrm>
              <a:off x="5112120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99" name="Rechteck 1098"/>
            <p:cNvSpPr>
              <a:spLocks noChangeAspect="1"/>
            </p:cNvSpPr>
            <p:nvPr/>
          </p:nvSpPr>
          <p:spPr>
            <a:xfrm>
              <a:off x="5220120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0" name="Rechteck 1099"/>
            <p:cNvSpPr>
              <a:spLocks noChangeAspect="1"/>
            </p:cNvSpPr>
            <p:nvPr/>
          </p:nvSpPr>
          <p:spPr>
            <a:xfrm>
              <a:off x="3600024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1" name="Rechteck 1100"/>
            <p:cNvSpPr>
              <a:spLocks noChangeAspect="1"/>
            </p:cNvSpPr>
            <p:nvPr/>
          </p:nvSpPr>
          <p:spPr>
            <a:xfrm>
              <a:off x="3600024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2" name="Rechteck 1101"/>
            <p:cNvSpPr>
              <a:spLocks noChangeAspect="1"/>
            </p:cNvSpPr>
            <p:nvPr/>
          </p:nvSpPr>
          <p:spPr>
            <a:xfrm>
              <a:off x="3708024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3" name="Rechteck 1102"/>
            <p:cNvSpPr>
              <a:spLocks noChangeAspect="1"/>
            </p:cNvSpPr>
            <p:nvPr/>
          </p:nvSpPr>
          <p:spPr>
            <a:xfrm>
              <a:off x="3708024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4" name="Rechteck 1103"/>
            <p:cNvSpPr>
              <a:spLocks noChangeAspect="1"/>
            </p:cNvSpPr>
            <p:nvPr/>
          </p:nvSpPr>
          <p:spPr>
            <a:xfrm>
              <a:off x="3816024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5" name="Rechteck 1104"/>
            <p:cNvSpPr>
              <a:spLocks noChangeAspect="1"/>
            </p:cNvSpPr>
            <p:nvPr/>
          </p:nvSpPr>
          <p:spPr>
            <a:xfrm>
              <a:off x="3816024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6" name="Rechteck 1105"/>
            <p:cNvSpPr>
              <a:spLocks noChangeAspect="1"/>
            </p:cNvSpPr>
            <p:nvPr/>
          </p:nvSpPr>
          <p:spPr>
            <a:xfrm>
              <a:off x="3924024" y="623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7" name="Rechteck 1106"/>
            <p:cNvSpPr>
              <a:spLocks noChangeAspect="1"/>
            </p:cNvSpPr>
            <p:nvPr/>
          </p:nvSpPr>
          <p:spPr>
            <a:xfrm>
              <a:off x="3924024" y="634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8" name="Rechteck 1107"/>
            <p:cNvSpPr>
              <a:spLocks noChangeAspect="1"/>
            </p:cNvSpPr>
            <p:nvPr/>
          </p:nvSpPr>
          <p:spPr>
            <a:xfrm>
              <a:off x="3600024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09" name="Rechteck 1108"/>
            <p:cNvSpPr>
              <a:spLocks noChangeAspect="1"/>
            </p:cNvSpPr>
            <p:nvPr/>
          </p:nvSpPr>
          <p:spPr>
            <a:xfrm>
              <a:off x="3708024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0" name="Rechteck 1109"/>
            <p:cNvSpPr>
              <a:spLocks noChangeAspect="1"/>
            </p:cNvSpPr>
            <p:nvPr/>
          </p:nvSpPr>
          <p:spPr>
            <a:xfrm>
              <a:off x="3816024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1" name="Rechteck 1110"/>
            <p:cNvSpPr>
              <a:spLocks noChangeAspect="1"/>
            </p:cNvSpPr>
            <p:nvPr/>
          </p:nvSpPr>
          <p:spPr>
            <a:xfrm>
              <a:off x="3924024" y="645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2" name="Rechteck 1111"/>
            <p:cNvSpPr>
              <a:spLocks noChangeAspect="1"/>
            </p:cNvSpPr>
            <p:nvPr/>
          </p:nvSpPr>
          <p:spPr>
            <a:xfrm>
              <a:off x="4032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3" name="Rechteck 1112"/>
            <p:cNvSpPr>
              <a:spLocks noChangeAspect="1"/>
            </p:cNvSpPr>
            <p:nvPr/>
          </p:nvSpPr>
          <p:spPr>
            <a:xfrm>
              <a:off x="4032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4" name="Rechteck 1113"/>
            <p:cNvSpPr>
              <a:spLocks noChangeAspect="1"/>
            </p:cNvSpPr>
            <p:nvPr/>
          </p:nvSpPr>
          <p:spPr>
            <a:xfrm>
              <a:off x="4140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5" name="Rechteck 1114"/>
            <p:cNvSpPr>
              <a:spLocks noChangeAspect="1"/>
            </p:cNvSpPr>
            <p:nvPr/>
          </p:nvSpPr>
          <p:spPr>
            <a:xfrm>
              <a:off x="4140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6" name="Rechteck 1115"/>
            <p:cNvSpPr>
              <a:spLocks noChangeAspect="1"/>
            </p:cNvSpPr>
            <p:nvPr/>
          </p:nvSpPr>
          <p:spPr>
            <a:xfrm>
              <a:off x="4248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7" name="Rechteck 1116"/>
            <p:cNvSpPr>
              <a:spLocks noChangeAspect="1"/>
            </p:cNvSpPr>
            <p:nvPr/>
          </p:nvSpPr>
          <p:spPr>
            <a:xfrm>
              <a:off x="4248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8" name="Rechteck 1117"/>
            <p:cNvSpPr>
              <a:spLocks noChangeAspect="1"/>
            </p:cNvSpPr>
            <p:nvPr/>
          </p:nvSpPr>
          <p:spPr>
            <a:xfrm>
              <a:off x="4356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19" name="Rechteck 1118"/>
            <p:cNvSpPr>
              <a:spLocks noChangeAspect="1"/>
            </p:cNvSpPr>
            <p:nvPr/>
          </p:nvSpPr>
          <p:spPr>
            <a:xfrm>
              <a:off x="4356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0" name="Rechteck 1119"/>
            <p:cNvSpPr>
              <a:spLocks noChangeAspect="1"/>
            </p:cNvSpPr>
            <p:nvPr/>
          </p:nvSpPr>
          <p:spPr>
            <a:xfrm>
              <a:off x="4032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1" name="Rechteck 1120"/>
            <p:cNvSpPr>
              <a:spLocks noChangeAspect="1"/>
            </p:cNvSpPr>
            <p:nvPr/>
          </p:nvSpPr>
          <p:spPr>
            <a:xfrm>
              <a:off x="4140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2" name="Rechteck 1121"/>
            <p:cNvSpPr>
              <a:spLocks noChangeAspect="1"/>
            </p:cNvSpPr>
            <p:nvPr/>
          </p:nvSpPr>
          <p:spPr>
            <a:xfrm>
              <a:off x="4248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3" name="Rechteck 1122"/>
            <p:cNvSpPr>
              <a:spLocks noChangeAspect="1"/>
            </p:cNvSpPr>
            <p:nvPr/>
          </p:nvSpPr>
          <p:spPr>
            <a:xfrm>
              <a:off x="4356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4" name="Rechteck 1123"/>
            <p:cNvSpPr>
              <a:spLocks noChangeAspect="1"/>
            </p:cNvSpPr>
            <p:nvPr/>
          </p:nvSpPr>
          <p:spPr>
            <a:xfrm>
              <a:off x="4464072" y="623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5" name="Rechteck 1124"/>
            <p:cNvSpPr>
              <a:spLocks noChangeAspect="1"/>
            </p:cNvSpPr>
            <p:nvPr/>
          </p:nvSpPr>
          <p:spPr>
            <a:xfrm>
              <a:off x="4464072" y="634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6" name="Rechteck 1125"/>
            <p:cNvSpPr>
              <a:spLocks noChangeAspect="1"/>
            </p:cNvSpPr>
            <p:nvPr/>
          </p:nvSpPr>
          <p:spPr>
            <a:xfrm>
              <a:off x="4464072" y="645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7" name="Rechteck 1126"/>
            <p:cNvSpPr>
              <a:spLocks noChangeAspect="1"/>
            </p:cNvSpPr>
            <p:nvPr/>
          </p:nvSpPr>
          <p:spPr>
            <a:xfrm>
              <a:off x="4572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8" name="Rechteck 1127"/>
            <p:cNvSpPr>
              <a:spLocks noChangeAspect="1"/>
            </p:cNvSpPr>
            <p:nvPr/>
          </p:nvSpPr>
          <p:spPr>
            <a:xfrm>
              <a:off x="4572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29" name="Rechteck 1128"/>
            <p:cNvSpPr>
              <a:spLocks noChangeAspect="1"/>
            </p:cNvSpPr>
            <p:nvPr/>
          </p:nvSpPr>
          <p:spPr>
            <a:xfrm>
              <a:off x="4680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0" name="Rechteck 1129"/>
            <p:cNvSpPr>
              <a:spLocks noChangeAspect="1"/>
            </p:cNvSpPr>
            <p:nvPr/>
          </p:nvSpPr>
          <p:spPr>
            <a:xfrm>
              <a:off x="4680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1" name="Rechteck 1130"/>
            <p:cNvSpPr>
              <a:spLocks noChangeAspect="1"/>
            </p:cNvSpPr>
            <p:nvPr/>
          </p:nvSpPr>
          <p:spPr>
            <a:xfrm>
              <a:off x="4788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2" name="Rechteck 1131"/>
            <p:cNvSpPr>
              <a:spLocks noChangeAspect="1"/>
            </p:cNvSpPr>
            <p:nvPr/>
          </p:nvSpPr>
          <p:spPr>
            <a:xfrm>
              <a:off x="4788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3" name="Rechteck 1132"/>
            <p:cNvSpPr>
              <a:spLocks noChangeAspect="1"/>
            </p:cNvSpPr>
            <p:nvPr/>
          </p:nvSpPr>
          <p:spPr>
            <a:xfrm>
              <a:off x="4896000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4" name="Rechteck 1133"/>
            <p:cNvSpPr>
              <a:spLocks noChangeAspect="1"/>
            </p:cNvSpPr>
            <p:nvPr/>
          </p:nvSpPr>
          <p:spPr>
            <a:xfrm>
              <a:off x="4896000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5" name="Rechteck 1134"/>
            <p:cNvSpPr>
              <a:spLocks noChangeAspect="1"/>
            </p:cNvSpPr>
            <p:nvPr/>
          </p:nvSpPr>
          <p:spPr>
            <a:xfrm>
              <a:off x="4572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6" name="Rechteck 1135"/>
            <p:cNvSpPr>
              <a:spLocks noChangeAspect="1"/>
            </p:cNvSpPr>
            <p:nvPr/>
          </p:nvSpPr>
          <p:spPr>
            <a:xfrm>
              <a:off x="4572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7" name="Rechteck 1136"/>
            <p:cNvSpPr>
              <a:spLocks noChangeAspect="1"/>
            </p:cNvSpPr>
            <p:nvPr/>
          </p:nvSpPr>
          <p:spPr>
            <a:xfrm>
              <a:off x="4680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8" name="Rechteck 1137"/>
            <p:cNvSpPr>
              <a:spLocks noChangeAspect="1"/>
            </p:cNvSpPr>
            <p:nvPr/>
          </p:nvSpPr>
          <p:spPr>
            <a:xfrm>
              <a:off x="4680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9" name="Rechteck 1138"/>
            <p:cNvSpPr>
              <a:spLocks noChangeAspect="1"/>
            </p:cNvSpPr>
            <p:nvPr/>
          </p:nvSpPr>
          <p:spPr>
            <a:xfrm>
              <a:off x="4788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0" name="Rechteck 1139"/>
            <p:cNvSpPr>
              <a:spLocks noChangeAspect="1"/>
            </p:cNvSpPr>
            <p:nvPr/>
          </p:nvSpPr>
          <p:spPr>
            <a:xfrm>
              <a:off x="4788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1" name="Rechteck 1140"/>
            <p:cNvSpPr>
              <a:spLocks noChangeAspect="1"/>
            </p:cNvSpPr>
            <p:nvPr/>
          </p:nvSpPr>
          <p:spPr>
            <a:xfrm>
              <a:off x="4896000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2" name="Rechteck 1141"/>
            <p:cNvSpPr>
              <a:spLocks noChangeAspect="1"/>
            </p:cNvSpPr>
            <p:nvPr/>
          </p:nvSpPr>
          <p:spPr>
            <a:xfrm>
              <a:off x="4896000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3" name="Rechteck 1142"/>
            <p:cNvSpPr>
              <a:spLocks noChangeAspect="1"/>
            </p:cNvSpPr>
            <p:nvPr/>
          </p:nvSpPr>
          <p:spPr>
            <a:xfrm>
              <a:off x="5004048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4" name="Rechteck 1143"/>
            <p:cNvSpPr>
              <a:spLocks noChangeAspect="1"/>
            </p:cNvSpPr>
            <p:nvPr/>
          </p:nvSpPr>
          <p:spPr>
            <a:xfrm>
              <a:off x="5004048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5" name="Rechteck 1144"/>
            <p:cNvSpPr>
              <a:spLocks noChangeAspect="1"/>
            </p:cNvSpPr>
            <p:nvPr/>
          </p:nvSpPr>
          <p:spPr>
            <a:xfrm>
              <a:off x="5112048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6" name="Rechteck 1145"/>
            <p:cNvSpPr>
              <a:spLocks noChangeAspect="1"/>
            </p:cNvSpPr>
            <p:nvPr/>
          </p:nvSpPr>
          <p:spPr>
            <a:xfrm>
              <a:off x="5112048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7" name="Rechteck 1146"/>
            <p:cNvSpPr>
              <a:spLocks noChangeAspect="1"/>
            </p:cNvSpPr>
            <p:nvPr/>
          </p:nvSpPr>
          <p:spPr>
            <a:xfrm>
              <a:off x="5220048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8" name="Rechteck 1147"/>
            <p:cNvSpPr>
              <a:spLocks noChangeAspect="1"/>
            </p:cNvSpPr>
            <p:nvPr/>
          </p:nvSpPr>
          <p:spPr>
            <a:xfrm>
              <a:off x="5220048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49" name="Rechteck 1148"/>
            <p:cNvSpPr>
              <a:spLocks noChangeAspect="1"/>
            </p:cNvSpPr>
            <p:nvPr/>
          </p:nvSpPr>
          <p:spPr>
            <a:xfrm>
              <a:off x="5004048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0" name="Rechteck 1149"/>
            <p:cNvSpPr>
              <a:spLocks noChangeAspect="1"/>
            </p:cNvSpPr>
            <p:nvPr/>
          </p:nvSpPr>
          <p:spPr>
            <a:xfrm>
              <a:off x="5004048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1" name="Rechteck 1150"/>
            <p:cNvSpPr>
              <a:spLocks noChangeAspect="1"/>
            </p:cNvSpPr>
            <p:nvPr/>
          </p:nvSpPr>
          <p:spPr>
            <a:xfrm>
              <a:off x="5112048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2" name="Rechteck 1151"/>
            <p:cNvSpPr>
              <a:spLocks noChangeAspect="1"/>
            </p:cNvSpPr>
            <p:nvPr/>
          </p:nvSpPr>
          <p:spPr>
            <a:xfrm>
              <a:off x="5112048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3" name="Rechteck 1152"/>
            <p:cNvSpPr>
              <a:spLocks noChangeAspect="1"/>
            </p:cNvSpPr>
            <p:nvPr/>
          </p:nvSpPr>
          <p:spPr>
            <a:xfrm>
              <a:off x="5220048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4" name="Rechteck 1153"/>
            <p:cNvSpPr>
              <a:spLocks noChangeAspect="1"/>
            </p:cNvSpPr>
            <p:nvPr/>
          </p:nvSpPr>
          <p:spPr>
            <a:xfrm>
              <a:off x="5220048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5" name="Rechteck 1154"/>
            <p:cNvSpPr>
              <a:spLocks noChangeAspect="1"/>
            </p:cNvSpPr>
            <p:nvPr/>
          </p:nvSpPr>
          <p:spPr>
            <a:xfrm>
              <a:off x="4572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6" name="Rechteck 1155"/>
            <p:cNvSpPr>
              <a:spLocks noChangeAspect="1"/>
            </p:cNvSpPr>
            <p:nvPr/>
          </p:nvSpPr>
          <p:spPr>
            <a:xfrm>
              <a:off x="4680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7" name="Rechteck 1156"/>
            <p:cNvSpPr>
              <a:spLocks noChangeAspect="1"/>
            </p:cNvSpPr>
            <p:nvPr/>
          </p:nvSpPr>
          <p:spPr>
            <a:xfrm>
              <a:off x="4788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8" name="Rechteck 1157"/>
            <p:cNvSpPr>
              <a:spLocks noChangeAspect="1"/>
            </p:cNvSpPr>
            <p:nvPr/>
          </p:nvSpPr>
          <p:spPr>
            <a:xfrm>
              <a:off x="4896000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59" name="Rechteck 1158"/>
            <p:cNvSpPr>
              <a:spLocks noChangeAspect="1"/>
            </p:cNvSpPr>
            <p:nvPr/>
          </p:nvSpPr>
          <p:spPr>
            <a:xfrm>
              <a:off x="5004048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0" name="Rechteck 1159"/>
            <p:cNvSpPr>
              <a:spLocks noChangeAspect="1"/>
            </p:cNvSpPr>
            <p:nvPr/>
          </p:nvSpPr>
          <p:spPr>
            <a:xfrm>
              <a:off x="5112048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1" name="Rechteck 1160"/>
            <p:cNvSpPr>
              <a:spLocks noChangeAspect="1"/>
            </p:cNvSpPr>
            <p:nvPr/>
          </p:nvSpPr>
          <p:spPr>
            <a:xfrm>
              <a:off x="5220048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2" name="Rechteck 1161"/>
            <p:cNvSpPr>
              <a:spLocks noChangeAspect="1"/>
            </p:cNvSpPr>
            <p:nvPr/>
          </p:nvSpPr>
          <p:spPr>
            <a:xfrm>
              <a:off x="3599952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3" name="Rechteck 1162"/>
            <p:cNvSpPr>
              <a:spLocks noChangeAspect="1"/>
            </p:cNvSpPr>
            <p:nvPr/>
          </p:nvSpPr>
          <p:spPr>
            <a:xfrm>
              <a:off x="3599952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4" name="Rechteck 1163"/>
            <p:cNvSpPr>
              <a:spLocks noChangeAspect="1"/>
            </p:cNvSpPr>
            <p:nvPr/>
          </p:nvSpPr>
          <p:spPr>
            <a:xfrm>
              <a:off x="3707952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5" name="Rechteck 1164"/>
            <p:cNvSpPr>
              <a:spLocks noChangeAspect="1"/>
            </p:cNvSpPr>
            <p:nvPr/>
          </p:nvSpPr>
          <p:spPr>
            <a:xfrm>
              <a:off x="3707952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6" name="Rechteck 1165"/>
            <p:cNvSpPr>
              <a:spLocks noChangeAspect="1"/>
            </p:cNvSpPr>
            <p:nvPr/>
          </p:nvSpPr>
          <p:spPr>
            <a:xfrm>
              <a:off x="3815952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7" name="Rechteck 1166"/>
            <p:cNvSpPr>
              <a:spLocks noChangeAspect="1"/>
            </p:cNvSpPr>
            <p:nvPr/>
          </p:nvSpPr>
          <p:spPr>
            <a:xfrm>
              <a:off x="3815952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8" name="Rechteck 1167"/>
            <p:cNvSpPr>
              <a:spLocks noChangeAspect="1"/>
            </p:cNvSpPr>
            <p:nvPr/>
          </p:nvSpPr>
          <p:spPr>
            <a:xfrm>
              <a:off x="3923952" y="656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9" name="Rechteck 1168"/>
            <p:cNvSpPr>
              <a:spLocks noChangeAspect="1"/>
            </p:cNvSpPr>
            <p:nvPr/>
          </p:nvSpPr>
          <p:spPr>
            <a:xfrm>
              <a:off x="3923952" y="666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0" name="Rechteck 1169"/>
            <p:cNvSpPr>
              <a:spLocks noChangeAspect="1"/>
            </p:cNvSpPr>
            <p:nvPr/>
          </p:nvSpPr>
          <p:spPr>
            <a:xfrm>
              <a:off x="3599952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1" name="Rechteck 1170"/>
            <p:cNvSpPr>
              <a:spLocks noChangeAspect="1"/>
            </p:cNvSpPr>
            <p:nvPr/>
          </p:nvSpPr>
          <p:spPr>
            <a:xfrm>
              <a:off x="3599952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2" name="Rechteck 1171"/>
            <p:cNvSpPr>
              <a:spLocks noChangeAspect="1"/>
            </p:cNvSpPr>
            <p:nvPr/>
          </p:nvSpPr>
          <p:spPr>
            <a:xfrm>
              <a:off x="3707952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3" name="Rechteck 1172"/>
            <p:cNvSpPr>
              <a:spLocks noChangeAspect="1"/>
            </p:cNvSpPr>
            <p:nvPr/>
          </p:nvSpPr>
          <p:spPr>
            <a:xfrm>
              <a:off x="3707952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4" name="Rechteck 1173"/>
            <p:cNvSpPr>
              <a:spLocks noChangeAspect="1"/>
            </p:cNvSpPr>
            <p:nvPr/>
          </p:nvSpPr>
          <p:spPr>
            <a:xfrm>
              <a:off x="3815952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5" name="Rechteck 1174"/>
            <p:cNvSpPr>
              <a:spLocks noChangeAspect="1"/>
            </p:cNvSpPr>
            <p:nvPr/>
          </p:nvSpPr>
          <p:spPr>
            <a:xfrm>
              <a:off x="3815952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6" name="Rechteck 1175"/>
            <p:cNvSpPr>
              <a:spLocks noChangeAspect="1"/>
            </p:cNvSpPr>
            <p:nvPr/>
          </p:nvSpPr>
          <p:spPr>
            <a:xfrm>
              <a:off x="3923952" y="677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7" name="Rechteck 1176"/>
            <p:cNvSpPr>
              <a:spLocks noChangeAspect="1"/>
            </p:cNvSpPr>
            <p:nvPr/>
          </p:nvSpPr>
          <p:spPr>
            <a:xfrm>
              <a:off x="3923952" y="688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8" name="Rechteck 1177"/>
            <p:cNvSpPr>
              <a:spLocks noChangeAspect="1"/>
            </p:cNvSpPr>
            <p:nvPr/>
          </p:nvSpPr>
          <p:spPr>
            <a:xfrm>
              <a:off x="4032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9" name="Rechteck 1178"/>
            <p:cNvSpPr>
              <a:spLocks noChangeAspect="1"/>
            </p:cNvSpPr>
            <p:nvPr/>
          </p:nvSpPr>
          <p:spPr>
            <a:xfrm>
              <a:off x="4032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0" name="Rechteck 1179"/>
            <p:cNvSpPr>
              <a:spLocks noChangeAspect="1"/>
            </p:cNvSpPr>
            <p:nvPr/>
          </p:nvSpPr>
          <p:spPr>
            <a:xfrm>
              <a:off x="4140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1" name="Rechteck 1180"/>
            <p:cNvSpPr>
              <a:spLocks noChangeAspect="1"/>
            </p:cNvSpPr>
            <p:nvPr/>
          </p:nvSpPr>
          <p:spPr>
            <a:xfrm>
              <a:off x="4140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2" name="Rechteck 1181"/>
            <p:cNvSpPr>
              <a:spLocks noChangeAspect="1"/>
            </p:cNvSpPr>
            <p:nvPr/>
          </p:nvSpPr>
          <p:spPr>
            <a:xfrm>
              <a:off x="4248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3" name="Rechteck 1182"/>
            <p:cNvSpPr>
              <a:spLocks noChangeAspect="1"/>
            </p:cNvSpPr>
            <p:nvPr/>
          </p:nvSpPr>
          <p:spPr>
            <a:xfrm>
              <a:off x="4248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4" name="Rechteck 1183"/>
            <p:cNvSpPr>
              <a:spLocks noChangeAspect="1"/>
            </p:cNvSpPr>
            <p:nvPr/>
          </p:nvSpPr>
          <p:spPr>
            <a:xfrm>
              <a:off x="4356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5" name="Rechteck 1184"/>
            <p:cNvSpPr>
              <a:spLocks noChangeAspect="1"/>
            </p:cNvSpPr>
            <p:nvPr/>
          </p:nvSpPr>
          <p:spPr>
            <a:xfrm>
              <a:off x="4356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6" name="Rechteck 1185"/>
            <p:cNvSpPr>
              <a:spLocks noChangeAspect="1"/>
            </p:cNvSpPr>
            <p:nvPr/>
          </p:nvSpPr>
          <p:spPr>
            <a:xfrm>
              <a:off x="4032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7" name="Rechteck 1186"/>
            <p:cNvSpPr>
              <a:spLocks noChangeAspect="1"/>
            </p:cNvSpPr>
            <p:nvPr/>
          </p:nvSpPr>
          <p:spPr>
            <a:xfrm>
              <a:off x="4032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8" name="Rechteck 1187"/>
            <p:cNvSpPr>
              <a:spLocks noChangeAspect="1"/>
            </p:cNvSpPr>
            <p:nvPr/>
          </p:nvSpPr>
          <p:spPr>
            <a:xfrm>
              <a:off x="4140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89" name="Rechteck 1188"/>
            <p:cNvSpPr>
              <a:spLocks noChangeAspect="1"/>
            </p:cNvSpPr>
            <p:nvPr/>
          </p:nvSpPr>
          <p:spPr>
            <a:xfrm>
              <a:off x="4140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0" name="Rechteck 1189"/>
            <p:cNvSpPr>
              <a:spLocks noChangeAspect="1"/>
            </p:cNvSpPr>
            <p:nvPr/>
          </p:nvSpPr>
          <p:spPr>
            <a:xfrm>
              <a:off x="4248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1" name="Rechteck 1190"/>
            <p:cNvSpPr>
              <a:spLocks noChangeAspect="1"/>
            </p:cNvSpPr>
            <p:nvPr/>
          </p:nvSpPr>
          <p:spPr>
            <a:xfrm>
              <a:off x="4248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2" name="Rechteck 1191"/>
            <p:cNvSpPr>
              <a:spLocks noChangeAspect="1"/>
            </p:cNvSpPr>
            <p:nvPr/>
          </p:nvSpPr>
          <p:spPr>
            <a:xfrm>
              <a:off x="4356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3" name="Rechteck 1192"/>
            <p:cNvSpPr>
              <a:spLocks noChangeAspect="1"/>
            </p:cNvSpPr>
            <p:nvPr/>
          </p:nvSpPr>
          <p:spPr>
            <a:xfrm>
              <a:off x="4356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4" name="Rechteck 1193"/>
            <p:cNvSpPr>
              <a:spLocks noChangeAspect="1"/>
            </p:cNvSpPr>
            <p:nvPr/>
          </p:nvSpPr>
          <p:spPr>
            <a:xfrm>
              <a:off x="4464000" y="656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5" name="Rechteck 1194"/>
            <p:cNvSpPr>
              <a:spLocks noChangeAspect="1"/>
            </p:cNvSpPr>
            <p:nvPr/>
          </p:nvSpPr>
          <p:spPr>
            <a:xfrm>
              <a:off x="4464000" y="666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6" name="Rechteck 1195"/>
            <p:cNvSpPr>
              <a:spLocks noChangeAspect="1"/>
            </p:cNvSpPr>
            <p:nvPr/>
          </p:nvSpPr>
          <p:spPr>
            <a:xfrm>
              <a:off x="4464000" y="677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7" name="Rechteck 1196"/>
            <p:cNvSpPr>
              <a:spLocks noChangeAspect="1"/>
            </p:cNvSpPr>
            <p:nvPr/>
          </p:nvSpPr>
          <p:spPr>
            <a:xfrm>
              <a:off x="4464000" y="688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8" name="Rechteck 1197"/>
            <p:cNvSpPr>
              <a:spLocks noChangeAspect="1"/>
            </p:cNvSpPr>
            <p:nvPr/>
          </p:nvSpPr>
          <p:spPr>
            <a:xfrm>
              <a:off x="3599952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99" name="Rechteck 1198"/>
            <p:cNvSpPr>
              <a:spLocks noChangeAspect="1"/>
            </p:cNvSpPr>
            <p:nvPr/>
          </p:nvSpPr>
          <p:spPr>
            <a:xfrm>
              <a:off x="3707952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0" name="Rechteck 1199"/>
            <p:cNvSpPr>
              <a:spLocks noChangeAspect="1"/>
            </p:cNvSpPr>
            <p:nvPr/>
          </p:nvSpPr>
          <p:spPr>
            <a:xfrm>
              <a:off x="3815952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1" name="Rechteck 1200"/>
            <p:cNvSpPr>
              <a:spLocks noChangeAspect="1"/>
            </p:cNvSpPr>
            <p:nvPr/>
          </p:nvSpPr>
          <p:spPr>
            <a:xfrm>
              <a:off x="3923952" y="699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2" name="Rechteck 1201"/>
            <p:cNvSpPr>
              <a:spLocks noChangeAspect="1"/>
            </p:cNvSpPr>
            <p:nvPr/>
          </p:nvSpPr>
          <p:spPr>
            <a:xfrm>
              <a:off x="4032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3" name="Rechteck 1202"/>
            <p:cNvSpPr>
              <a:spLocks noChangeAspect="1"/>
            </p:cNvSpPr>
            <p:nvPr/>
          </p:nvSpPr>
          <p:spPr>
            <a:xfrm>
              <a:off x="4140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4" name="Rechteck 1203"/>
            <p:cNvSpPr>
              <a:spLocks noChangeAspect="1"/>
            </p:cNvSpPr>
            <p:nvPr/>
          </p:nvSpPr>
          <p:spPr>
            <a:xfrm>
              <a:off x="4248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5" name="Rechteck 1204"/>
            <p:cNvSpPr>
              <a:spLocks noChangeAspect="1"/>
            </p:cNvSpPr>
            <p:nvPr/>
          </p:nvSpPr>
          <p:spPr>
            <a:xfrm>
              <a:off x="4356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6" name="Rechteck 1205"/>
            <p:cNvSpPr>
              <a:spLocks noChangeAspect="1"/>
            </p:cNvSpPr>
            <p:nvPr/>
          </p:nvSpPr>
          <p:spPr>
            <a:xfrm>
              <a:off x="4464000" y="699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7" name="Rechteck 1206"/>
            <p:cNvSpPr>
              <a:spLocks noChangeAspect="1"/>
            </p:cNvSpPr>
            <p:nvPr/>
          </p:nvSpPr>
          <p:spPr>
            <a:xfrm>
              <a:off x="4572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8" name="Rechteck 1207"/>
            <p:cNvSpPr>
              <a:spLocks noChangeAspect="1"/>
            </p:cNvSpPr>
            <p:nvPr/>
          </p:nvSpPr>
          <p:spPr>
            <a:xfrm>
              <a:off x="4572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9" name="Rechteck 1208"/>
            <p:cNvSpPr>
              <a:spLocks noChangeAspect="1"/>
            </p:cNvSpPr>
            <p:nvPr/>
          </p:nvSpPr>
          <p:spPr>
            <a:xfrm>
              <a:off x="4680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0" name="Rechteck 1209"/>
            <p:cNvSpPr>
              <a:spLocks noChangeAspect="1"/>
            </p:cNvSpPr>
            <p:nvPr/>
          </p:nvSpPr>
          <p:spPr>
            <a:xfrm>
              <a:off x="4680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1" name="Rechteck 1210"/>
            <p:cNvSpPr>
              <a:spLocks noChangeAspect="1"/>
            </p:cNvSpPr>
            <p:nvPr/>
          </p:nvSpPr>
          <p:spPr>
            <a:xfrm>
              <a:off x="4788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2" name="Rechteck 1211"/>
            <p:cNvSpPr>
              <a:spLocks noChangeAspect="1"/>
            </p:cNvSpPr>
            <p:nvPr/>
          </p:nvSpPr>
          <p:spPr>
            <a:xfrm>
              <a:off x="4788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3" name="Rechteck 1212"/>
            <p:cNvSpPr>
              <a:spLocks noChangeAspect="1"/>
            </p:cNvSpPr>
            <p:nvPr/>
          </p:nvSpPr>
          <p:spPr>
            <a:xfrm>
              <a:off x="4896072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4" name="Rechteck 1213"/>
            <p:cNvSpPr>
              <a:spLocks noChangeAspect="1"/>
            </p:cNvSpPr>
            <p:nvPr/>
          </p:nvSpPr>
          <p:spPr>
            <a:xfrm>
              <a:off x="4896072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5" name="Rechteck 1214"/>
            <p:cNvSpPr>
              <a:spLocks noChangeAspect="1"/>
            </p:cNvSpPr>
            <p:nvPr/>
          </p:nvSpPr>
          <p:spPr>
            <a:xfrm>
              <a:off x="4572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6" name="Rechteck 1215"/>
            <p:cNvSpPr>
              <a:spLocks noChangeAspect="1"/>
            </p:cNvSpPr>
            <p:nvPr/>
          </p:nvSpPr>
          <p:spPr>
            <a:xfrm>
              <a:off x="4680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7" name="Rechteck 1216"/>
            <p:cNvSpPr>
              <a:spLocks noChangeAspect="1"/>
            </p:cNvSpPr>
            <p:nvPr/>
          </p:nvSpPr>
          <p:spPr>
            <a:xfrm>
              <a:off x="4788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8" name="Rechteck 1217"/>
            <p:cNvSpPr>
              <a:spLocks noChangeAspect="1"/>
            </p:cNvSpPr>
            <p:nvPr/>
          </p:nvSpPr>
          <p:spPr>
            <a:xfrm>
              <a:off x="4896072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19" name="Rechteck 1218"/>
            <p:cNvSpPr>
              <a:spLocks noChangeAspect="1"/>
            </p:cNvSpPr>
            <p:nvPr/>
          </p:nvSpPr>
          <p:spPr>
            <a:xfrm>
              <a:off x="5004120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0" name="Rechteck 1219"/>
            <p:cNvSpPr>
              <a:spLocks noChangeAspect="1"/>
            </p:cNvSpPr>
            <p:nvPr/>
          </p:nvSpPr>
          <p:spPr>
            <a:xfrm>
              <a:off x="5004120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1" name="Rechteck 1220"/>
            <p:cNvSpPr>
              <a:spLocks noChangeAspect="1"/>
            </p:cNvSpPr>
            <p:nvPr/>
          </p:nvSpPr>
          <p:spPr>
            <a:xfrm>
              <a:off x="5112120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2" name="Rechteck 1221"/>
            <p:cNvSpPr>
              <a:spLocks noChangeAspect="1"/>
            </p:cNvSpPr>
            <p:nvPr/>
          </p:nvSpPr>
          <p:spPr>
            <a:xfrm>
              <a:off x="5112120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3" name="Rechteck 1222"/>
            <p:cNvSpPr>
              <a:spLocks noChangeAspect="1"/>
            </p:cNvSpPr>
            <p:nvPr/>
          </p:nvSpPr>
          <p:spPr>
            <a:xfrm>
              <a:off x="5220120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4" name="Rechteck 1223"/>
            <p:cNvSpPr>
              <a:spLocks noChangeAspect="1"/>
            </p:cNvSpPr>
            <p:nvPr/>
          </p:nvSpPr>
          <p:spPr>
            <a:xfrm>
              <a:off x="5220120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5" name="Rechteck 1224"/>
            <p:cNvSpPr>
              <a:spLocks noChangeAspect="1"/>
            </p:cNvSpPr>
            <p:nvPr/>
          </p:nvSpPr>
          <p:spPr>
            <a:xfrm>
              <a:off x="5004120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6" name="Rechteck 1225"/>
            <p:cNvSpPr>
              <a:spLocks noChangeAspect="1"/>
            </p:cNvSpPr>
            <p:nvPr/>
          </p:nvSpPr>
          <p:spPr>
            <a:xfrm>
              <a:off x="5112120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7" name="Rechteck 1226"/>
            <p:cNvSpPr>
              <a:spLocks noChangeAspect="1"/>
            </p:cNvSpPr>
            <p:nvPr/>
          </p:nvSpPr>
          <p:spPr>
            <a:xfrm>
              <a:off x="5220120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8" name="Rechteck 1227"/>
            <p:cNvSpPr>
              <a:spLocks noChangeAspect="1"/>
            </p:cNvSpPr>
            <p:nvPr/>
          </p:nvSpPr>
          <p:spPr>
            <a:xfrm>
              <a:off x="3600024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29" name="Rechteck 1228"/>
            <p:cNvSpPr>
              <a:spLocks noChangeAspect="1"/>
            </p:cNvSpPr>
            <p:nvPr/>
          </p:nvSpPr>
          <p:spPr>
            <a:xfrm>
              <a:off x="3600024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0" name="Rechteck 1229"/>
            <p:cNvSpPr>
              <a:spLocks noChangeAspect="1"/>
            </p:cNvSpPr>
            <p:nvPr/>
          </p:nvSpPr>
          <p:spPr>
            <a:xfrm>
              <a:off x="3708024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1" name="Rechteck 1230"/>
            <p:cNvSpPr>
              <a:spLocks noChangeAspect="1"/>
            </p:cNvSpPr>
            <p:nvPr/>
          </p:nvSpPr>
          <p:spPr>
            <a:xfrm>
              <a:off x="3708024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2" name="Rechteck 1231"/>
            <p:cNvSpPr>
              <a:spLocks noChangeAspect="1"/>
            </p:cNvSpPr>
            <p:nvPr/>
          </p:nvSpPr>
          <p:spPr>
            <a:xfrm>
              <a:off x="3816024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3" name="Rechteck 1232"/>
            <p:cNvSpPr>
              <a:spLocks noChangeAspect="1"/>
            </p:cNvSpPr>
            <p:nvPr/>
          </p:nvSpPr>
          <p:spPr>
            <a:xfrm>
              <a:off x="3816024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4" name="Rechteck 1233"/>
            <p:cNvSpPr>
              <a:spLocks noChangeAspect="1"/>
            </p:cNvSpPr>
            <p:nvPr/>
          </p:nvSpPr>
          <p:spPr>
            <a:xfrm>
              <a:off x="3924024" y="710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5" name="Rechteck 1234"/>
            <p:cNvSpPr>
              <a:spLocks noChangeAspect="1"/>
            </p:cNvSpPr>
            <p:nvPr/>
          </p:nvSpPr>
          <p:spPr>
            <a:xfrm>
              <a:off x="3924024" y="720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6" name="Rechteck 1235"/>
            <p:cNvSpPr>
              <a:spLocks noChangeAspect="1"/>
            </p:cNvSpPr>
            <p:nvPr/>
          </p:nvSpPr>
          <p:spPr>
            <a:xfrm>
              <a:off x="3600024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7" name="Rechteck 1236"/>
            <p:cNvSpPr>
              <a:spLocks noChangeAspect="1"/>
            </p:cNvSpPr>
            <p:nvPr/>
          </p:nvSpPr>
          <p:spPr>
            <a:xfrm>
              <a:off x="3708024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8" name="Rechteck 1237"/>
            <p:cNvSpPr>
              <a:spLocks noChangeAspect="1"/>
            </p:cNvSpPr>
            <p:nvPr/>
          </p:nvSpPr>
          <p:spPr>
            <a:xfrm>
              <a:off x="3816024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9" name="Rechteck 1238"/>
            <p:cNvSpPr>
              <a:spLocks noChangeAspect="1"/>
            </p:cNvSpPr>
            <p:nvPr/>
          </p:nvSpPr>
          <p:spPr>
            <a:xfrm>
              <a:off x="3924024" y="731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0" name="Rechteck 1239"/>
            <p:cNvSpPr>
              <a:spLocks noChangeAspect="1"/>
            </p:cNvSpPr>
            <p:nvPr/>
          </p:nvSpPr>
          <p:spPr>
            <a:xfrm>
              <a:off x="4032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1" name="Rechteck 1240"/>
            <p:cNvSpPr>
              <a:spLocks noChangeAspect="1"/>
            </p:cNvSpPr>
            <p:nvPr/>
          </p:nvSpPr>
          <p:spPr>
            <a:xfrm>
              <a:off x="4032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2" name="Rechteck 1241"/>
            <p:cNvSpPr>
              <a:spLocks noChangeAspect="1"/>
            </p:cNvSpPr>
            <p:nvPr/>
          </p:nvSpPr>
          <p:spPr>
            <a:xfrm>
              <a:off x="4140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3" name="Rechteck 1242"/>
            <p:cNvSpPr>
              <a:spLocks noChangeAspect="1"/>
            </p:cNvSpPr>
            <p:nvPr/>
          </p:nvSpPr>
          <p:spPr>
            <a:xfrm>
              <a:off x="4140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4" name="Rechteck 1243"/>
            <p:cNvSpPr>
              <a:spLocks noChangeAspect="1"/>
            </p:cNvSpPr>
            <p:nvPr/>
          </p:nvSpPr>
          <p:spPr>
            <a:xfrm>
              <a:off x="4248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5" name="Rechteck 1244"/>
            <p:cNvSpPr>
              <a:spLocks noChangeAspect="1"/>
            </p:cNvSpPr>
            <p:nvPr/>
          </p:nvSpPr>
          <p:spPr>
            <a:xfrm>
              <a:off x="4248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6" name="Rechteck 1245"/>
            <p:cNvSpPr>
              <a:spLocks noChangeAspect="1"/>
            </p:cNvSpPr>
            <p:nvPr/>
          </p:nvSpPr>
          <p:spPr>
            <a:xfrm>
              <a:off x="4356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7" name="Rechteck 1246"/>
            <p:cNvSpPr>
              <a:spLocks noChangeAspect="1"/>
            </p:cNvSpPr>
            <p:nvPr/>
          </p:nvSpPr>
          <p:spPr>
            <a:xfrm>
              <a:off x="4356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8" name="Rechteck 1247"/>
            <p:cNvSpPr>
              <a:spLocks noChangeAspect="1"/>
            </p:cNvSpPr>
            <p:nvPr/>
          </p:nvSpPr>
          <p:spPr>
            <a:xfrm>
              <a:off x="4032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49" name="Rechteck 1248"/>
            <p:cNvSpPr>
              <a:spLocks noChangeAspect="1"/>
            </p:cNvSpPr>
            <p:nvPr/>
          </p:nvSpPr>
          <p:spPr>
            <a:xfrm>
              <a:off x="4140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0" name="Rechteck 1249"/>
            <p:cNvSpPr>
              <a:spLocks noChangeAspect="1"/>
            </p:cNvSpPr>
            <p:nvPr/>
          </p:nvSpPr>
          <p:spPr>
            <a:xfrm>
              <a:off x="4248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1" name="Rechteck 1250"/>
            <p:cNvSpPr>
              <a:spLocks noChangeAspect="1"/>
            </p:cNvSpPr>
            <p:nvPr/>
          </p:nvSpPr>
          <p:spPr>
            <a:xfrm>
              <a:off x="4356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2" name="Rechteck 1251"/>
            <p:cNvSpPr>
              <a:spLocks noChangeAspect="1"/>
            </p:cNvSpPr>
            <p:nvPr/>
          </p:nvSpPr>
          <p:spPr>
            <a:xfrm>
              <a:off x="4464072" y="710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3" name="Rechteck 1252"/>
            <p:cNvSpPr>
              <a:spLocks noChangeAspect="1"/>
            </p:cNvSpPr>
            <p:nvPr/>
          </p:nvSpPr>
          <p:spPr>
            <a:xfrm>
              <a:off x="4464072" y="720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4" name="Rechteck 1253"/>
            <p:cNvSpPr>
              <a:spLocks noChangeAspect="1"/>
            </p:cNvSpPr>
            <p:nvPr/>
          </p:nvSpPr>
          <p:spPr>
            <a:xfrm>
              <a:off x="4464072" y="731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5" name="Rechteck 1254"/>
            <p:cNvSpPr>
              <a:spLocks noChangeAspect="1"/>
            </p:cNvSpPr>
            <p:nvPr/>
          </p:nvSpPr>
          <p:spPr>
            <a:xfrm>
              <a:off x="4572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6" name="Rechteck 1255"/>
            <p:cNvSpPr>
              <a:spLocks noChangeAspect="1"/>
            </p:cNvSpPr>
            <p:nvPr/>
          </p:nvSpPr>
          <p:spPr>
            <a:xfrm>
              <a:off x="4572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7" name="Rechteck 1256"/>
            <p:cNvSpPr>
              <a:spLocks noChangeAspect="1"/>
            </p:cNvSpPr>
            <p:nvPr/>
          </p:nvSpPr>
          <p:spPr>
            <a:xfrm>
              <a:off x="4680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8" name="Rechteck 1257"/>
            <p:cNvSpPr>
              <a:spLocks noChangeAspect="1"/>
            </p:cNvSpPr>
            <p:nvPr/>
          </p:nvSpPr>
          <p:spPr>
            <a:xfrm>
              <a:off x="4680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59" name="Rechteck 1258"/>
            <p:cNvSpPr>
              <a:spLocks noChangeAspect="1"/>
            </p:cNvSpPr>
            <p:nvPr/>
          </p:nvSpPr>
          <p:spPr>
            <a:xfrm>
              <a:off x="4788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0" name="Rechteck 1259"/>
            <p:cNvSpPr>
              <a:spLocks noChangeAspect="1"/>
            </p:cNvSpPr>
            <p:nvPr/>
          </p:nvSpPr>
          <p:spPr>
            <a:xfrm>
              <a:off x="4788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1" name="Rechteck 1260"/>
            <p:cNvSpPr>
              <a:spLocks noChangeAspect="1"/>
            </p:cNvSpPr>
            <p:nvPr/>
          </p:nvSpPr>
          <p:spPr>
            <a:xfrm>
              <a:off x="4896000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2" name="Rechteck 1261"/>
            <p:cNvSpPr>
              <a:spLocks noChangeAspect="1"/>
            </p:cNvSpPr>
            <p:nvPr/>
          </p:nvSpPr>
          <p:spPr>
            <a:xfrm>
              <a:off x="4896000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3" name="Rechteck 1262"/>
            <p:cNvSpPr>
              <a:spLocks noChangeAspect="1"/>
            </p:cNvSpPr>
            <p:nvPr/>
          </p:nvSpPr>
          <p:spPr>
            <a:xfrm>
              <a:off x="4572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4" name="Rechteck 1263"/>
            <p:cNvSpPr>
              <a:spLocks noChangeAspect="1"/>
            </p:cNvSpPr>
            <p:nvPr/>
          </p:nvSpPr>
          <p:spPr>
            <a:xfrm>
              <a:off x="4572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5" name="Rechteck 1264"/>
            <p:cNvSpPr>
              <a:spLocks noChangeAspect="1"/>
            </p:cNvSpPr>
            <p:nvPr/>
          </p:nvSpPr>
          <p:spPr>
            <a:xfrm>
              <a:off x="4680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6" name="Rechteck 1265"/>
            <p:cNvSpPr>
              <a:spLocks noChangeAspect="1"/>
            </p:cNvSpPr>
            <p:nvPr/>
          </p:nvSpPr>
          <p:spPr>
            <a:xfrm>
              <a:off x="4680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7" name="Rechteck 1266"/>
            <p:cNvSpPr>
              <a:spLocks noChangeAspect="1"/>
            </p:cNvSpPr>
            <p:nvPr/>
          </p:nvSpPr>
          <p:spPr>
            <a:xfrm>
              <a:off x="4788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8" name="Rechteck 1267"/>
            <p:cNvSpPr>
              <a:spLocks noChangeAspect="1"/>
            </p:cNvSpPr>
            <p:nvPr/>
          </p:nvSpPr>
          <p:spPr>
            <a:xfrm>
              <a:off x="4788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9" name="Rechteck 1268"/>
            <p:cNvSpPr>
              <a:spLocks noChangeAspect="1"/>
            </p:cNvSpPr>
            <p:nvPr/>
          </p:nvSpPr>
          <p:spPr>
            <a:xfrm>
              <a:off x="4896000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0" name="Rechteck 1269"/>
            <p:cNvSpPr>
              <a:spLocks noChangeAspect="1"/>
            </p:cNvSpPr>
            <p:nvPr/>
          </p:nvSpPr>
          <p:spPr>
            <a:xfrm>
              <a:off x="4896000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1" name="Rechteck 1270"/>
            <p:cNvSpPr>
              <a:spLocks noChangeAspect="1"/>
            </p:cNvSpPr>
            <p:nvPr/>
          </p:nvSpPr>
          <p:spPr>
            <a:xfrm>
              <a:off x="5004048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2" name="Rechteck 1271"/>
            <p:cNvSpPr>
              <a:spLocks noChangeAspect="1"/>
            </p:cNvSpPr>
            <p:nvPr/>
          </p:nvSpPr>
          <p:spPr>
            <a:xfrm>
              <a:off x="5004048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3" name="Rechteck 1272"/>
            <p:cNvSpPr>
              <a:spLocks noChangeAspect="1"/>
            </p:cNvSpPr>
            <p:nvPr/>
          </p:nvSpPr>
          <p:spPr>
            <a:xfrm>
              <a:off x="5112048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4" name="Rechteck 1273"/>
            <p:cNvSpPr>
              <a:spLocks noChangeAspect="1"/>
            </p:cNvSpPr>
            <p:nvPr/>
          </p:nvSpPr>
          <p:spPr>
            <a:xfrm>
              <a:off x="5112048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5" name="Rechteck 1274"/>
            <p:cNvSpPr>
              <a:spLocks noChangeAspect="1"/>
            </p:cNvSpPr>
            <p:nvPr/>
          </p:nvSpPr>
          <p:spPr>
            <a:xfrm>
              <a:off x="5220048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6" name="Rechteck 1275"/>
            <p:cNvSpPr>
              <a:spLocks noChangeAspect="1"/>
            </p:cNvSpPr>
            <p:nvPr/>
          </p:nvSpPr>
          <p:spPr>
            <a:xfrm>
              <a:off x="5220048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7" name="Rechteck 1276"/>
            <p:cNvSpPr>
              <a:spLocks noChangeAspect="1"/>
            </p:cNvSpPr>
            <p:nvPr/>
          </p:nvSpPr>
          <p:spPr>
            <a:xfrm>
              <a:off x="5004048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8" name="Rechteck 1277"/>
            <p:cNvSpPr>
              <a:spLocks noChangeAspect="1"/>
            </p:cNvSpPr>
            <p:nvPr/>
          </p:nvSpPr>
          <p:spPr>
            <a:xfrm>
              <a:off x="5004048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79" name="Rechteck 1278"/>
            <p:cNvSpPr>
              <a:spLocks noChangeAspect="1"/>
            </p:cNvSpPr>
            <p:nvPr/>
          </p:nvSpPr>
          <p:spPr>
            <a:xfrm>
              <a:off x="5112048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0" name="Rechteck 1279"/>
            <p:cNvSpPr>
              <a:spLocks noChangeAspect="1"/>
            </p:cNvSpPr>
            <p:nvPr/>
          </p:nvSpPr>
          <p:spPr>
            <a:xfrm>
              <a:off x="5112048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1" name="Rechteck 1280"/>
            <p:cNvSpPr>
              <a:spLocks noChangeAspect="1"/>
            </p:cNvSpPr>
            <p:nvPr/>
          </p:nvSpPr>
          <p:spPr>
            <a:xfrm>
              <a:off x="5220048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2" name="Rechteck 1281"/>
            <p:cNvSpPr>
              <a:spLocks noChangeAspect="1"/>
            </p:cNvSpPr>
            <p:nvPr/>
          </p:nvSpPr>
          <p:spPr>
            <a:xfrm>
              <a:off x="5220048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3" name="Rechteck 1282"/>
            <p:cNvSpPr>
              <a:spLocks noChangeAspect="1"/>
            </p:cNvSpPr>
            <p:nvPr/>
          </p:nvSpPr>
          <p:spPr>
            <a:xfrm>
              <a:off x="4572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4" name="Rechteck 1283"/>
            <p:cNvSpPr>
              <a:spLocks noChangeAspect="1"/>
            </p:cNvSpPr>
            <p:nvPr/>
          </p:nvSpPr>
          <p:spPr>
            <a:xfrm>
              <a:off x="4680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5" name="Rechteck 1284"/>
            <p:cNvSpPr>
              <a:spLocks noChangeAspect="1"/>
            </p:cNvSpPr>
            <p:nvPr/>
          </p:nvSpPr>
          <p:spPr>
            <a:xfrm>
              <a:off x="4788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6" name="Rechteck 1285"/>
            <p:cNvSpPr>
              <a:spLocks noChangeAspect="1"/>
            </p:cNvSpPr>
            <p:nvPr/>
          </p:nvSpPr>
          <p:spPr>
            <a:xfrm>
              <a:off x="4896000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7" name="Rechteck 1286"/>
            <p:cNvSpPr>
              <a:spLocks noChangeAspect="1"/>
            </p:cNvSpPr>
            <p:nvPr/>
          </p:nvSpPr>
          <p:spPr>
            <a:xfrm>
              <a:off x="5004048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8" name="Rechteck 1287"/>
            <p:cNvSpPr>
              <a:spLocks noChangeAspect="1"/>
            </p:cNvSpPr>
            <p:nvPr/>
          </p:nvSpPr>
          <p:spPr>
            <a:xfrm>
              <a:off x="5112048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89" name="Rechteck 1288"/>
            <p:cNvSpPr>
              <a:spLocks noChangeAspect="1"/>
            </p:cNvSpPr>
            <p:nvPr/>
          </p:nvSpPr>
          <p:spPr>
            <a:xfrm>
              <a:off x="5220048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0" name="Rechteck 1289"/>
            <p:cNvSpPr>
              <a:spLocks noChangeAspect="1"/>
            </p:cNvSpPr>
            <p:nvPr/>
          </p:nvSpPr>
          <p:spPr>
            <a:xfrm>
              <a:off x="3599952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1" name="Rechteck 1290"/>
            <p:cNvSpPr>
              <a:spLocks noChangeAspect="1"/>
            </p:cNvSpPr>
            <p:nvPr/>
          </p:nvSpPr>
          <p:spPr>
            <a:xfrm>
              <a:off x="3599952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2" name="Rechteck 1291"/>
            <p:cNvSpPr>
              <a:spLocks noChangeAspect="1"/>
            </p:cNvSpPr>
            <p:nvPr/>
          </p:nvSpPr>
          <p:spPr>
            <a:xfrm>
              <a:off x="3707952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3" name="Rechteck 1292"/>
            <p:cNvSpPr>
              <a:spLocks noChangeAspect="1"/>
            </p:cNvSpPr>
            <p:nvPr/>
          </p:nvSpPr>
          <p:spPr>
            <a:xfrm>
              <a:off x="3707952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4" name="Rechteck 1293"/>
            <p:cNvSpPr>
              <a:spLocks noChangeAspect="1"/>
            </p:cNvSpPr>
            <p:nvPr/>
          </p:nvSpPr>
          <p:spPr>
            <a:xfrm>
              <a:off x="3815952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5" name="Rechteck 1294"/>
            <p:cNvSpPr>
              <a:spLocks noChangeAspect="1"/>
            </p:cNvSpPr>
            <p:nvPr/>
          </p:nvSpPr>
          <p:spPr>
            <a:xfrm>
              <a:off x="3815952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6" name="Rechteck 1295"/>
            <p:cNvSpPr>
              <a:spLocks noChangeAspect="1"/>
            </p:cNvSpPr>
            <p:nvPr/>
          </p:nvSpPr>
          <p:spPr>
            <a:xfrm>
              <a:off x="3923952" y="742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7" name="Rechteck 1296"/>
            <p:cNvSpPr>
              <a:spLocks noChangeAspect="1"/>
            </p:cNvSpPr>
            <p:nvPr/>
          </p:nvSpPr>
          <p:spPr>
            <a:xfrm>
              <a:off x="3923952" y="753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8" name="Rechteck 1297"/>
            <p:cNvSpPr>
              <a:spLocks noChangeAspect="1"/>
            </p:cNvSpPr>
            <p:nvPr/>
          </p:nvSpPr>
          <p:spPr>
            <a:xfrm>
              <a:off x="3599952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9" name="Rechteck 1298"/>
            <p:cNvSpPr>
              <a:spLocks noChangeAspect="1"/>
            </p:cNvSpPr>
            <p:nvPr/>
          </p:nvSpPr>
          <p:spPr>
            <a:xfrm>
              <a:off x="3599952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0" name="Rechteck 1299"/>
            <p:cNvSpPr>
              <a:spLocks noChangeAspect="1"/>
            </p:cNvSpPr>
            <p:nvPr/>
          </p:nvSpPr>
          <p:spPr>
            <a:xfrm>
              <a:off x="3707952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1" name="Rechteck 1300"/>
            <p:cNvSpPr>
              <a:spLocks noChangeAspect="1"/>
            </p:cNvSpPr>
            <p:nvPr/>
          </p:nvSpPr>
          <p:spPr>
            <a:xfrm>
              <a:off x="3707952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2" name="Rechteck 1301"/>
            <p:cNvSpPr>
              <a:spLocks noChangeAspect="1"/>
            </p:cNvSpPr>
            <p:nvPr/>
          </p:nvSpPr>
          <p:spPr>
            <a:xfrm>
              <a:off x="3815952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3" name="Rechteck 1302"/>
            <p:cNvSpPr>
              <a:spLocks noChangeAspect="1"/>
            </p:cNvSpPr>
            <p:nvPr/>
          </p:nvSpPr>
          <p:spPr>
            <a:xfrm>
              <a:off x="3815952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4" name="Rechteck 1303"/>
            <p:cNvSpPr>
              <a:spLocks noChangeAspect="1"/>
            </p:cNvSpPr>
            <p:nvPr/>
          </p:nvSpPr>
          <p:spPr>
            <a:xfrm>
              <a:off x="3923952" y="764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5" name="Rechteck 1304"/>
            <p:cNvSpPr>
              <a:spLocks noChangeAspect="1"/>
            </p:cNvSpPr>
            <p:nvPr/>
          </p:nvSpPr>
          <p:spPr>
            <a:xfrm>
              <a:off x="3923952" y="7748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6" name="Rechteck 1305"/>
            <p:cNvSpPr>
              <a:spLocks noChangeAspect="1"/>
            </p:cNvSpPr>
            <p:nvPr/>
          </p:nvSpPr>
          <p:spPr>
            <a:xfrm>
              <a:off x="4032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7" name="Rechteck 1306"/>
            <p:cNvSpPr>
              <a:spLocks noChangeAspect="1"/>
            </p:cNvSpPr>
            <p:nvPr/>
          </p:nvSpPr>
          <p:spPr>
            <a:xfrm>
              <a:off x="4032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8" name="Rechteck 1307"/>
            <p:cNvSpPr>
              <a:spLocks noChangeAspect="1"/>
            </p:cNvSpPr>
            <p:nvPr/>
          </p:nvSpPr>
          <p:spPr>
            <a:xfrm>
              <a:off x="4140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09" name="Rechteck 1308"/>
            <p:cNvSpPr>
              <a:spLocks noChangeAspect="1"/>
            </p:cNvSpPr>
            <p:nvPr/>
          </p:nvSpPr>
          <p:spPr>
            <a:xfrm>
              <a:off x="4140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0" name="Rechteck 1309"/>
            <p:cNvSpPr>
              <a:spLocks noChangeAspect="1"/>
            </p:cNvSpPr>
            <p:nvPr/>
          </p:nvSpPr>
          <p:spPr>
            <a:xfrm>
              <a:off x="4248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1" name="Rechteck 1310"/>
            <p:cNvSpPr>
              <a:spLocks noChangeAspect="1"/>
            </p:cNvSpPr>
            <p:nvPr/>
          </p:nvSpPr>
          <p:spPr>
            <a:xfrm>
              <a:off x="4248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2" name="Rechteck 1311"/>
            <p:cNvSpPr>
              <a:spLocks noChangeAspect="1"/>
            </p:cNvSpPr>
            <p:nvPr/>
          </p:nvSpPr>
          <p:spPr>
            <a:xfrm>
              <a:off x="4356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3" name="Rechteck 1312"/>
            <p:cNvSpPr>
              <a:spLocks noChangeAspect="1"/>
            </p:cNvSpPr>
            <p:nvPr/>
          </p:nvSpPr>
          <p:spPr>
            <a:xfrm>
              <a:off x="4356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4" name="Rechteck 1313"/>
            <p:cNvSpPr>
              <a:spLocks noChangeAspect="1"/>
            </p:cNvSpPr>
            <p:nvPr/>
          </p:nvSpPr>
          <p:spPr>
            <a:xfrm>
              <a:off x="4032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5" name="Rechteck 1314"/>
            <p:cNvSpPr>
              <a:spLocks noChangeAspect="1"/>
            </p:cNvSpPr>
            <p:nvPr/>
          </p:nvSpPr>
          <p:spPr>
            <a:xfrm>
              <a:off x="4032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6" name="Rechteck 1315"/>
            <p:cNvSpPr>
              <a:spLocks noChangeAspect="1"/>
            </p:cNvSpPr>
            <p:nvPr/>
          </p:nvSpPr>
          <p:spPr>
            <a:xfrm>
              <a:off x="4140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7" name="Rechteck 1316"/>
            <p:cNvSpPr>
              <a:spLocks noChangeAspect="1"/>
            </p:cNvSpPr>
            <p:nvPr/>
          </p:nvSpPr>
          <p:spPr>
            <a:xfrm>
              <a:off x="4140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8" name="Rechteck 1317"/>
            <p:cNvSpPr>
              <a:spLocks noChangeAspect="1"/>
            </p:cNvSpPr>
            <p:nvPr/>
          </p:nvSpPr>
          <p:spPr>
            <a:xfrm>
              <a:off x="4248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19" name="Rechteck 1318"/>
            <p:cNvSpPr>
              <a:spLocks noChangeAspect="1"/>
            </p:cNvSpPr>
            <p:nvPr/>
          </p:nvSpPr>
          <p:spPr>
            <a:xfrm>
              <a:off x="4248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0" name="Rechteck 1319"/>
            <p:cNvSpPr>
              <a:spLocks noChangeAspect="1"/>
            </p:cNvSpPr>
            <p:nvPr/>
          </p:nvSpPr>
          <p:spPr>
            <a:xfrm>
              <a:off x="4356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1" name="Rechteck 1320"/>
            <p:cNvSpPr>
              <a:spLocks noChangeAspect="1"/>
            </p:cNvSpPr>
            <p:nvPr/>
          </p:nvSpPr>
          <p:spPr>
            <a:xfrm>
              <a:off x="4356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2" name="Rechteck 1321"/>
            <p:cNvSpPr>
              <a:spLocks noChangeAspect="1"/>
            </p:cNvSpPr>
            <p:nvPr/>
          </p:nvSpPr>
          <p:spPr>
            <a:xfrm>
              <a:off x="4464000" y="742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3" name="Rechteck 1322"/>
            <p:cNvSpPr>
              <a:spLocks noChangeAspect="1"/>
            </p:cNvSpPr>
            <p:nvPr/>
          </p:nvSpPr>
          <p:spPr>
            <a:xfrm>
              <a:off x="4464000" y="753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4" name="Rechteck 1323"/>
            <p:cNvSpPr>
              <a:spLocks noChangeAspect="1"/>
            </p:cNvSpPr>
            <p:nvPr/>
          </p:nvSpPr>
          <p:spPr>
            <a:xfrm>
              <a:off x="4464000" y="764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5" name="Rechteck 1324"/>
            <p:cNvSpPr>
              <a:spLocks noChangeAspect="1"/>
            </p:cNvSpPr>
            <p:nvPr/>
          </p:nvSpPr>
          <p:spPr>
            <a:xfrm>
              <a:off x="4464000" y="7748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6" name="Rechteck 1325"/>
            <p:cNvSpPr>
              <a:spLocks noChangeAspect="1"/>
            </p:cNvSpPr>
            <p:nvPr/>
          </p:nvSpPr>
          <p:spPr>
            <a:xfrm>
              <a:off x="3599952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7" name="Rechteck 1326"/>
            <p:cNvSpPr>
              <a:spLocks noChangeAspect="1"/>
            </p:cNvSpPr>
            <p:nvPr/>
          </p:nvSpPr>
          <p:spPr>
            <a:xfrm>
              <a:off x="3707952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8" name="Rechteck 1327"/>
            <p:cNvSpPr>
              <a:spLocks noChangeAspect="1"/>
            </p:cNvSpPr>
            <p:nvPr/>
          </p:nvSpPr>
          <p:spPr>
            <a:xfrm>
              <a:off x="3815952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9" name="Rechteck 1328"/>
            <p:cNvSpPr>
              <a:spLocks noChangeAspect="1"/>
            </p:cNvSpPr>
            <p:nvPr/>
          </p:nvSpPr>
          <p:spPr>
            <a:xfrm>
              <a:off x="3923952" y="7856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0" name="Rechteck 1329"/>
            <p:cNvSpPr>
              <a:spLocks noChangeAspect="1"/>
            </p:cNvSpPr>
            <p:nvPr/>
          </p:nvSpPr>
          <p:spPr>
            <a:xfrm>
              <a:off x="4032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1" name="Rechteck 1330"/>
            <p:cNvSpPr>
              <a:spLocks noChangeAspect="1"/>
            </p:cNvSpPr>
            <p:nvPr/>
          </p:nvSpPr>
          <p:spPr>
            <a:xfrm>
              <a:off x="4140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2" name="Rechteck 1331"/>
            <p:cNvSpPr>
              <a:spLocks noChangeAspect="1"/>
            </p:cNvSpPr>
            <p:nvPr/>
          </p:nvSpPr>
          <p:spPr>
            <a:xfrm>
              <a:off x="4248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3" name="Rechteck 1332"/>
            <p:cNvSpPr>
              <a:spLocks noChangeAspect="1"/>
            </p:cNvSpPr>
            <p:nvPr/>
          </p:nvSpPr>
          <p:spPr>
            <a:xfrm>
              <a:off x="4356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4" name="Rechteck 1333"/>
            <p:cNvSpPr>
              <a:spLocks noChangeAspect="1"/>
            </p:cNvSpPr>
            <p:nvPr/>
          </p:nvSpPr>
          <p:spPr>
            <a:xfrm>
              <a:off x="4464000" y="7856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5" name="Rechteck 1334"/>
            <p:cNvSpPr>
              <a:spLocks noChangeAspect="1"/>
            </p:cNvSpPr>
            <p:nvPr/>
          </p:nvSpPr>
          <p:spPr>
            <a:xfrm>
              <a:off x="4572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6" name="Rechteck 1335"/>
            <p:cNvSpPr>
              <a:spLocks noChangeAspect="1"/>
            </p:cNvSpPr>
            <p:nvPr/>
          </p:nvSpPr>
          <p:spPr>
            <a:xfrm>
              <a:off x="4572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7" name="Rechteck 1336"/>
            <p:cNvSpPr>
              <a:spLocks noChangeAspect="1"/>
            </p:cNvSpPr>
            <p:nvPr/>
          </p:nvSpPr>
          <p:spPr>
            <a:xfrm>
              <a:off x="4680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8" name="Rechteck 1337"/>
            <p:cNvSpPr>
              <a:spLocks noChangeAspect="1"/>
            </p:cNvSpPr>
            <p:nvPr/>
          </p:nvSpPr>
          <p:spPr>
            <a:xfrm>
              <a:off x="4680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39" name="Rechteck 1338"/>
            <p:cNvSpPr>
              <a:spLocks noChangeAspect="1"/>
            </p:cNvSpPr>
            <p:nvPr/>
          </p:nvSpPr>
          <p:spPr>
            <a:xfrm>
              <a:off x="4788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0" name="Rechteck 1339"/>
            <p:cNvSpPr>
              <a:spLocks noChangeAspect="1"/>
            </p:cNvSpPr>
            <p:nvPr/>
          </p:nvSpPr>
          <p:spPr>
            <a:xfrm>
              <a:off x="4788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1" name="Rechteck 1340"/>
            <p:cNvSpPr>
              <a:spLocks noChangeAspect="1"/>
            </p:cNvSpPr>
            <p:nvPr/>
          </p:nvSpPr>
          <p:spPr>
            <a:xfrm>
              <a:off x="4896072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2" name="Rechteck 1341"/>
            <p:cNvSpPr>
              <a:spLocks noChangeAspect="1"/>
            </p:cNvSpPr>
            <p:nvPr/>
          </p:nvSpPr>
          <p:spPr>
            <a:xfrm>
              <a:off x="4896072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3" name="Rechteck 1342"/>
            <p:cNvSpPr>
              <a:spLocks noChangeAspect="1"/>
            </p:cNvSpPr>
            <p:nvPr/>
          </p:nvSpPr>
          <p:spPr>
            <a:xfrm>
              <a:off x="4572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4" name="Rechteck 1343"/>
            <p:cNvSpPr>
              <a:spLocks noChangeAspect="1"/>
            </p:cNvSpPr>
            <p:nvPr/>
          </p:nvSpPr>
          <p:spPr>
            <a:xfrm>
              <a:off x="4680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5" name="Rechteck 1344"/>
            <p:cNvSpPr>
              <a:spLocks noChangeAspect="1"/>
            </p:cNvSpPr>
            <p:nvPr/>
          </p:nvSpPr>
          <p:spPr>
            <a:xfrm>
              <a:off x="4788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6" name="Rechteck 1345"/>
            <p:cNvSpPr>
              <a:spLocks noChangeAspect="1"/>
            </p:cNvSpPr>
            <p:nvPr/>
          </p:nvSpPr>
          <p:spPr>
            <a:xfrm>
              <a:off x="4896072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7" name="Rechteck 1346"/>
            <p:cNvSpPr>
              <a:spLocks noChangeAspect="1"/>
            </p:cNvSpPr>
            <p:nvPr/>
          </p:nvSpPr>
          <p:spPr>
            <a:xfrm>
              <a:off x="5004120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8" name="Rechteck 1347"/>
            <p:cNvSpPr>
              <a:spLocks noChangeAspect="1"/>
            </p:cNvSpPr>
            <p:nvPr/>
          </p:nvSpPr>
          <p:spPr>
            <a:xfrm>
              <a:off x="5004120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49" name="Rechteck 1348"/>
            <p:cNvSpPr>
              <a:spLocks noChangeAspect="1"/>
            </p:cNvSpPr>
            <p:nvPr/>
          </p:nvSpPr>
          <p:spPr>
            <a:xfrm>
              <a:off x="5112120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0" name="Rechteck 1349"/>
            <p:cNvSpPr>
              <a:spLocks noChangeAspect="1"/>
            </p:cNvSpPr>
            <p:nvPr/>
          </p:nvSpPr>
          <p:spPr>
            <a:xfrm>
              <a:off x="5112120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1" name="Rechteck 1350"/>
            <p:cNvSpPr>
              <a:spLocks noChangeAspect="1"/>
            </p:cNvSpPr>
            <p:nvPr/>
          </p:nvSpPr>
          <p:spPr>
            <a:xfrm>
              <a:off x="5220120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2" name="Rechteck 1351"/>
            <p:cNvSpPr>
              <a:spLocks noChangeAspect="1"/>
            </p:cNvSpPr>
            <p:nvPr/>
          </p:nvSpPr>
          <p:spPr>
            <a:xfrm>
              <a:off x="5220120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3" name="Rechteck 1352"/>
            <p:cNvSpPr>
              <a:spLocks noChangeAspect="1"/>
            </p:cNvSpPr>
            <p:nvPr/>
          </p:nvSpPr>
          <p:spPr>
            <a:xfrm>
              <a:off x="5004120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4" name="Rechteck 1353"/>
            <p:cNvSpPr>
              <a:spLocks noChangeAspect="1"/>
            </p:cNvSpPr>
            <p:nvPr/>
          </p:nvSpPr>
          <p:spPr>
            <a:xfrm>
              <a:off x="5112120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5" name="Rechteck 1354"/>
            <p:cNvSpPr>
              <a:spLocks noChangeAspect="1"/>
            </p:cNvSpPr>
            <p:nvPr/>
          </p:nvSpPr>
          <p:spPr>
            <a:xfrm>
              <a:off x="5220120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6" name="Rechteck 1355"/>
            <p:cNvSpPr>
              <a:spLocks noChangeAspect="1"/>
            </p:cNvSpPr>
            <p:nvPr/>
          </p:nvSpPr>
          <p:spPr>
            <a:xfrm>
              <a:off x="3600024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7" name="Rechteck 1356"/>
            <p:cNvSpPr>
              <a:spLocks noChangeAspect="1"/>
            </p:cNvSpPr>
            <p:nvPr/>
          </p:nvSpPr>
          <p:spPr>
            <a:xfrm>
              <a:off x="3600024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8" name="Rechteck 1357"/>
            <p:cNvSpPr>
              <a:spLocks noChangeAspect="1"/>
            </p:cNvSpPr>
            <p:nvPr/>
          </p:nvSpPr>
          <p:spPr>
            <a:xfrm>
              <a:off x="3708024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9" name="Rechteck 1358"/>
            <p:cNvSpPr>
              <a:spLocks noChangeAspect="1"/>
            </p:cNvSpPr>
            <p:nvPr/>
          </p:nvSpPr>
          <p:spPr>
            <a:xfrm>
              <a:off x="3708024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0" name="Rechteck 1359"/>
            <p:cNvSpPr>
              <a:spLocks noChangeAspect="1"/>
            </p:cNvSpPr>
            <p:nvPr/>
          </p:nvSpPr>
          <p:spPr>
            <a:xfrm>
              <a:off x="3816024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1" name="Rechteck 1360"/>
            <p:cNvSpPr>
              <a:spLocks noChangeAspect="1"/>
            </p:cNvSpPr>
            <p:nvPr/>
          </p:nvSpPr>
          <p:spPr>
            <a:xfrm>
              <a:off x="3816024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2" name="Rechteck 1361"/>
            <p:cNvSpPr>
              <a:spLocks noChangeAspect="1"/>
            </p:cNvSpPr>
            <p:nvPr/>
          </p:nvSpPr>
          <p:spPr>
            <a:xfrm>
              <a:off x="3924024" y="7964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3" name="Rechteck 1362"/>
            <p:cNvSpPr>
              <a:spLocks noChangeAspect="1"/>
            </p:cNvSpPr>
            <p:nvPr/>
          </p:nvSpPr>
          <p:spPr>
            <a:xfrm>
              <a:off x="3924024" y="8072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4" name="Rechteck 1363"/>
            <p:cNvSpPr>
              <a:spLocks noChangeAspect="1"/>
            </p:cNvSpPr>
            <p:nvPr/>
          </p:nvSpPr>
          <p:spPr>
            <a:xfrm>
              <a:off x="3600024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5" name="Rechteck 1364"/>
            <p:cNvSpPr>
              <a:spLocks noChangeAspect="1"/>
            </p:cNvSpPr>
            <p:nvPr/>
          </p:nvSpPr>
          <p:spPr>
            <a:xfrm>
              <a:off x="3708024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6" name="Rechteck 1365"/>
            <p:cNvSpPr>
              <a:spLocks noChangeAspect="1"/>
            </p:cNvSpPr>
            <p:nvPr/>
          </p:nvSpPr>
          <p:spPr>
            <a:xfrm>
              <a:off x="3816024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7" name="Rechteck 1366"/>
            <p:cNvSpPr>
              <a:spLocks noChangeAspect="1"/>
            </p:cNvSpPr>
            <p:nvPr/>
          </p:nvSpPr>
          <p:spPr>
            <a:xfrm>
              <a:off x="3924024" y="8180808"/>
              <a:ext cx="108000" cy="108000"/>
            </a:xfrm>
            <a:prstGeom prst="rect">
              <a:avLst/>
            </a:prstGeom>
            <a:solidFill>
              <a:srgbClr val="F181D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8" name="Rechteck 1367"/>
            <p:cNvSpPr>
              <a:spLocks noChangeAspect="1"/>
            </p:cNvSpPr>
            <p:nvPr/>
          </p:nvSpPr>
          <p:spPr>
            <a:xfrm>
              <a:off x="4032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9" name="Rechteck 1368"/>
            <p:cNvSpPr>
              <a:spLocks noChangeAspect="1"/>
            </p:cNvSpPr>
            <p:nvPr/>
          </p:nvSpPr>
          <p:spPr>
            <a:xfrm>
              <a:off x="4032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0" name="Rechteck 1369"/>
            <p:cNvSpPr>
              <a:spLocks noChangeAspect="1"/>
            </p:cNvSpPr>
            <p:nvPr/>
          </p:nvSpPr>
          <p:spPr>
            <a:xfrm>
              <a:off x="4140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1" name="Rechteck 1370"/>
            <p:cNvSpPr>
              <a:spLocks noChangeAspect="1"/>
            </p:cNvSpPr>
            <p:nvPr/>
          </p:nvSpPr>
          <p:spPr>
            <a:xfrm>
              <a:off x="4140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2" name="Rechteck 1371"/>
            <p:cNvSpPr>
              <a:spLocks noChangeAspect="1"/>
            </p:cNvSpPr>
            <p:nvPr/>
          </p:nvSpPr>
          <p:spPr>
            <a:xfrm>
              <a:off x="4248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3" name="Rechteck 1372"/>
            <p:cNvSpPr>
              <a:spLocks noChangeAspect="1"/>
            </p:cNvSpPr>
            <p:nvPr/>
          </p:nvSpPr>
          <p:spPr>
            <a:xfrm>
              <a:off x="4248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4" name="Rechteck 1373"/>
            <p:cNvSpPr>
              <a:spLocks noChangeAspect="1"/>
            </p:cNvSpPr>
            <p:nvPr/>
          </p:nvSpPr>
          <p:spPr>
            <a:xfrm>
              <a:off x="4356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5" name="Rechteck 1374"/>
            <p:cNvSpPr>
              <a:spLocks noChangeAspect="1"/>
            </p:cNvSpPr>
            <p:nvPr/>
          </p:nvSpPr>
          <p:spPr>
            <a:xfrm>
              <a:off x="4356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6" name="Rechteck 1375"/>
            <p:cNvSpPr>
              <a:spLocks noChangeAspect="1"/>
            </p:cNvSpPr>
            <p:nvPr/>
          </p:nvSpPr>
          <p:spPr>
            <a:xfrm>
              <a:off x="4032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7" name="Rechteck 1376"/>
            <p:cNvSpPr>
              <a:spLocks noChangeAspect="1"/>
            </p:cNvSpPr>
            <p:nvPr/>
          </p:nvSpPr>
          <p:spPr>
            <a:xfrm>
              <a:off x="4140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8" name="Rechteck 1377"/>
            <p:cNvSpPr>
              <a:spLocks noChangeAspect="1"/>
            </p:cNvSpPr>
            <p:nvPr/>
          </p:nvSpPr>
          <p:spPr>
            <a:xfrm>
              <a:off x="4248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79" name="Rechteck 1378"/>
            <p:cNvSpPr>
              <a:spLocks noChangeAspect="1"/>
            </p:cNvSpPr>
            <p:nvPr/>
          </p:nvSpPr>
          <p:spPr>
            <a:xfrm>
              <a:off x="4356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0" name="Rechteck 1379"/>
            <p:cNvSpPr>
              <a:spLocks noChangeAspect="1"/>
            </p:cNvSpPr>
            <p:nvPr/>
          </p:nvSpPr>
          <p:spPr>
            <a:xfrm>
              <a:off x="4464072" y="7964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1" name="Rechteck 1380"/>
            <p:cNvSpPr>
              <a:spLocks noChangeAspect="1"/>
            </p:cNvSpPr>
            <p:nvPr/>
          </p:nvSpPr>
          <p:spPr>
            <a:xfrm>
              <a:off x="4464072" y="8072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2" name="Rechteck 1381"/>
            <p:cNvSpPr>
              <a:spLocks noChangeAspect="1"/>
            </p:cNvSpPr>
            <p:nvPr/>
          </p:nvSpPr>
          <p:spPr>
            <a:xfrm>
              <a:off x="4464072" y="8180808"/>
              <a:ext cx="108000" cy="108000"/>
            </a:xfrm>
            <a:prstGeom prst="rect">
              <a:avLst/>
            </a:prstGeom>
            <a:solidFill>
              <a:srgbClr val="8CE6A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cxnSp>
        <p:nvCxnSpPr>
          <p:cNvPr id="1387" name="Gerader Verbinder 1386"/>
          <p:cNvCxnSpPr/>
          <p:nvPr/>
        </p:nvCxnSpPr>
        <p:spPr>
          <a:xfrm flipV="1">
            <a:off x="7524328" y="5589240"/>
            <a:ext cx="0" cy="98303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0" name="Textfeld 1389"/>
          <p:cNvSpPr txBox="1"/>
          <p:nvPr/>
        </p:nvSpPr>
        <p:spPr>
          <a:xfrm>
            <a:off x="7072330" y="5290764"/>
            <a:ext cx="890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η</a:t>
            </a:r>
            <a:r>
              <a:rPr lang="en-GB" dirty="0" smtClean="0"/>
              <a:t>=0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0486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jFEX</a:t>
            </a:r>
            <a:r>
              <a:rPr lang="en-GB" dirty="0" smtClean="0"/>
              <a:t> baseline partitioning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Processor modules</a:t>
            </a:r>
          </a:p>
          <a:p>
            <a:r>
              <a:rPr lang="en-GB" dirty="0" smtClean="0"/>
              <a:t>Half eta × phi quadrant per module</a:t>
            </a:r>
          </a:p>
          <a:p>
            <a:r>
              <a:rPr lang="en-GB" dirty="0" smtClean="0"/>
              <a:t>Total of ~32 × 16 bins × 2 × 2 (upstream duplication, e/h)</a:t>
            </a:r>
          </a:p>
          <a:p>
            <a:r>
              <a:rPr lang="en-GB" dirty="0" smtClean="0"/>
              <a:t>~256 incoming fibres @ 6.4Gb/s baseline</a:t>
            </a:r>
          </a:p>
          <a:p>
            <a:r>
              <a:rPr lang="en-GB" dirty="0" smtClean="0"/>
              <a:t>22 × 12-way </a:t>
            </a:r>
            <a:r>
              <a:rPr lang="en-GB" dirty="0" err="1" smtClean="0"/>
              <a:t>opto</a:t>
            </a:r>
            <a:r>
              <a:rPr lang="en-GB" dirty="0" smtClean="0"/>
              <a:t> modules “</a:t>
            </a:r>
            <a:r>
              <a:rPr lang="en-GB" dirty="0" err="1" smtClean="0"/>
              <a:t>MicroPOD</a:t>
            </a:r>
            <a:r>
              <a:rPr lang="en-GB" dirty="0" smtClean="0"/>
              <a:t>” high density receivers</a:t>
            </a:r>
          </a:p>
          <a:p>
            <a:r>
              <a:rPr lang="en-GB" dirty="0" smtClean="0"/>
              <a:t>Four 72-way fibre connectors (“MPO/MTP”)</a:t>
            </a:r>
          </a:p>
          <a:p>
            <a:r>
              <a:rPr lang="en-GB" dirty="0" smtClean="0"/>
              <a:t>Note: further connectivity required for duplication at η=0: either front (re-transmission) or back (separate active optical </a:t>
            </a:r>
            <a:r>
              <a:rPr lang="en-GB" dirty="0" err="1" smtClean="0"/>
              <a:t>fanout</a:t>
            </a:r>
            <a:r>
              <a:rPr lang="en-GB" dirty="0" smtClean="0"/>
              <a:t> station)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Processor FPGAs</a:t>
            </a:r>
          </a:p>
          <a:p>
            <a:r>
              <a:rPr lang="en-GB" dirty="0" smtClean="0"/>
              <a:t>Core of up to 1.2×0.8 (</a:t>
            </a:r>
            <a:r>
              <a:rPr lang="en-GB" dirty="0" err="1" smtClean="0"/>
              <a:t>η×ϕ</a:t>
            </a:r>
            <a:r>
              <a:rPr lang="en-GB" dirty="0" smtClean="0"/>
              <a:t>), plus environment 0.8×0.8 </a:t>
            </a:r>
          </a:p>
          <a:p>
            <a:r>
              <a:rPr lang="en-GB" dirty="0" smtClean="0"/>
              <a:t>20 × 16 bins </a:t>
            </a:r>
            <a:r>
              <a:rPr lang="en-GB" dirty="0" smtClean="0">
                <a:sym typeface="Wingdings" panose="05000000000000000000" pitchFamily="2" charset="2"/>
              </a:rPr>
              <a:t> 80 high speed links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6 large FPGAs per module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Rechteckige Legende 10"/>
          <p:cNvSpPr/>
          <p:nvPr/>
        </p:nvSpPr>
        <p:spPr>
          <a:xfrm>
            <a:off x="4557694" y="3068960"/>
            <a:ext cx="1433822" cy="184666"/>
          </a:xfrm>
          <a:prstGeom prst="wedgeRectCallout">
            <a:avLst>
              <a:gd name="adj1" fmla="val -228494"/>
              <a:gd name="adj2" fmla="val 40885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288 </a:t>
            </a:r>
            <a:r>
              <a:rPr lang="en-US" sz="1200" b="1" dirty="0" err="1" smtClean="0">
                <a:solidFill>
                  <a:schemeClr val="tx1"/>
                </a:solidFill>
              </a:rPr>
              <a:t>fibres</a:t>
            </a:r>
            <a:r>
              <a:rPr lang="en-US" sz="1200" b="1" dirty="0" smtClean="0">
                <a:solidFill>
                  <a:schemeClr val="tx1"/>
                </a:solidFill>
              </a:rPr>
              <a:t> enough ?</a:t>
            </a:r>
            <a:endParaRPr 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880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Baseline and options 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 smtClean="0"/>
              <a:t>Phi quadrant baseline driven by need for a rock solid design:</a:t>
            </a:r>
          </a:p>
          <a:p>
            <a:r>
              <a:rPr lang="en-GB" sz="2000" dirty="0" smtClean="0"/>
              <a:t>Line rate limited to 6.4 Gb/s only</a:t>
            </a:r>
          </a:p>
          <a:p>
            <a:r>
              <a:rPr lang="en-GB" sz="2000" dirty="0" smtClean="0"/>
              <a:t>Avoid extremely dense module</a:t>
            </a:r>
          </a:p>
          <a:p>
            <a:r>
              <a:rPr lang="en-GB" sz="2000" dirty="0" smtClean="0"/>
              <a:t>Sufficient η ×ϕ coverage at module level to allow for increase of environment  »  baseline of 0.9 × 0.9</a:t>
            </a:r>
          </a:p>
          <a:p>
            <a:r>
              <a:rPr lang="en-GB" sz="2000" dirty="0" smtClean="0"/>
              <a:t>Orientation along eta might better match </a:t>
            </a:r>
            <a:r>
              <a:rPr lang="en-GB" sz="2000" dirty="0" err="1" smtClean="0"/>
              <a:t>Tilecal</a:t>
            </a:r>
            <a:r>
              <a:rPr lang="en-GB" sz="2000" dirty="0" smtClean="0"/>
              <a:t> in phase 2</a:t>
            </a:r>
          </a:p>
          <a:p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Backup</a:t>
            </a:r>
          </a:p>
          <a:p>
            <a:r>
              <a:rPr lang="en-GB" sz="2000" dirty="0" smtClean="0"/>
              <a:t>In case of problems with η=0 - duplication go for full eta, </a:t>
            </a:r>
            <a:br>
              <a:rPr lang="en-GB" sz="2000" dirty="0" smtClean="0"/>
            </a:br>
            <a:r>
              <a:rPr lang="en-GB" sz="2000" dirty="0" smtClean="0"/>
              <a:t>phi octant scheme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Options</a:t>
            </a:r>
          </a:p>
          <a:p>
            <a:r>
              <a:rPr lang="en-GB" sz="2000" dirty="0" smtClean="0"/>
              <a:t>Continue work on higher link speed</a:t>
            </a:r>
          </a:p>
          <a:p>
            <a:r>
              <a:rPr lang="en-GB" sz="2000" dirty="0" smtClean="0"/>
              <a:t>Continue work on duplication schemes</a:t>
            </a:r>
          </a:p>
          <a:p>
            <a:r>
              <a:rPr lang="en-GB" sz="2000" dirty="0" smtClean="0"/>
              <a:t>Consider slightly larger/more FPGAs</a:t>
            </a:r>
          </a:p>
          <a:p>
            <a:pPr marL="0" indent="0">
              <a:buNone/>
            </a:pPr>
            <a:r>
              <a:rPr lang="en-GB" sz="2000" dirty="0" smtClean="0">
                <a:sym typeface="Wingdings" panose="05000000000000000000" pitchFamily="2" charset="2"/>
              </a:rPr>
              <a:t> Increase environment beyond </a:t>
            </a:r>
            <a:r>
              <a:rPr lang="en-GB" sz="2000" dirty="0"/>
              <a:t>0.9 × </a:t>
            </a:r>
            <a:r>
              <a:rPr lang="en-GB" sz="2000" dirty="0" smtClean="0"/>
              <a:t>0.9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7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fit on a module ?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831150"/>
            <a:ext cx="3646254" cy="5766201"/>
          </a:xfrm>
        </p:spPr>
        <p:txBody>
          <a:bodyPr>
            <a:noAutofit/>
          </a:bodyPr>
          <a:lstStyle/>
          <a:p>
            <a:r>
              <a:rPr lang="en-GB" sz="1600" dirty="0" err="1" smtClean="0"/>
              <a:t>AdvancedTC</a:t>
            </a:r>
            <a:r>
              <a:rPr lang="en-GB" sz="1600" dirty="0" smtClean="0"/>
              <a:t> A format</a:t>
            </a:r>
            <a:br>
              <a:rPr lang="en-GB" sz="1600" dirty="0" smtClean="0"/>
            </a:br>
            <a:endParaRPr lang="en-GB" sz="1600" dirty="0" smtClean="0"/>
          </a:p>
          <a:p>
            <a:r>
              <a:rPr lang="en-GB" sz="1600" dirty="0" smtClean="0"/>
              <a:t>6 processors XC</a:t>
            </a:r>
            <a:r>
              <a:rPr lang="en-GB" sz="1600" b="1" dirty="0" smtClean="0">
                <a:solidFill>
                  <a:srgbClr val="FF0000"/>
                </a:solidFill>
              </a:rPr>
              <a:t>7V</a:t>
            </a:r>
            <a:r>
              <a:rPr lang="en-GB" sz="1600" dirty="0" smtClean="0"/>
              <a:t>X690T</a:t>
            </a:r>
            <a:br>
              <a:rPr lang="en-GB" sz="1600" dirty="0" smtClean="0"/>
            </a:br>
            <a:endParaRPr lang="en-GB" sz="1600" dirty="0" smtClean="0"/>
          </a:p>
          <a:p>
            <a:r>
              <a:rPr lang="en-GB" sz="1600" dirty="0" smtClean="0"/>
              <a:t>4 </a:t>
            </a:r>
            <a:r>
              <a:rPr lang="en-GB" sz="1600" dirty="0" err="1" smtClean="0"/>
              <a:t>microPOD</a:t>
            </a:r>
            <a:r>
              <a:rPr lang="en-GB" sz="1600" dirty="0" smtClean="0"/>
              <a:t> sockets </a:t>
            </a:r>
            <a:r>
              <a:rPr lang="en-GB" sz="1600" dirty="0"/>
              <a:t>each </a:t>
            </a:r>
            <a:r>
              <a:rPr lang="el-GR" sz="1600" b="1" dirty="0" smtClean="0">
                <a:solidFill>
                  <a:srgbClr val="FF0000"/>
                </a:solidFill>
              </a:rPr>
              <a:t>μ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 smtClean="0"/>
          </a:p>
          <a:p>
            <a:r>
              <a:rPr lang="en-GB" sz="1600" dirty="0" err="1"/>
              <a:t>Opto</a:t>
            </a:r>
            <a:r>
              <a:rPr lang="en-GB" sz="1600" dirty="0"/>
              <a:t> </a:t>
            </a:r>
            <a:r>
              <a:rPr lang="en-GB" sz="1600" dirty="0" smtClean="0"/>
              <a:t>connectors in Zone 3</a:t>
            </a:r>
            <a:br>
              <a:rPr lang="en-GB" sz="1600" dirty="0" smtClean="0"/>
            </a:br>
            <a:endParaRPr lang="en-GB" sz="1600" dirty="0" smtClean="0"/>
          </a:p>
          <a:p>
            <a:r>
              <a:rPr lang="en-GB" sz="1600" dirty="0" smtClean="0"/>
              <a:t>Fibre bundles from rear </a:t>
            </a:r>
            <a:r>
              <a:rPr lang="en-GB" sz="1600" b="1" dirty="0" smtClean="0">
                <a:solidFill>
                  <a:srgbClr val="FF0000"/>
                </a:solidFill>
              </a:rPr>
              <a:t>F</a:t>
            </a:r>
            <a:br>
              <a:rPr lang="en-GB" sz="1600" b="1" dirty="0" smtClean="0">
                <a:solidFill>
                  <a:srgbClr val="FF0000"/>
                </a:solidFill>
              </a:rPr>
            </a:br>
            <a:endParaRPr lang="en-GB" sz="1600" dirty="0" smtClean="0"/>
          </a:p>
          <a:p>
            <a:r>
              <a:rPr lang="en-GB" sz="1600" dirty="0" smtClean="0"/>
              <a:t>fan-out via “far end PMA loopback” </a:t>
            </a:r>
            <a:r>
              <a:rPr lang="en-GB" sz="1600" b="1" dirty="0" smtClean="0">
                <a:solidFill>
                  <a:srgbClr val="FF0000"/>
                </a:solidFill>
              </a:rPr>
              <a:t>P</a:t>
            </a:r>
            <a:br>
              <a:rPr lang="en-GB" sz="1600" b="1" dirty="0" smtClean="0">
                <a:solidFill>
                  <a:srgbClr val="FF0000"/>
                </a:solidFill>
              </a:rPr>
            </a:br>
            <a:endParaRPr lang="en-GB" sz="1600" dirty="0"/>
          </a:p>
          <a:p>
            <a:r>
              <a:rPr lang="en-GB" sz="1600" dirty="0" smtClean="0"/>
              <a:t>Output to front panel</a:t>
            </a:r>
            <a:br>
              <a:rPr lang="en-GB" sz="1600" dirty="0" smtClean="0"/>
            </a:br>
            <a:endParaRPr lang="en-GB" sz="1600" dirty="0"/>
          </a:p>
          <a:p>
            <a:r>
              <a:rPr lang="en-GB" sz="1600" dirty="0" smtClean="0"/>
              <a:t>Readout via backplane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  <a:p>
            <a:r>
              <a:rPr lang="en-GB" sz="1600" dirty="0" smtClean="0"/>
              <a:t>Maximise module payload: small-footprint ATCA power brick, tiny IPMC mini-DIMM</a:t>
            </a:r>
            <a:endParaRPr lang="en-GB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63888" y="873773"/>
            <a:ext cx="5226071" cy="5581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ihandform 7"/>
          <p:cNvSpPr/>
          <p:nvPr/>
        </p:nvSpPr>
        <p:spPr>
          <a:xfrm>
            <a:off x="5974340" y="2748672"/>
            <a:ext cx="2118100" cy="552582"/>
          </a:xfrm>
          <a:custGeom>
            <a:avLst/>
            <a:gdLst>
              <a:gd name="connsiteX0" fmla="*/ 1485900 w 1485900"/>
              <a:gd name="connsiteY0" fmla="*/ 17388 h 478458"/>
              <a:gd name="connsiteX1" fmla="*/ 1211580 w 1485900"/>
              <a:gd name="connsiteY1" fmla="*/ 32628 h 478458"/>
              <a:gd name="connsiteX2" fmla="*/ 1104900 w 1485900"/>
              <a:gd name="connsiteY2" fmla="*/ 314568 h 478458"/>
              <a:gd name="connsiteX3" fmla="*/ 891540 w 1485900"/>
              <a:gd name="connsiteY3" fmla="*/ 459348 h 478458"/>
              <a:gd name="connsiteX4" fmla="*/ 403860 w 1485900"/>
              <a:gd name="connsiteY4" fmla="*/ 466968 h 478458"/>
              <a:gd name="connsiteX5" fmla="*/ 167640 w 1485900"/>
              <a:gd name="connsiteY5" fmla="*/ 367908 h 478458"/>
              <a:gd name="connsiteX6" fmla="*/ 0 w 1485900"/>
              <a:gd name="connsiteY6" fmla="*/ 390768 h 478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5900" h="478458">
                <a:moveTo>
                  <a:pt x="1485900" y="17388"/>
                </a:moveTo>
                <a:cubicBezTo>
                  <a:pt x="1380490" y="243"/>
                  <a:pt x="1275080" y="-16902"/>
                  <a:pt x="1211580" y="32628"/>
                </a:cubicBezTo>
                <a:cubicBezTo>
                  <a:pt x="1148080" y="82158"/>
                  <a:pt x="1158240" y="243448"/>
                  <a:pt x="1104900" y="314568"/>
                </a:cubicBezTo>
                <a:cubicBezTo>
                  <a:pt x="1051560" y="385688"/>
                  <a:pt x="1008380" y="433948"/>
                  <a:pt x="891540" y="459348"/>
                </a:cubicBezTo>
                <a:cubicBezTo>
                  <a:pt x="774700" y="484748"/>
                  <a:pt x="524510" y="482208"/>
                  <a:pt x="403860" y="466968"/>
                </a:cubicBezTo>
                <a:cubicBezTo>
                  <a:pt x="283210" y="451728"/>
                  <a:pt x="234950" y="380608"/>
                  <a:pt x="167640" y="367908"/>
                </a:cubicBezTo>
                <a:cubicBezTo>
                  <a:pt x="100330" y="355208"/>
                  <a:pt x="101600" y="355208"/>
                  <a:pt x="0" y="390768"/>
                </a:cubicBezTo>
              </a:path>
            </a:pathLst>
          </a:custGeom>
          <a:noFill/>
          <a:ln w="444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ihandform 9"/>
          <p:cNvSpPr/>
          <p:nvPr/>
        </p:nvSpPr>
        <p:spPr>
          <a:xfrm>
            <a:off x="5974340" y="2748672"/>
            <a:ext cx="2118100" cy="805263"/>
          </a:xfrm>
          <a:custGeom>
            <a:avLst/>
            <a:gdLst>
              <a:gd name="connsiteX0" fmla="*/ 1485900 w 1485900"/>
              <a:gd name="connsiteY0" fmla="*/ 17388 h 478458"/>
              <a:gd name="connsiteX1" fmla="*/ 1211580 w 1485900"/>
              <a:gd name="connsiteY1" fmla="*/ 32628 h 478458"/>
              <a:gd name="connsiteX2" fmla="*/ 1104900 w 1485900"/>
              <a:gd name="connsiteY2" fmla="*/ 314568 h 478458"/>
              <a:gd name="connsiteX3" fmla="*/ 891540 w 1485900"/>
              <a:gd name="connsiteY3" fmla="*/ 459348 h 478458"/>
              <a:gd name="connsiteX4" fmla="*/ 403860 w 1485900"/>
              <a:gd name="connsiteY4" fmla="*/ 466968 h 478458"/>
              <a:gd name="connsiteX5" fmla="*/ 167640 w 1485900"/>
              <a:gd name="connsiteY5" fmla="*/ 367908 h 478458"/>
              <a:gd name="connsiteX6" fmla="*/ 0 w 1485900"/>
              <a:gd name="connsiteY6" fmla="*/ 390768 h 478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5900" h="478458">
                <a:moveTo>
                  <a:pt x="1485900" y="17388"/>
                </a:moveTo>
                <a:cubicBezTo>
                  <a:pt x="1380490" y="243"/>
                  <a:pt x="1275080" y="-16902"/>
                  <a:pt x="1211580" y="32628"/>
                </a:cubicBezTo>
                <a:cubicBezTo>
                  <a:pt x="1148080" y="82158"/>
                  <a:pt x="1158240" y="243448"/>
                  <a:pt x="1104900" y="314568"/>
                </a:cubicBezTo>
                <a:cubicBezTo>
                  <a:pt x="1051560" y="385688"/>
                  <a:pt x="1008380" y="433948"/>
                  <a:pt x="891540" y="459348"/>
                </a:cubicBezTo>
                <a:cubicBezTo>
                  <a:pt x="774700" y="484748"/>
                  <a:pt x="524510" y="482208"/>
                  <a:pt x="403860" y="466968"/>
                </a:cubicBezTo>
                <a:cubicBezTo>
                  <a:pt x="283210" y="451728"/>
                  <a:pt x="234950" y="380608"/>
                  <a:pt x="167640" y="367908"/>
                </a:cubicBezTo>
                <a:cubicBezTo>
                  <a:pt x="100330" y="355208"/>
                  <a:pt x="101600" y="355208"/>
                  <a:pt x="0" y="390768"/>
                </a:cubicBezTo>
              </a:path>
            </a:pathLst>
          </a:custGeom>
          <a:noFill/>
          <a:ln w="444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ihandform 10"/>
          <p:cNvSpPr/>
          <p:nvPr/>
        </p:nvSpPr>
        <p:spPr>
          <a:xfrm>
            <a:off x="3563655" y="4151664"/>
            <a:ext cx="2160241" cy="216024"/>
          </a:xfrm>
          <a:custGeom>
            <a:avLst/>
            <a:gdLst>
              <a:gd name="connsiteX0" fmla="*/ 1485900 w 1485900"/>
              <a:gd name="connsiteY0" fmla="*/ 17388 h 478458"/>
              <a:gd name="connsiteX1" fmla="*/ 1211580 w 1485900"/>
              <a:gd name="connsiteY1" fmla="*/ 32628 h 478458"/>
              <a:gd name="connsiteX2" fmla="*/ 1104900 w 1485900"/>
              <a:gd name="connsiteY2" fmla="*/ 314568 h 478458"/>
              <a:gd name="connsiteX3" fmla="*/ 891540 w 1485900"/>
              <a:gd name="connsiteY3" fmla="*/ 459348 h 478458"/>
              <a:gd name="connsiteX4" fmla="*/ 403860 w 1485900"/>
              <a:gd name="connsiteY4" fmla="*/ 466968 h 478458"/>
              <a:gd name="connsiteX5" fmla="*/ 167640 w 1485900"/>
              <a:gd name="connsiteY5" fmla="*/ 367908 h 478458"/>
              <a:gd name="connsiteX6" fmla="*/ 0 w 1485900"/>
              <a:gd name="connsiteY6" fmla="*/ 390768 h 478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5900" h="478458">
                <a:moveTo>
                  <a:pt x="1485900" y="17388"/>
                </a:moveTo>
                <a:cubicBezTo>
                  <a:pt x="1380490" y="243"/>
                  <a:pt x="1275080" y="-16902"/>
                  <a:pt x="1211580" y="32628"/>
                </a:cubicBezTo>
                <a:cubicBezTo>
                  <a:pt x="1148080" y="82158"/>
                  <a:pt x="1158240" y="243448"/>
                  <a:pt x="1104900" y="314568"/>
                </a:cubicBezTo>
                <a:cubicBezTo>
                  <a:pt x="1051560" y="385688"/>
                  <a:pt x="1008380" y="433948"/>
                  <a:pt x="891540" y="459348"/>
                </a:cubicBezTo>
                <a:cubicBezTo>
                  <a:pt x="774700" y="484748"/>
                  <a:pt x="524510" y="482208"/>
                  <a:pt x="403860" y="466968"/>
                </a:cubicBezTo>
                <a:cubicBezTo>
                  <a:pt x="283210" y="451728"/>
                  <a:pt x="234950" y="380608"/>
                  <a:pt x="167640" y="367908"/>
                </a:cubicBezTo>
                <a:cubicBezTo>
                  <a:pt x="100330" y="355208"/>
                  <a:pt x="101600" y="355208"/>
                  <a:pt x="0" y="390768"/>
                </a:cubicBezTo>
              </a:path>
            </a:pathLst>
          </a:custGeom>
          <a:noFill/>
          <a:ln w="444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hteck 8"/>
          <p:cNvSpPr/>
          <p:nvPr/>
        </p:nvSpPr>
        <p:spPr>
          <a:xfrm>
            <a:off x="3563886" y="4129378"/>
            <a:ext cx="7200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feld 11"/>
          <p:cNvSpPr txBox="1"/>
          <p:nvPr/>
        </p:nvSpPr>
        <p:spPr>
          <a:xfrm>
            <a:off x="8425003" y="2973083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rear</a:t>
            </a:r>
            <a:endParaRPr lang="en-GB" dirty="0"/>
          </a:p>
        </p:txBody>
      </p:sp>
      <p:sp>
        <p:nvSpPr>
          <p:cNvPr id="14" name="Textfeld 13"/>
          <p:cNvSpPr txBox="1"/>
          <p:nvPr/>
        </p:nvSpPr>
        <p:spPr>
          <a:xfrm>
            <a:off x="3563655" y="3042366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front</a:t>
            </a:r>
            <a:endParaRPr lang="en-GB" dirty="0"/>
          </a:p>
        </p:txBody>
      </p:sp>
      <p:cxnSp>
        <p:nvCxnSpPr>
          <p:cNvPr id="18" name="Gerade Verbindung mit Pfeil 17"/>
          <p:cNvCxnSpPr/>
          <p:nvPr/>
        </p:nvCxnSpPr>
        <p:spPr>
          <a:xfrm flipV="1">
            <a:off x="4701303" y="2925228"/>
            <a:ext cx="0" cy="263008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4531100" y="2872066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P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6911979" y="2788417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in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514691" y="4268459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out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5607203" y="2052535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μ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4485279" y="1349876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7V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7645744" y="2740561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8457010" y="1829746"/>
            <a:ext cx="66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Z3</a:t>
            </a:r>
            <a:endParaRPr lang="en-GB" dirty="0"/>
          </a:p>
        </p:txBody>
      </p:sp>
      <p:sp>
        <p:nvSpPr>
          <p:cNvPr id="21" name="Rechteckige Legende 10"/>
          <p:cNvSpPr/>
          <p:nvPr/>
        </p:nvSpPr>
        <p:spPr>
          <a:xfrm>
            <a:off x="4743101" y="5428834"/>
            <a:ext cx="1433822" cy="184666"/>
          </a:xfrm>
          <a:prstGeom prst="wedgeRectCallout">
            <a:avLst>
              <a:gd name="adj1" fmla="val 129245"/>
              <a:gd name="adj2" fmla="val 238950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ATC250 enough ?</a:t>
            </a:r>
            <a:endParaRPr 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04437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915</Words>
  <Application>Microsoft Office PowerPoint</Application>
  <PresentationFormat>Bildschirmpräsentation (4:3)</PresentationFormat>
  <Paragraphs>244</Paragraphs>
  <Slides>13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1" baseType="lpstr">
      <vt:lpstr>Arial</vt:lpstr>
      <vt:lpstr>Calibri</vt:lpstr>
      <vt:lpstr>Lucida Sans</vt:lpstr>
      <vt:lpstr>Times New Roman</vt:lpstr>
      <vt:lpstr>Verdana</vt:lpstr>
      <vt:lpstr>Wingdings</vt:lpstr>
      <vt:lpstr>ヒラギノ角ゴ Pro W3</vt:lpstr>
      <vt:lpstr>Larissa-Design</vt:lpstr>
      <vt:lpstr>jFEX </vt:lpstr>
      <vt:lpstr>Intro: L1Calo Phase-1 System / Jets</vt:lpstr>
      <vt:lpstr>Baseline jFEX input data</vt:lpstr>
      <vt:lpstr>Sliding Window Algorithms</vt:lpstr>
      <vt:lpstr>Data replication</vt:lpstr>
      <vt:lpstr>  jFEX module partitioning baseline</vt:lpstr>
      <vt:lpstr>jFEX baseline partitioning</vt:lpstr>
      <vt:lpstr>Baseline and options </vt:lpstr>
      <vt:lpstr>How to fit on a module ?</vt:lpstr>
      <vt:lpstr>jFEX system (baseline)</vt:lpstr>
      <vt:lpstr>Some remarks on baseline </vt:lpstr>
      <vt:lpstr>PowerPoint-Präsentation</vt:lpstr>
      <vt:lpstr>Issues / questions</vt:lpstr>
    </vt:vector>
  </TitlesOfParts>
  <Company>Johannes Gutenberg-Universität Mainz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1098</cp:revision>
  <cp:lastPrinted>2013-01-13T17:00:57Z</cp:lastPrinted>
  <dcterms:created xsi:type="dcterms:W3CDTF">2009-12-08T11:59:40Z</dcterms:created>
  <dcterms:modified xsi:type="dcterms:W3CDTF">2013-05-20T15:08:14Z</dcterms:modified>
</cp:coreProperties>
</file>