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3" r:id="rId3"/>
    <p:sldId id="403" r:id="rId4"/>
    <p:sldId id="365" r:id="rId5"/>
    <p:sldId id="378" r:id="rId6"/>
    <p:sldId id="415" r:id="rId7"/>
    <p:sldId id="416" r:id="rId8"/>
    <p:sldId id="418" r:id="rId9"/>
    <p:sldId id="419" r:id="rId10"/>
    <p:sldId id="382" r:id="rId11"/>
    <p:sldId id="362" r:id="rId12"/>
    <p:sldId id="420" r:id="rId13"/>
    <p:sldId id="363" r:id="rId14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4" autoAdjust="0"/>
    <p:restoredTop sz="94613" autoAdjust="0"/>
  </p:normalViewPr>
  <p:slideViewPr>
    <p:cSldViewPr>
      <p:cViewPr varScale="1">
        <p:scale>
          <a:sx n="85" d="100"/>
          <a:sy n="85" d="100"/>
        </p:scale>
        <p:origin x="3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10/04/2013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10.04.2013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85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jFEX</a:t>
            </a:r>
            <a:r>
              <a:rPr lang="en-US" dirty="0" smtClean="0"/>
              <a:t> baseline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fs02\uschaefe$\Downloads\logo_schriftz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145" y="5661248"/>
            <a:ext cx="2658448" cy="88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53094"/>
            <a:ext cx="1801368" cy="691896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831150"/>
            <a:ext cx="3646254" cy="5766201"/>
          </a:xfrm>
        </p:spPr>
        <p:txBody>
          <a:bodyPr>
            <a:noAutofit/>
          </a:bodyPr>
          <a:lstStyle/>
          <a:p>
            <a:r>
              <a:rPr lang="en-GB" sz="1600" dirty="0" err="1" smtClean="0"/>
              <a:t>AdvancedTC</a:t>
            </a:r>
            <a:r>
              <a:rPr lang="en-GB" sz="1600" dirty="0" smtClean="0"/>
              <a:t> A format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6 processors XC</a:t>
            </a:r>
            <a:r>
              <a:rPr lang="en-GB" sz="1600" b="1" dirty="0" smtClean="0">
                <a:solidFill>
                  <a:srgbClr val="FF0000"/>
                </a:solidFill>
              </a:rPr>
              <a:t>7V</a:t>
            </a:r>
            <a:r>
              <a:rPr lang="en-GB" sz="1600" dirty="0" smtClean="0"/>
              <a:t>X690T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4 </a:t>
            </a:r>
            <a:r>
              <a:rPr lang="en-GB" sz="1600" dirty="0" err="1" smtClean="0"/>
              <a:t>microPOD</a:t>
            </a:r>
            <a:r>
              <a:rPr lang="en-GB" sz="1600" dirty="0" smtClean="0"/>
              <a:t> sockets </a:t>
            </a:r>
            <a:r>
              <a:rPr lang="en-GB" sz="1600" dirty="0"/>
              <a:t>each </a:t>
            </a:r>
            <a:r>
              <a:rPr lang="el-GR" sz="1600" b="1" dirty="0" smtClean="0">
                <a:solidFill>
                  <a:srgbClr val="FF0000"/>
                </a:solidFill>
              </a:rPr>
              <a:t>μ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 smtClean="0"/>
          </a:p>
          <a:p>
            <a:r>
              <a:rPr lang="en-GB" sz="1600" dirty="0" err="1"/>
              <a:t>Opto</a:t>
            </a:r>
            <a:r>
              <a:rPr lang="en-GB" sz="1600" dirty="0"/>
              <a:t> </a:t>
            </a:r>
            <a:r>
              <a:rPr lang="en-GB" sz="1600" dirty="0" smtClean="0"/>
              <a:t>connectors in Zone 3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Fibre bundles from rear </a:t>
            </a:r>
            <a:r>
              <a:rPr lang="en-GB" sz="1600" b="1" dirty="0" smtClean="0">
                <a:solidFill>
                  <a:srgbClr val="FF0000"/>
                </a:solidFill>
              </a:rPr>
              <a:t>F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endParaRPr lang="en-GB" sz="1600" dirty="0" smtClean="0"/>
          </a:p>
          <a:p>
            <a:r>
              <a:rPr lang="en-GB" sz="1600" dirty="0" smtClean="0"/>
              <a:t>fan-out via “far end PMA loopback” </a:t>
            </a:r>
            <a:r>
              <a:rPr lang="en-GB" sz="1600" b="1" dirty="0" smtClean="0">
                <a:solidFill>
                  <a:srgbClr val="FF0000"/>
                </a:solidFill>
              </a:rPr>
              <a:t>P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endParaRPr lang="en-GB" sz="1600" dirty="0"/>
          </a:p>
          <a:p>
            <a:r>
              <a:rPr lang="en-GB" sz="1600" dirty="0" smtClean="0"/>
              <a:t>Output to front </a:t>
            </a:r>
            <a:r>
              <a:rPr lang="en-GB" sz="1600" dirty="0" smtClean="0"/>
              <a:t>panel</a:t>
            </a:r>
            <a:br>
              <a:rPr lang="en-GB" sz="1600" dirty="0" smtClean="0"/>
            </a:br>
            <a:endParaRPr lang="en-GB" sz="1600" dirty="0"/>
          </a:p>
          <a:p>
            <a:r>
              <a:rPr lang="en-GB" sz="1600" dirty="0"/>
              <a:t>Small amount of module control logic / </a:t>
            </a:r>
            <a:r>
              <a:rPr lang="en-GB" sz="1600" dirty="0" smtClean="0"/>
              <a:t>non-</a:t>
            </a:r>
            <a:r>
              <a:rPr lang="en-GB" sz="1600" dirty="0" err="1" smtClean="0"/>
              <a:t>realtime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 smtClean="0"/>
              <a:t>Maximise module </a:t>
            </a:r>
            <a:r>
              <a:rPr lang="en-GB" sz="1600" dirty="0" smtClean="0"/>
              <a:t>payload: small-footprint </a:t>
            </a:r>
            <a:r>
              <a:rPr lang="en-GB" sz="1600" dirty="0" smtClean="0"/>
              <a:t>ATCA power </a:t>
            </a:r>
            <a:r>
              <a:rPr lang="en-GB" sz="1600" dirty="0" smtClean="0"/>
              <a:t>brick, tiny </a:t>
            </a:r>
            <a:r>
              <a:rPr lang="en-GB" sz="1600" dirty="0" smtClean="0"/>
              <a:t>IPMC mini-DIMM</a:t>
            </a:r>
            <a:endParaRPr lang="en-GB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888" y="873773"/>
            <a:ext cx="5226071" cy="558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ihandform 7"/>
          <p:cNvSpPr/>
          <p:nvPr/>
        </p:nvSpPr>
        <p:spPr>
          <a:xfrm>
            <a:off x="5974340" y="2748672"/>
            <a:ext cx="2118100" cy="552582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ihandform 9"/>
          <p:cNvSpPr/>
          <p:nvPr/>
        </p:nvSpPr>
        <p:spPr>
          <a:xfrm>
            <a:off x="5974340" y="2748672"/>
            <a:ext cx="2118100" cy="805263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ihandform 10"/>
          <p:cNvSpPr/>
          <p:nvPr/>
        </p:nvSpPr>
        <p:spPr>
          <a:xfrm>
            <a:off x="3563655" y="4151664"/>
            <a:ext cx="2160241" cy="216024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3563886" y="4129378"/>
            <a:ext cx="7200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feld 11"/>
          <p:cNvSpPr txBox="1"/>
          <p:nvPr/>
        </p:nvSpPr>
        <p:spPr>
          <a:xfrm>
            <a:off x="8425003" y="2973083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rear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3563655" y="30423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front</a:t>
            </a:r>
            <a:endParaRPr lang="en-GB" dirty="0"/>
          </a:p>
        </p:txBody>
      </p:sp>
      <p:cxnSp>
        <p:nvCxnSpPr>
          <p:cNvPr id="18" name="Gerade Verbindung mit Pfeil 17"/>
          <p:cNvCxnSpPr/>
          <p:nvPr/>
        </p:nvCxnSpPr>
        <p:spPr>
          <a:xfrm flipV="1">
            <a:off x="4701303" y="2925228"/>
            <a:ext cx="0" cy="26300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531100" y="28720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911979" y="2788417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14691" y="4268459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out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07203" y="2052535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μ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485279" y="134987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7V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645744" y="2740561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8457010" y="182974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Z3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77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system (baseline)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6957327" cy="571504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Need to handle both fine granularity and large jet environment </a:t>
            </a:r>
            <a:r>
              <a:rPr lang="en-GB" dirty="0"/>
              <a:t>(minimum </a:t>
            </a:r>
            <a:r>
              <a:rPr lang="en-GB" dirty="0" smtClean="0"/>
              <a:t>0.9</a:t>
            </a:r>
            <a:r>
              <a:rPr lang="en-GB" dirty="0" smtClean="0">
                <a:sym typeface="Wingdings" pitchFamily="2" charset="2"/>
              </a:rPr>
              <a:t>×0.9)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 smtClean="0"/>
              <a:t>Require high density / high bandwidth to </a:t>
            </a:r>
            <a:r>
              <a:rPr lang="en-GB" dirty="0"/>
              <a:t>keep input replication factor at </a:t>
            </a:r>
            <a:r>
              <a:rPr lang="en-GB" dirty="0" smtClean="0"/>
              <a:t>acceptable level (~3/4 of all FPGA inputs are duplicates)</a:t>
            </a:r>
          </a:p>
          <a:p>
            <a:pPr marL="342900" lvl="1" indent="-342900"/>
            <a:r>
              <a:rPr lang="en-GB" dirty="0" smtClean="0"/>
              <a:t>Fit in 8 modules</a:t>
            </a:r>
          </a:p>
          <a:p>
            <a:r>
              <a:rPr lang="en-GB" dirty="0" smtClean="0"/>
              <a:t>Single ATCA shelf</a:t>
            </a:r>
            <a:endParaRPr lang="en-GB" dirty="0"/>
          </a:p>
          <a:p>
            <a:r>
              <a:rPr lang="en-GB" dirty="0" smtClean="0"/>
              <a:t>Sharing </a:t>
            </a:r>
            <a:r>
              <a:rPr lang="en-GB" dirty="0"/>
              <a:t>infrastructure with eFEX</a:t>
            </a:r>
          </a:p>
          <a:p>
            <a:pPr lvl="1"/>
            <a:r>
              <a:rPr lang="en-GB" dirty="0"/>
              <a:t>Handling / splitting of fibre bundles</a:t>
            </a:r>
          </a:p>
          <a:p>
            <a:pPr lvl="1"/>
            <a:r>
              <a:rPr lang="en-GB" dirty="0" smtClean="0"/>
              <a:t>Some communalities in ROD </a:t>
            </a:r>
            <a:r>
              <a:rPr lang="en-GB" dirty="0"/>
              <a:t>design</a:t>
            </a:r>
          </a:p>
          <a:p>
            <a:pPr lvl="1"/>
            <a:r>
              <a:rPr lang="en-GB" dirty="0"/>
              <a:t>Hub </a:t>
            </a:r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RTM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>
            <a:off x="7023128" y="1618841"/>
            <a:ext cx="2027230" cy="2027991"/>
            <a:chOff x="5868144" y="2780928"/>
            <a:chExt cx="2027230" cy="2027991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684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684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694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694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705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705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716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716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684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684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694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694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705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705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716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716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7272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7272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7380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7380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7488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7488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7272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7272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7380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7380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7488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7488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684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684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694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94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705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705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7164192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7164192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684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684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694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94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705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705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7164192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7164192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7272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7272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7380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7380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7488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7488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7272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7272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7380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7380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7488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7488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684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694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705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7164192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7272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7380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7488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5868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868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5976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5976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084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6084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6192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6192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5868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5868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5976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5976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084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6084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6192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6192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30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630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640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640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651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651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662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3" name="Rechteck 352"/>
            <p:cNvSpPr>
              <a:spLocks noChangeAspect="1"/>
            </p:cNvSpPr>
            <p:nvPr/>
          </p:nvSpPr>
          <p:spPr>
            <a:xfrm>
              <a:off x="662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630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630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640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640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651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651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662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662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868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868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976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976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6084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6084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6192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6192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868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868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976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976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6084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6084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6192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6192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630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630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640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640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651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651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6624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6624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630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630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640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640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651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651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6624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6624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6732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6732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6732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6732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6732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6732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6732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6732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868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976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6084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6192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630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640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651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6624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6732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684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684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694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694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705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705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7164264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7164264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684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684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694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694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705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705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7164264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716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7272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7272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7380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7380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7488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7488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7272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7272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7380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7380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7488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7488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684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684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694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694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705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705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716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716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684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694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705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716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7272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7272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7380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7380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7488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7488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7272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7380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7488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868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868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5976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976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6084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6084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6192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6192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868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868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976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5976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6084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6084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6192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6192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630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630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640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640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651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651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6624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6624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630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630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640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640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651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651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6624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662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868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868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976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976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6084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6084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6192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6192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868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976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6084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6192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630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630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640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640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651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651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662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662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630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640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651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662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6732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6732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6732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6732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6732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6732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6732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Textfeld 522"/>
            <p:cNvSpPr txBox="1"/>
            <p:nvPr/>
          </p:nvSpPr>
          <p:spPr>
            <a:xfrm>
              <a:off x="6588003" y="442493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524" name="Textfeld 523"/>
            <p:cNvSpPr txBox="1"/>
            <p:nvPr/>
          </p:nvSpPr>
          <p:spPr>
            <a:xfrm>
              <a:off x="7560026" y="3446383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525" name="Gruppieren 524"/>
          <p:cNvGrpSpPr/>
          <p:nvPr/>
        </p:nvGrpSpPr>
        <p:grpSpPr>
          <a:xfrm>
            <a:off x="4199501" y="4927833"/>
            <a:ext cx="4883371" cy="1657350"/>
            <a:chOff x="839567" y="1773238"/>
            <a:chExt cx="4883371" cy="1657350"/>
          </a:xfrm>
        </p:grpSpPr>
        <p:sp>
          <p:nvSpPr>
            <p:cNvPr id="526" name="Rectangle 19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7" name="Rectangle 21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8" name="Rectangle 24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29" name="Rectangle 26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1" name="Line 47"/>
            <p:cNvSpPr>
              <a:spLocks noChangeShapeType="1"/>
            </p:cNvSpPr>
            <p:nvPr/>
          </p:nvSpPr>
          <p:spPr bwMode="auto">
            <a:xfrm>
              <a:off x="1749444" y="227846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32" name="Text Box 56"/>
            <p:cNvSpPr txBox="1">
              <a:spLocks noChangeArrowheads="1"/>
            </p:cNvSpPr>
            <p:nvPr/>
          </p:nvSpPr>
          <p:spPr bwMode="auto">
            <a:xfrm>
              <a:off x="839567" y="2370852"/>
              <a:ext cx="11466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srgbClr val="000000"/>
                  </a:solidFill>
                </a:rPr>
                <a:t>Optical inputs</a:t>
              </a:r>
            </a:p>
          </p:txBody>
        </p:sp>
        <p:sp>
          <p:nvSpPr>
            <p:cNvPr id="533" name="Rectangle 62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4" name="Rectangle 64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5" name="Rectangle 67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36" name="Rectangle 68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7" name="Rectangle 69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8" name="Rectangle 82"/>
            <p:cNvSpPr>
              <a:spLocks noChangeArrowheads="1"/>
            </p:cNvSpPr>
            <p:nvPr/>
          </p:nvSpPr>
          <p:spPr bwMode="auto">
            <a:xfrm>
              <a:off x="3417888" y="2493963"/>
              <a:ext cx="792162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jFEX</a:t>
              </a:r>
            </a:p>
          </p:txBody>
        </p:sp>
        <p:sp>
          <p:nvSpPr>
            <p:cNvPr id="539" name="Rectangle 87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0" name="Rectangle 88"/>
            <p:cNvSpPr>
              <a:spLocks noChangeArrowheads="1"/>
            </p:cNvSpPr>
            <p:nvPr/>
          </p:nvSpPr>
          <p:spPr bwMode="auto">
            <a:xfrm>
              <a:off x="3417888" y="1773238"/>
              <a:ext cx="792162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eFEX</a:t>
              </a:r>
            </a:p>
          </p:txBody>
        </p:sp>
        <p:sp>
          <p:nvSpPr>
            <p:cNvPr id="541" name="Rectangle 89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2" name="Rectangle 90"/>
            <p:cNvSpPr>
              <a:spLocks noChangeArrowheads="1"/>
            </p:cNvSpPr>
            <p:nvPr/>
          </p:nvSpPr>
          <p:spPr bwMode="auto">
            <a:xfrm>
              <a:off x="2338388" y="1773239"/>
              <a:ext cx="360362" cy="1295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Opt.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b="1" dirty="0">
                <a:solidFill>
                  <a:srgbClr val="000000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/>
              </a:r>
              <a:br>
                <a:rPr lang="en-GB" sz="1000" b="1" dirty="0" smtClean="0">
                  <a:solidFill>
                    <a:srgbClr val="000000"/>
                  </a:solidFill>
                </a:rPr>
              </a:br>
              <a:r>
                <a:rPr lang="en-GB" sz="1000" b="1" dirty="0" smtClean="0">
                  <a:solidFill>
                    <a:srgbClr val="000000"/>
                  </a:solidFill>
                </a:rPr>
                <a:t>Plant</a:t>
              </a:r>
            </a:p>
          </p:txBody>
        </p:sp>
        <p:sp>
          <p:nvSpPr>
            <p:cNvPr id="543" name="Rectangle 92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44" name="Rectangle 93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5" name="Rectangle 94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6" name="Line 99"/>
            <p:cNvSpPr>
              <a:spLocks noChangeShapeType="1"/>
            </p:cNvSpPr>
            <p:nvPr/>
          </p:nvSpPr>
          <p:spPr bwMode="auto">
            <a:xfrm flipV="1">
              <a:off x="2698750" y="2060575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7" name="Line 107"/>
            <p:cNvSpPr>
              <a:spLocks noChangeShapeType="1"/>
            </p:cNvSpPr>
            <p:nvPr/>
          </p:nvSpPr>
          <p:spPr bwMode="auto">
            <a:xfrm>
              <a:off x="4930775" y="2925763"/>
              <a:ext cx="1428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8" name="Line 108"/>
            <p:cNvSpPr>
              <a:spLocks noChangeShapeType="1"/>
            </p:cNvSpPr>
            <p:nvPr/>
          </p:nvSpPr>
          <p:spPr bwMode="auto">
            <a:xfrm>
              <a:off x="4857750" y="3070225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9" name="Line 109"/>
            <p:cNvSpPr>
              <a:spLocks noChangeShapeType="1"/>
            </p:cNvSpPr>
            <p:nvPr/>
          </p:nvSpPr>
          <p:spPr bwMode="auto">
            <a:xfrm>
              <a:off x="4857750" y="3214688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0" name="Line 115"/>
            <p:cNvSpPr>
              <a:spLocks noChangeShapeType="1"/>
            </p:cNvSpPr>
            <p:nvPr/>
          </p:nvSpPr>
          <p:spPr bwMode="auto">
            <a:xfrm flipH="1" flipV="1">
              <a:off x="4570413" y="2062163"/>
              <a:ext cx="360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1" name="Line 116"/>
            <p:cNvSpPr>
              <a:spLocks noChangeShapeType="1"/>
            </p:cNvSpPr>
            <p:nvPr/>
          </p:nvSpPr>
          <p:spPr bwMode="auto">
            <a:xfrm flipH="1" flipV="1">
              <a:off x="4570413" y="2781300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2" name="Line 118"/>
            <p:cNvSpPr>
              <a:spLocks noChangeShapeType="1"/>
            </p:cNvSpPr>
            <p:nvPr/>
          </p:nvSpPr>
          <p:spPr bwMode="auto">
            <a:xfrm flipH="1">
              <a:off x="4857750" y="2781300"/>
              <a:ext cx="0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3" name="Line 119"/>
            <p:cNvSpPr>
              <a:spLocks noChangeShapeType="1"/>
            </p:cNvSpPr>
            <p:nvPr/>
          </p:nvSpPr>
          <p:spPr bwMode="auto">
            <a:xfrm flipV="1">
              <a:off x="4930775" y="2062163"/>
              <a:ext cx="0" cy="863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4" name="Rectangle 125"/>
            <p:cNvSpPr>
              <a:spLocks noChangeArrowheads="1"/>
            </p:cNvSpPr>
            <p:nvPr/>
          </p:nvSpPr>
          <p:spPr bwMode="auto">
            <a:xfrm>
              <a:off x="31305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5" name="Rectangle 126"/>
            <p:cNvSpPr>
              <a:spLocks noChangeArrowheads="1"/>
            </p:cNvSpPr>
            <p:nvPr/>
          </p:nvSpPr>
          <p:spPr bwMode="auto">
            <a:xfrm>
              <a:off x="31305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6" name="Line 99"/>
            <p:cNvSpPr>
              <a:spLocks noChangeShapeType="1"/>
            </p:cNvSpPr>
            <p:nvPr/>
          </p:nvSpPr>
          <p:spPr bwMode="auto">
            <a:xfrm flipV="1">
              <a:off x="2693922" y="2778807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7" name="Line 116"/>
            <p:cNvSpPr>
              <a:spLocks noChangeShapeType="1"/>
            </p:cNvSpPr>
            <p:nvPr/>
          </p:nvSpPr>
          <p:spPr bwMode="auto">
            <a:xfrm>
              <a:off x="2341272" y="2420940"/>
              <a:ext cx="357477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8" name="Line 47"/>
            <p:cNvSpPr>
              <a:spLocks noChangeShapeType="1"/>
            </p:cNvSpPr>
            <p:nvPr/>
          </p:nvSpPr>
          <p:spPr bwMode="auto">
            <a:xfrm>
              <a:off x="1727001" y="270892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23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remarks on baseline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FPGA density reduced </a:t>
            </a:r>
            <a:r>
              <a:rPr lang="en-GB" dirty="0" err="1" smtClean="0"/>
              <a:t>wrt</a:t>
            </a:r>
            <a:r>
              <a:rPr lang="en-GB" dirty="0" smtClean="0"/>
              <a:t> previously presented phi ring scheme</a:t>
            </a:r>
          </a:p>
          <a:p>
            <a:r>
              <a:rPr lang="en-GB" dirty="0" smtClean="0"/>
              <a:t>Still very dense design</a:t>
            </a:r>
          </a:p>
          <a:p>
            <a:r>
              <a:rPr lang="en-GB" dirty="0" smtClean="0"/>
              <a:t>FPGA count might grow again for larger jet option</a:t>
            </a:r>
          </a:p>
          <a:p>
            <a:r>
              <a:rPr lang="en-GB" dirty="0" smtClean="0"/>
              <a:t>Real-time circuitry has absolute precedence over non-real-time components</a:t>
            </a:r>
          </a:p>
          <a:p>
            <a:pPr lvl="1"/>
            <a:r>
              <a:rPr lang="en-GB" dirty="0" smtClean="0"/>
              <a:t>RODs tiny mezzanines or even external modules</a:t>
            </a:r>
          </a:p>
          <a:p>
            <a:pPr lvl="1"/>
            <a:r>
              <a:rPr lang="en-GB" dirty="0" smtClean="0"/>
              <a:t>Any TTC </a:t>
            </a:r>
            <a:r>
              <a:rPr lang="en-GB" dirty="0" smtClean="0"/>
              <a:t>solution must </a:t>
            </a:r>
            <a:r>
              <a:rPr lang="en-GB" dirty="0" smtClean="0"/>
              <a:t>be minimum footprint</a:t>
            </a:r>
          </a:p>
          <a:p>
            <a:pPr lvl="1"/>
            <a:r>
              <a:rPr lang="en-GB" dirty="0" smtClean="0"/>
              <a:t>Power and ATCA control minimized in floor-plan shown</a:t>
            </a:r>
          </a:p>
          <a:p>
            <a:r>
              <a:rPr lang="en-GB" dirty="0" smtClean="0"/>
              <a:t>Baseline design would probably allow for low-latency direct output into L1Topo (48 fibres total)</a:t>
            </a:r>
          </a:p>
          <a:p>
            <a:r>
              <a:rPr lang="en-GB" dirty="0" smtClean="0"/>
              <a:t>Output consolidation possible at some latency penalty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496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8-module</a:t>
            </a:r>
            <a:r>
              <a:rPr lang="en-GB" dirty="0" smtClean="0"/>
              <a:t>, single crate </a:t>
            </a:r>
            <a:r>
              <a:rPr lang="en-GB" dirty="0" err="1" smtClean="0"/>
              <a:t>jFEX</a:t>
            </a:r>
            <a:r>
              <a:rPr lang="en-GB" dirty="0" smtClean="0"/>
              <a:t> </a:t>
            </a:r>
            <a:r>
              <a:rPr lang="en-GB" dirty="0" smtClean="0"/>
              <a:t>possible </a:t>
            </a:r>
            <a:r>
              <a:rPr lang="en-GB" dirty="0" smtClean="0"/>
              <a:t>with today’s technology</a:t>
            </a:r>
          </a:p>
          <a:p>
            <a:r>
              <a:rPr lang="en-GB" dirty="0" smtClean="0"/>
              <a:t>Use of </a:t>
            </a:r>
            <a:r>
              <a:rPr lang="en-GB" dirty="0"/>
              <a:t>M</a:t>
            </a:r>
            <a:r>
              <a:rPr lang="en-GB" dirty="0" smtClean="0"/>
              <a:t>icroPODs challenging (thermal and mechanical)</a:t>
            </a:r>
            <a:br>
              <a:rPr lang="en-GB" dirty="0" smtClean="0"/>
            </a:br>
            <a:r>
              <a:rPr lang="en-GB" dirty="0" smtClean="0"/>
              <a:t> –  o/e engine is the same as in popular </a:t>
            </a:r>
            <a:r>
              <a:rPr lang="en-GB" dirty="0"/>
              <a:t>M</a:t>
            </a:r>
            <a:r>
              <a:rPr lang="en-GB" dirty="0" smtClean="0"/>
              <a:t>iniPODs</a:t>
            </a:r>
          </a:p>
          <a:p>
            <a:r>
              <a:rPr lang="en-GB" dirty="0" smtClean="0"/>
              <a:t>Eta strip (phi  quad) scheme allows for fine granularity and large </a:t>
            </a:r>
            <a:r>
              <a:rPr lang="en-GB" dirty="0"/>
              <a:t>environment 0.9×0.9 @</a:t>
            </a:r>
            <a:r>
              <a:rPr lang="en-GB" dirty="0" smtClean="0"/>
              <a:t> </a:t>
            </a:r>
            <a:r>
              <a:rPr lang="en-GB" dirty="0" smtClean="0"/>
              <a:t>6.4Gb/s</a:t>
            </a:r>
          </a:p>
          <a:p>
            <a:r>
              <a:rPr lang="en-GB" dirty="0" smtClean="0"/>
              <a:t>Relies on lower latency of incoming data </a:t>
            </a:r>
            <a:r>
              <a:rPr lang="en-GB" dirty="0"/>
              <a:t>near η=0</a:t>
            </a:r>
            <a:endParaRPr lang="en-GB" dirty="0" smtClean="0"/>
          </a:p>
          <a:p>
            <a:r>
              <a:rPr lang="en-GB" dirty="0" smtClean="0"/>
              <a:t>With 100% duplication of input data at source there is enough environment data available on-module for larger environment</a:t>
            </a:r>
          </a:p>
          <a:p>
            <a:r>
              <a:rPr lang="en-GB" dirty="0" smtClean="0"/>
              <a:t>Higher transmission rates </a:t>
            </a:r>
          </a:p>
          <a:p>
            <a:r>
              <a:rPr lang="en-GB" dirty="0" smtClean="0"/>
              <a:t>DPS needs to handle the required </a:t>
            </a:r>
            <a:r>
              <a:rPr lang="en-GB" dirty="0" smtClean="0"/>
              <a:t>100% duplication </a:t>
            </a:r>
            <a:r>
              <a:rPr lang="en-GB" dirty="0" smtClean="0"/>
              <a:t>in phi</a:t>
            </a:r>
          </a:p>
          <a:p>
            <a:pPr marL="0" indent="0">
              <a:buNone/>
            </a:pPr>
            <a:r>
              <a:rPr lang="en-GB" dirty="0" smtClean="0"/>
              <a:t>Details </a:t>
            </a:r>
            <a:r>
              <a:rPr lang="en-GB" dirty="0"/>
              <a:t>of fibre organization and content </a:t>
            </a:r>
            <a:r>
              <a:rPr lang="en-GB" dirty="0" smtClean="0"/>
              <a:t>to be defined.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Started </a:t>
            </a:r>
            <a:r>
              <a:rPr lang="en-GB" dirty="0" smtClean="0"/>
              <a:t>work on detailed specifications, in parallel exploring higher data rates…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14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Intro: L1Calo Phase-1 System / Jets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043781" y="2347468"/>
            <a:ext cx="382806" cy="198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167500" y="2217292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2483644" y="2564954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2483644" y="1844229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1404144" y="1844230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1764506" y="2131566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2412206" y="3384102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3996531" y="29967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3923506" y="3141216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3923506" y="3285679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3996531" y="34285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3923506" y="3285679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3636169" y="3860354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3636169" y="4581079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3996531" y="34285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3636169" y="2133154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3636169" y="2852291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3923506" y="2852291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3996531" y="2133154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2326832" y="5366902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2614169" y="5295464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21963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21963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045468" y="3384103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051983" y="2995495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1759678" y="2849798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045468" y="2995495"/>
            <a:ext cx="0" cy="38860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1407028" y="2491931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74" name="Line 97"/>
          <p:cNvSpPr>
            <a:spLocks noChangeShapeType="1"/>
          </p:cNvSpPr>
          <p:nvPr/>
        </p:nvSpPr>
        <p:spPr bwMode="auto">
          <a:xfrm flipH="1" flipV="1">
            <a:off x="1547018" y="3390455"/>
            <a:ext cx="241776" cy="61889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9" name="Line 97"/>
          <p:cNvSpPr>
            <a:spLocks noChangeShapeType="1"/>
          </p:cNvSpPr>
          <p:nvPr/>
        </p:nvSpPr>
        <p:spPr bwMode="auto">
          <a:xfrm flipV="1">
            <a:off x="1031100" y="2707903"/>
            <a:ext cx="395487" cy="3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074288" y="2491931"/>
            <a:ext cx="1699928" cy="17207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Inhaltsplatzhalter 2"/>
          <p:cNvSpPr>
            <a:spLocks noGrp="1"/>
          </p:cNvSpPr>
          <p:nvPr>
            <p:ph idx="1"/>
          </p:nvPr>
        </p:nvSpPr>
        <p:spPr>
          <a:xfrm>
            <a:off x="4931568" y="1340768"/>
            <a:ext cx="3998150" cy="51600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Jets</a:t>
            </a:r>
          </a:p>
          <a:p>
            <a:pPr marL="0" indent="0">
              <a:buNone/>
            </a:pPr>
            <a:r>
              <a:rPr lang="en-GB" dirty="0" smtClean="0"/>
              <a:t>Phase-0</a:t>
            </a:r>
          </a:p>
          <a:p>
            <a:r>
              <a:rPr lang="en-GB" dirty="0" smtClean="0"/>
              <a:t>Jet elements 0.2 x 0.2 </a:t>
            </a:r>
            <a:r>
              <a:rPr lang="el-GR" dirty="0" smtClean="0"/>
              <a:t>(η×φ)</a:t>
            </a:r>
            <a:r>
              <a:rPr lang="de-DE" dirty="0" smtClean="0"/>
              <a:t> (</a:t>
            </a:r>
            <a:r>
              <a:rPr lang="de-DE" dirty="0" err="1" smtClean="0"/>
              <a:t>pre-processor</a:t>
            </a:r>
            <a:r>
              <a:rPr lang="de-DE" dirty="0" smtClean="0"/>
              <a:t>)</a:t>
            </a:r>
            <a:endParaRPr lang="en-GB" dirty="0" smtClean="0"/>
          </a:p>
          <a:p>
            <a:r>
              <a:rPr lang="en-GB" dirty="0" smtClean="0"/>
              <a:t>Sliding window processor for jet finding JEP / JEM</a:t>
            </a:r>
          </a:p>
          <a:p>
            <a:r>
              <a:rPr lang="en-GB" dirty="0" smtClean="0"/>
              <a:t>Jet multiplicity determination</a:t>
            </a:r>
          </a:p>
          <a:p>
            <a:r>
              <a:rPr lang="en-GB" dirty="0" smtClean="0"/>
              <a:t>Jet feature extraction into L1Topo (pre-phase1)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/>
              <a:t>P</a:t>
            </a:r>
            <a:r>
              <a:rPr lang="en-GB" dirty="0" smtClean="0"/>
              <a:t>hase-1: jet feature extractor </a:t>
            </a:r>
            <a:r>
              <a:rPr lang="en-GB" dirty="0" err="1" smtClean="0"/>
              <a:t>jFEX</a:t>
            </a:r>
            <a:endParaRPr lang="en-GB" dirty="0" smtClean="0"/>
          </a:p>
          <a:p>
            <a:r>
              <a:rPr lang="en-GB" dirty="0" smtClean="0"/>
              <a:t>Improve on jet finding (and MET measurement)</a:t>
            </a:r>
          </a:p>
          <a:p>
            <a:r>
              <a:rPr lang="en-GB" dirty="0" smtClean="0"/>
              <a:t>Finer granularity</a:t>
            </a:r>
          </a:p>
          <a:p>
            <a:endParaRPr lang="en-GB" dirty="0" smtClean="0"/>
          </a:p>
        </p:txBody>
      </p:sp>
      <p:cxnSp>
        <p:nvCxnSpPr>
          <p:cNvPr id="9" name="Gerader Verbinder 8"/>
          <p:cNvCxnSpPr/>
          <p:nvPr/>
        </p:nvCxnSpPr>
        <p:spPr>
          <a:xfrm flipV="1">
            <a:off x="3774215" y="1556792"/>
            <a:ext cx="1157352" cy="9351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96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input data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6072206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Fibre optical inputs only</a:t>
            </a:r>
          </a:p>
          <a:p>
            <a:pPr marL="342900" lvl="1" indent="-342900"/>
            <a:r>
              <a:rPr lang="en-GB" dirty="0"/>
              <a:t>F</a:t>
            </a:r>
            <a:r>
              <a:rPr lang="en-GB" dirty="0" smtClean="0"/>
              <a:t>ibre bundles via patch panel / fibre re-bundling stage</a:t>
            </a:r>
          </a:p>
          <a:p>
            <a:pPr marL="342900" lvl="1" indent="-342900"/>
            <a:r>
              <a:rPr lang="en-GB" dirty="0" smtClean="0"/>
              <a:t>Granularity </a:t>
            </a:r>
            <a:r>
              <a:rPr lang="en-GB" dirty="0"/>
              <a:t>.1</a:t>
            </a:r>
            <a:r>
              <a:rPr lang="en-GB" dirty="0">
                <a:sym typeface="Wingdings" pitchFamily="2" charset="2"/>
              </a:rPr>
              <a:t>×.1 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>
                <a:sym typeface="Wingdings" pitchFamily="2" charset="2"/>
              </a:rPr>
              <a:t>One electromagnetic, one hadronic </a:t>
            </a:r>
            <a:r>
              <a:rPr lang="en-GB" dirty="0" smtClean="0">
                <a:sym typeface="Wingdings" pitchFamily="2" charset="2"/>
              </a:rPr>
              <a:t>tower </a:t>
            </a:r>
            <a:r>
              <a:rPr lang="en-GB" dirty="0">
                <a:sym typeface="Wingdings" pitchFamily="2" charset="2"/>
              </a:rPr>
              <a:t>per 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 bin</a:t>
            </a:r>
            <a:endParaRPr lang="en-GB" dirty="0"/>
          </a:p>
          <a:p>
            <a:r>
              <a:rPr lang="en-GB" dirty="0" smtClean="0"/>
              <a:t>Baseline </a:t>
            </a:r>
            <a:r>
              <a:rPr lang="en-GB" dirty="0" smtClean="0"/>
              <a:t>6.4 </a:t>
            </a:r>
            <a:r>
              <a:rPr lang="en-GB" dirty="0"/>
              <a:t>Gb/s line rate, 8b/10b encoding,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128 bit per BC </a:t>
            </a:r>
          </a:p>
          <a:p>
            <a:r>
              <a:rPr lang="en-GB" dirty="0" smtClean="0"/>
              <a:t>16bit energy per  </a:t>
            </a:r>
            <a:r>
              <a:rPr lang="en-GB" dirty="0"/>
              <a:t>tower, 8 towers per </a:t>
            </a:r>
            <a:r>
              <a:rPr lang="en-GB" dirty="0" smtClean="0"/>
              <a:t>fibre</a:t>
            </a:r>
          </a:p>
          <a:p>
            <a:endParaRPr lang="en-GB" dirty="0" smtClean="0"/>
          </a:p>
          <a:p>
            <a:r>
              <a:rPr lang="en-GB" dirty="0" err="1" smtClean="0"/>
              <a:t>LAr</a:t>
            </a:r>
            <a:r>
              <a:rPr lang="en-GB" dirty="0" smtClean="0"/>
              <a:t> </a:t>
            </a:r>
            <a:r>
              <a:rPr lang="en-GB" dirty="0" smtClean="0"/>
              <a:t>data from DPS </a:t>
            </a:r>
          </a:p>
          <a:p>
            <a:r>
              <a:rPr lang="en-GB" dirty="0" smtClean="0"/>
              <a:t>Tile … </a:t>
            </a:r>
            <a:r>
              <a:rPr lang="en-GB" dirty="0" smtClean="0"/>
              <a:t>options…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6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Sliding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endParaRPr lang="de-DE" dirty="0"/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294084" y="720707"/>
            <a:ext cx="8652435" cy="581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J</a:t>
            </a:r>
            <a:r>
              <a:rPr lang="en-GB" dirty="0" smtClean="0"/>
              <a:t>et </a:t>
            </a:r>
            <a:r>
              <a:rPr lang="en-GB" dirty="0"/>
              <a:t>elements (towers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ROIs              </a:t>
            </a:r>
            <a:r>
              <a:rPr lang="en-GB" dirty="0"/>
              <a:t>environment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sz="1000" dirty="0" smtClean="0"/>
          </a:p>
          <a:p>
            <a:r>
              <a:rPr lang="en-GB" dirty="0" smtClean="0"/>
              <a:t>Increase </a:t>
            </a:r>
            <a:r>
              <a:rPr lang="en-GB" dirty="0"/>
              <a:t>dynamic range</a:t>
            </a:r>
          </a:p>
          <a:p>
            <a:r>
              <a:rPr lang="en-GB" dirty="0" smtClean="0"/>
              <a:t>Improve </a:t>
            </a:r>
            <a:r>
              <a:rPr lang="en-GB" dirty="0"/>
              <a:t>granularity by factor of four, to 0.1×0.1 (</a:t>
            </a:r>
            <a:r>
              <a:rPr lang="en-GB" dirty="0" err="1"/>
              <a:t>η×φ</a:t>
            </a:r>
            <a:r>
              <a:rPr lang="en-GB" dirty="0"/>
              <a:t>)</a:t>
            </a:r>
          </a:p>
          <a:p>
            <a:r>
              <a:rPr lang="en-GB" dirty="0"/>
              <a:t>Slightly increase environment (0.9 × 0.9 baseline)</a:t>
            </a:r>
          </a:p>
          <a:p>
            <a:r>
              <a:rPr lang="en-GB" dirty="0"/>
              <a:t>Allow for flexibility in jet definition (non-square jet shape, Gaussian filter, …)</a:t>
            </a:r>
          </a:p>
          <a:p>
            <a:r>
              <a:rPr lang="en-GB" dirty="0"/>
              <a:t>Fat jets to be calculated from high granularity small jets</a:t>
            </a:r>
          </a:p>
          <a:p>
            <a:r>
              <a:rPr lang="en-GB" dirty="0"/>
              <a:t>Optionally increase jet environment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3686481" y="836376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 rot="16200000">
            <a:off x="6995983" y="-281979"/>
            <a:ext cx="864096" cy="3036978"/>
            <a:chOff x="395686" y="1413202"/>
            <a:chExt cx="864096" cy="3036978"/>
          </a:xfrm>
        </p:grpSpPr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043758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827734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611710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395686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043758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827734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611710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395686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043758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827734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11710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395686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1043758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827734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611710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395686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1043758" y="249597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827734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11710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395686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1043758" y="271200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827734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611710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395686" y="27120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1043758" y="2928024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827734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611710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395686" y="2928024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1043758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827734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611710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395686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1043758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827734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11710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395686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043758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827734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611710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395686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1043758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827734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11710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395686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1043758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827734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11710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395686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53" name="Rechteck 352"/>
          <p:cNvSpPr>
            <a:spLocks noChangeAspect="1"/>
          </p:cNvSpPr>
          <p:nvPr/>
        </p:nvSpPr>
        <p:spPr>
          <a:xfrm>
            <a:off x="4391990" y="960235"/>
            <a:ext cx="616887" cy="616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331640" y="1113461"/>
            <a:ext cx="432048" cy="432048"/>
            <a:chOff x="8518664" y="2588390"/>
            <a:chExt cx="432048" cy="432048"/>
          </a:xfrm>
        </p:grpSpPr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8734688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8518664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8734688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8518664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1" name="Gruppieren 60"/>
          <p:cNvGrpSpPr>
            <a:grpSpLocks noChangeAspect="1"/>
          </p:cNvGrpSpPr>
          <p:nvPr/>
        </p:nvGrpSpPr>
        <p:grpSpPr>
          <a:xfrm>
            <a:off x="1331640" y="4860572"/>
            <a:ext cx="7533378" cy="1760752"/>
            <a:chOff x="142332" y="4537303"/>
            <a:chExt cx="8586036" cy="2006786"/>
          </a:xfrm>
        </p:grpSpPr>
        <p:cxnSp>
          <p:nvCxnSpPr>
            <p:cNvPr id="62" name="Gerader Verbinder 61"/>
            <p:cNvCxnSpPr/>
            <p:nvPr/>
          </p:nvCxnSpPr>
          <p:spPr>
            <a:xfrm>
              <a:off x="1259632" y="4950109"/>
              <a:ext cx="0" cy="15618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/>
            <p:cNvSpPr txBox="1"/>
            <p:nvPr/>
          </p:nvSpPr>
          <p:spPr>
            <a:xfrm>
              <a:off x="142332" y="6174757"/>
              <a:ext cx="4247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Phase 0         Phase 1</a:t>
              </a:r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1443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1443163" y="528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1551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1551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1659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1659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1767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1767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1443163" y="539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1443163" y="550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1551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1551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1659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1659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1767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1767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1875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1875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1983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1983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2091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2091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2199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2199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1875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1875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1983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1983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2091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2091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2199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2199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1443163" y="5611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1443163" y="571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1551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1551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1659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1659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1767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1767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1443163" y="582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1443163" y="593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1551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1551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1659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1659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1767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1767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1875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1875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1983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1983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2091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2091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2199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2199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1875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1875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1983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1983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2091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2091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2199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2199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2307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2307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2307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2307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2307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2307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2307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2307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1443163" y="604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1551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1659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1767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1875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1983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2091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2199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2307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45" name="Gruppieren 144"/>
            <p:cNvGrpSpPr/>
            <p:nvPr/>
          </p:nvGrpSpPr>
          <p:grpSpPr>
            <a:xfrm>
              <a:off x="277222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732" name="Rechteck 731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3" name="Rechteck 732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4" name="Rechteck 733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5" name="Rechteck 734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6" name="Rechteck 735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7" name="Rechteck 736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8" name="Rechteck 737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9" name="Rechteck 738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0" name="Rechteck 739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1" name="Rechteck 740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2" name="Rechteck 741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3" name="Rechteck 742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4" name="Rechteck 743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5" name="Rechteck 744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6" name="Rechteck 745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7" name="Rechteck 746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8" name="Rechteck 747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9" name="Rechteck 748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0" name="Rechteck 749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1" name="Rechteck 750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2" name="Rechteck 751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3" name="Rechteck 752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4" name="Rechteck 753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5" name="Rechteck 754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6" name="Rechteck 755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7" name="Rechteck 756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8" name="Rechteck 757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9" name="Rechteck 758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0" name="Rechteck 759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1" name="Rechteck 760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2" name="Rechteck 761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3" name="Rechteck 762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4" name="Rechteck 763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5" name="Rechteck 764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6" name="Rechteck 765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7" name="Rechteck 766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8" name="Rechteck 767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9" name="Rechteck 768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0" name="Rechteck 769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1" name="Rechteck 770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2" name="Rechteck 771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3" name="Rechteck 772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4" name="Rechteck 773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5" name="Rechteck 774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6" name="Rechteck 775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7" name="Rechteck 776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8" name="Rechteck 777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9" name="Rechteck 778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0" name="Rechteck 779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1" name="Rechteck 780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2" name="Rechteck 781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3" name="Rechteck 782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4" name="Rechteck 783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5" name="Rechteck 784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6" name="Rechteck 785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7" name="Rechteck 786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8" name="Rechteck 787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9" name="Rechteck 788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0" name="Rechteck 789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1" name="Rechteck 790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2" name="Rechteck 791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3" name="Rechteck 792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4" name="Rechteck 793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5" name="Rechteck 794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6" name="Rechteck 795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7" name="Rechteck 796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8" name="Rechteck 797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9" name="Rechteck 798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0" name="Rechteck 799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1" name="Rechteck 800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2" name="Rechteck 801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3" name="Rechteck 802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4" name="Rechteck 803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5" name="Rechteck 804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6" name="Rechteck 805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7" name="Rechteck 806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8" name="Rechteck 807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9" name="Rechteck 808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0" name="Rechteck 809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1" name="Rechteck 810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2" name="Rechteck 811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085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085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93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193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01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301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409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409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085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085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193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193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301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301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409976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409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518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518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626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626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734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734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4842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4842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4518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4518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4626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4626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4734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4734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4842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4842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4085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085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193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193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301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301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409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409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085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085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193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193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301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301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409976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4409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4518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4518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4626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4626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4734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4734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4842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4842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4518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4518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4626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4626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734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734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4842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842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950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4950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4950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4950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950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950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950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950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085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193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301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09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18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626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734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842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950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28" name="Gruppieren 227"/>
            <p:cNvGrpSpPr/>
            <p:nvPr/>
          </p:nvGrpSpPr>
          <p:grpSpPr>
            <a:xfrm>
              <a:off x="543964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651" name="Rechteck 65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2" name="Rechteck 65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3" name="Rechteck 65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4" name="Rechteck 65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5" name="Rechteck 65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6" name="Rechteck 65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7" name="Rechteck 65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8" name="Rechteck 65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9" name="Rechteck 65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0" name="Rechteck 65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1" name="Rechteck 66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2" name="Rechteck 66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3" name="Rechteck 66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4" name="Rechteck 66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5" name="Rechteck 66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6" name="Rechteck 66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7" name="Rechteck 66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8" name="Rechteck 66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9" name="Rechteck 66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0" name="Rechteck 66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1" name="Rechteck 67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2" name="Rechteck 67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3" name="Rechteck 67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4" name="Rechteck 67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5" name="Rechteck 67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6" name="Rechteck 67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7" name="Rechteck 67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8" name="Rechteck 67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9" name="Rechteck 67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0" name="Rechteck 67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1" name="Rechteck 68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2" name="Rechteck 68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3" name="Rechteck 68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4" name="Rechteck 68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5" name="Rechteck 68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6" name="Rechteck 68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7" name="Rechteck 68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8" name="Rechteck 68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9" name="Rechteck 68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0" name="Rechteck 68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1" name="Rechteck 69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2" name="Rechteck 69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3" name="Rechteck 69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4" name="Rechteck 69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5" name="Rechteck 69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6" name="Rechteck 69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7" name="Rechteck 69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8" name="Rechteck 69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9" name="Rechteck 69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0" name="Rechteck 69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1" name="Rechteck 70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2" name="Rechteck 70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3" name="Rechteck 70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4" name="Rechteck 70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5" name="Rechteck 70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6" name="Rechteck 70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7" name="Rechteck 70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8" name="Rechteck 70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9" name="Rechteck 70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0" name="Rechteck 70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1" name="Rechteck 71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2" name="Rechteck 71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3" name="Rechteck 71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4" name="Rechteck 71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5" name="Rechteck 71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6" name="Rechteck 71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7" name="Rechteck 71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8" name="Rechteck 71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9" name="Rechteck 71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0" name="Rechteck 71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1" name="Rechteck 72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2" name="Rechteck 72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3" name="Rechteck 72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4" name="Rechteck 72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5" name="Rechteck 72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6" name="Rechteck 72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7" name="Rechteck 72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8" name="Rechteck 72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9" name="Rechteck 72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0" name="Rechteck 72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1" name="Rechteck 73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29" name="Gruppieren 228"/>
            <p:cNvGrpSpPr/>
            <p:nvPr/>
          </p:nvGrpSpPr>
          <p:grpSpPr>
            <a:xfrm>
              <a:off x="6753770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570" name="Rechteck 56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1" name="Rechteck 57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2" name="Rechteck 57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3" name="Rechteck 57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4" name="Rechteck 57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5" name="Rechteck 57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6" name="Rechteck 57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7" name="Rechteck 57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8" name="Rechteck 57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9" name="Rechteck 57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0" name="Rechteck 57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1" name="Rechteck 58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2" name="Rechteck 58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3" name="Rechteck 58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4" name="Rechteck 58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5" name="Rechteck 58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6" name="Rechteck 58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7" name="Rechteck 58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8" name="Rechteck 58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9" name="Rechteck 58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0" name="Rechteck 58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1" name="Rechteck 59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2" name="Rechteck 59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3" name="Rechteck 59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4" name="Rechteck 59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5" name="Rechteck 59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6" name="Rechteck 59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7" name="Rechteck 59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8" name="Rechteck 59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9" name="Rechteck 59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0" name="Rechteck 59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1" name="Rechteck 60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2" name="Rechteck 60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3" name="Rechteck 60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4" name="Rechteck 60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5" name="Rechteck 60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6" name="Rechteck 60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7" name="Rechteck 60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8" name="Rechteck 60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9" name="Rechteck 60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0" name="Rechteck 60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1" name="Rechteck 61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2" name="Rechteck 61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3" name="Rechteck 61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4" name="Rechteck 61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5" name="Rechteck 61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6" name="Rechteck 61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7" name="Rechteck 61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8" name="Rechteck 61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9" name="Rechteck 61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0" name="Rechteck 61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1" name="Rechteck 62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2" name="Rechteck 62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3" name="Rechteck 62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4" name="Rechteck 62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5" name="Rechteck 62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6" name="Rechteck 62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7" name="Rechteck 62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8" name="Rechteck 62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9" name="Rechteck 62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0" name="Rechteck 62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1" name="Rechteck 63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2" name="Rechteck 63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3" name="Rechteck 63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4" name="Rechteck 63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5" name="Rechteck 63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6" name="Rechteck 63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7" name="Rechteck 63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8" name="Rechteck 63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9" name="Rechteck 63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0" name="Rechteck 63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1" name="Rechteck 64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2" name="Rechteck 64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3" name="Rechteck 64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4" name="Rechteck 64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5" name="Rechteck 64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6" name="Rechteck 64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7" name="Rechteck 64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8" name="Rechteck 64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9" name="Rechteck 64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0" name="Rechteck 64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30" name="Gruppieren 229"/>
            <p:cNvGrpSpPr/>
            <p:nvPr/>
          </p:nvGrpSpPr>
          <p:grpSpPr>
            <a:xfrm>
              <a:off x="169816" y="5291633"/>
              <a:ext cx="1377758" cy="871688"/>
              <a:chOff x="65405" y="5229943"/>
              <a:chExt cx="1377758" cy="871688"/>
            </a:xfrm>
          </p:grpSpPr>
          <p:cxnSp>
            <p:nvCxnSpPr>
              <p:cNvPr id="552" name="Gerader Verbinder 551"/>
              <p:cNvCxnSpPr/>
              <p:nvPr/>
            </p:nvCxnSpPr>
            <p:spPr>
              <a:xfrm flipH="1">
                <a:off x="401654" y="6100389"/>
                <a:ext cx="104150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Gerader Verbinder 552"/>
              <p:cNvCxnSpPr/>
              <p:nvPr/>
            </p:nvCxnSpPr>
            <p:spPr>
              <a:xfrm flipH="1">
                <a:off x="385634" y="5229943"/>
                <a:ext cx="1057529" cy="635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4" name="Rechteck 553"/>
              <p:cNvSpPr>
                <a:spLocks noChangeAspect="1"/>
              </p:cNvSpPr>
              <p:nvPr/>
            </p:nvSpPr>
            <p:spPr>
              <a:xfrm>
                <a:off x="713477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5" name="Rechteck 554"/>
              <p:cNvSpPr>
                <a:spLocks noChangeAspect="1"/>
              </p:cNvSpPr>
              <p:nvPr/>
            </p:nvSpPr>
            <p:spPr>
              <a:xfrm>
                <a:off x="497453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6" name="Rechteck 555"/>
              <p:cNvSpPr>
                <a:spLocks noChangeAspect="1"/>
              </p:cNvSpPr>
              <p:nvPr/>
            </p:nvSpPr>
            <p:spPr>
              <a:xfrm>
                <a:off x="281429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7" name="Rechteck 556"/>
              <p:cNvSpPr>
                <a:spLocks noChangeAspect="1"/>
              </p:cNvSpPr>
              <p:nvPr/>
            </p:nvSpPr>
            <p:spPr>
              <a:xfrm>
                <a:off x="65405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8" name="Rechteck 557"/>
              <p:cNvSpPr>
                <a:spLocks noChangeAspect="1"/>
              </p:cNvSpPr>
              <p:nvPr/>
            </p:nvSpPr>
            <p:spPr>
              <a:xfrm>
                <a:off x="713477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9" name="Rechteck 558"/>
              <p:cNvSpPr>
                <a:spLocks noChangeAspect="1"/>
              </p:cNvSpPr>
              <p:nvPr/>
            </p:nvSpPr>
            <p:spPr>
              <a:xfrm>
                <a:off x="497453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0" name="Rechteck 559"/>
              <p:cNvSpPr>
                <a:spLocks noChangeAspect="1"/>
              </p:cNvSpPr>
              <p:nvPr/>
            </p:nvSpPr>
            <p:spPr>
              <a:xfrm>
                <a:off x="281429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1" name="Rechteck 560"/>
              <p:cNvSpPr>
                <a:spLocks noChangeAspect="1"/>
              </p:cNvSpPr>
              <p:nvPr/>
            </p:nvSpPr>
            <p:spPr>
              <a:xfrm>
                <a:off x="65405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2" name="Rechteck 561"/>
              <p:cNvSpPr>
                <a:spLocks noChangeAspect="1"/>
              </p:cNvSpPr>
              <p:nvPr/>
            </p:nvSpPr>
            <p:spPr>
              <a:xfrm>
                <a:off x="713477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3" name="Rechteck 562"/>
              <p:cNvSpPr>
                <a:spLocks noChangeAspect="1"/>
              </p:cNvSpPr>
              <p:nvPr/>
            </p:nvSpPr>
            <p:spPr>
              <a:xfrm>
                <a:off x="497453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4" name="Rechteck 563"/>
              <p:cNvSpPr>
                <a:spLocks noChangeAspect="1"/>
              </p:cNvSpPr>
              <p:nvPr/>
            </p:nvSpPr>
            <p:spPr>
              <a:xfrm>
                <a:off x="281429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5" name="Rechteck 564"/>
              <p:cNvSpPr>
                <a:spLocks noChangeAspect="1"/>
              </p:cNvSpPr>
              <p:nvPr/>
            </p:nvSpPr>
            <p:spPr>
              <a:xfrm>
                <a:off x="65405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6" name="Rechteck 565"/>
              <p:cNvSpPr>
                <a:spLocks noChangeAspect="1"/>
              </p:cNvSpPr>
              <p:nvPr/>
            </p:nvSpPr>
            <p:spPr>
              <a:xfrm>
                <a:off x="713477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7" name="Rechteck 566"/>
              <p:cNvSpPr>
                <a:spLocks noChangeAspect="1"/>
              </p:cNvSpPr>
              <p:nvPr/>
            </p:nvSpPr>
            <p:spPr>
              <a:xfrm>
                <a:off x="497453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8" name="Rechteck 567"/>
              <p:cNvSpPr>
                <a:spLocks noChangeAspect="1"/>
              </p:cNvSpPr>
              <p:nvPr/>
            </p:nvSpPr>
            <p:spPr>
              <a:xfrm>
                <a:off x="281429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9" name="Rechteck 568"/>
              <p:cNvSpPr>
                <a:spLocks noChangeAspect="1"/>
              </p:cNvSpPr>
              <p:nvPr/>
            </p:nvSpPr>
            <p:spPr>
              <a:xfrm>
                <a:off x="65405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1765802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1873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1981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2089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1765802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1765802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1765802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1873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1873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1981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1981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2089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2089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2197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1873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1981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2089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2197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2305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2305850" y="5728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2305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52" name="Gruppieren 251"/>
            <p:cNvGrpSpPr/>
            <p:nvPr/>
          </p:nvGrpSpPr>
          <p:grpSpPr>
            <a:xfrm>
              <a:off x="7725818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471" name="Rechteck 47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2" name="Rechteck 47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3" name="Rechteck 47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4" name="Rechteck 47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5" name="Rechteck 47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6" name="Rechteck 47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7" name="Rechteck 47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8" name="Rechteck 47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9" name="Rechteck 47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0" name="Rechteck 47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1" name="Rechteck 48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2" name="Rechteck 48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3" name="Rechteck 48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4" name="Rechteck 48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5" name="Rechteck 48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6" name="Rechteck 48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7" name="Rechteck 48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8" name="Rechteck 48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9" name="Rechteck 48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0" name="Rechteck 48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1" name="Rechteck 49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2" name="Rechteck 49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3" name="Rechteck 49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4" name="Rechteck 49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5" name="Rechteck 49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6" name="Rechteck 49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7" name="Rechteck 49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8" name="Rechteck 49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9" name="Rechteck 49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0" name="Rechteck 49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1" name="Rechteck 50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2" name="Rechteck 50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3" name="Rechteck 50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4" name="Rechteck 50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5" name="Rechteck 50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6" name="Rechteck 50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7" name="Rechteck 50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8" name="Rechteck 50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9" name="Rechteck 50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0" name="Rechteck 50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1" name="Rechteck 51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2" name="Rechteck 51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3" name="Rechteck 51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4" name="Rechteck 51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5" name="Rechteck 51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6" name="Rechteck 51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7" name="Rechteck 51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8" name="Rechteck 51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9" name="Rechteck 51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0" name="Rechteck 51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1" name="Rechteck 52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2" name="Rechteck 52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3" name="Rechteck 52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4" name="Rechteck 52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5" name="Rechteck 52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6" name="Rechteck 52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7" name="Rechteck 52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8" name="Rechteck 52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9" name="Rechteck 52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0" name="Rechteck 52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1" name="Rechteck 53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2" name="Rechteck 53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3" name="Rechteck 53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4" name="Rechteck 53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5" name="Rechteck 53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6" name="Rechteck 53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7" name="Rechteck 53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8" name="Rechteck 53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9" name="Rechteck 53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0" name="Rechteck 53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1" name="Rechteck 54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2" name="Rechteck 54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3" name="Rechteck 54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4" name="Rechteck 54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5" name="Rechteck 54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6" name="Rechteck 54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7" name="Rechteck 54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8" name="Rechteck 54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9" name="Rechteck 54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0" name="Rechteck 54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1" name="Rechteck 55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3" name="Gruppieren 252"/>
            <p:cNvGrpSpPr/>
            <p:nvPr/>
          </p:nvGrpSpPr>
          <p:grpSpPr>
            <a:xfrm>
              <a:off x="6753722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390" name="Rechteck 38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1" name="Rechteck 39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2" name="Rechteck 39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3" name="Rechteck 39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4" name="Rechteck 39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5" name="Rechteck 39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6" name="Rechteck 39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7" name="Rechteck 39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8" name="Rechteck 39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9" name="Rechteck 39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0" name="Rechteck 39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1" name="Rechteck 40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2" name="Rechteck 40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3" name="Rechteck 40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4" name="Rechteck 40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5" name="Rechteck 40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6" name="Rechteck 40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7" name="Rechteck 40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8" name="Rechteck 40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9" name="Rechteck 40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0" name="Rechteck 40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1" name="Rechteck 41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2" name="Rechteck 41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3" name="Rechteck 41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4" name="Rechteck 41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5" name="Rechteck 41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6" name="Rechteck 41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7" name="Rechteck 41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8" name="Rechteck 41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9" name="Rechteck 41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0" name="Rechteck 41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1" name="Rechteck 42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2" name="Rechteck 42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3" name="Rechteck 42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4" name="Rechteck 42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5" name="Rechteck 42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6" name="Rechteck 42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7" name="Rechteck 42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8" name="Rechteck 42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9" name="Rechteck 42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0" name="Rechteck 42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1" name="Rechteck 43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2" name="Rechteck 43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3" name="Rechteck 43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4" name="Rechteck 43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5" name="Rechteck 43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6" name="Rechteck 43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7" name="Rechteck 43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8" name="Rechteck 43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9" name="Rechteck 43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0" name="Rechteck 43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1" name="Rechteck 44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2" name="Rechteck 44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3" name="Rechteck 44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4" name="Rechteck 44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5" name="Rechteck 44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6" name="Rechteck 44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7" name="Rechteck 44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8" name="Rechteck 44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9" name="Rechteck 44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0" name="Rechteck 44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1" name="Rechteck 45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2" name="Rechteck 45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3" name="Rechteck 45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4" name="Rechteck 45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5" name="Rechteck 45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6" name="Rechteck 45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7" name="Rechteck 45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8" name="Rechteck 45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9" name="Rechteck 45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0" name="Rechteck 45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1" name="Rechteck 46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2" name="Rechteck 46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3" name="Rechteck 46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4" name="Rechteck 46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5" name="Rechteck 46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6" name="Rechteck 46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7" name="Rechteck 46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8" name="Rechteck 46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9" name="Rechteck 46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0" name="Rechteck 46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4" name="Gruppieren 253"/>
            <p:cNvGrpSpPr/>
            <p:nvPr/>
          </p:nvGrpSpPr>
          <p:grpSpPr>
            <a:xfrm>
              <a:off x="7725770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3" name="Rechteck 262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4" name="Rechteck 263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5" name="Rechteck 264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6" name="Rechteck 265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7" name="Rechteck 266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8" name="Rechteck 267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9" name="Rechteck 268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0" name="Rechteck 269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1" name="Rechteck 270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2" name="Rechteck 271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3" name="Rechteck 272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4" name="Rechteck 273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5" name="Rechteck 274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6" name="Rechteck 275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7" name="Rechteck 276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8" name="Rechteck 277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9" name="Rechteck 278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0" name="Rechteck 279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1" name="Rechteck 280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2" name="Rechteck 281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3" name="Rechteck 282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4" name="Rechteck 283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5" name="Rechteck 284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6" name="Rechteck 285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7" name="Rechteck 286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6" name="Rechteck 315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7" name="Rechteck 316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8" name="Rechteck 317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9" name="Rechteck 318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1" name="Rechteck 320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3" name="Rechteck 322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4" name="Rechteck 323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5" name="Rechteck 324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6" name="Rechteck 325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7" name="Rechteck 326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9" name="Rechteck 328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1" name="Rechteck 330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8" name="Rechteck 347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9" name="Rechteck 348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0" name="Rechteck 349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1" name="Rechteck 350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2" name="Rechteck 351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8" name="Rechteck 357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9" name="Rechteck 358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0" name="Rechteck 359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1" name="Rechteck 360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2" name="Rechteck 361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3" name="Rechteck 362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4" name="Rechteck 363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5" name="Rechteck 364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6" name="Rechteck 365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7" name="Rechteck 366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8" name="Rechteck 367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9" name="Rechteck 368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0" name="Rechteck 369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1" name="Rechteck 370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2" name="Rechteck 371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3" name="Rechteck 372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4" name="Rechteck 373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5" name="Rechteck 374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6" name="Rechteck 375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7" name="Rechteck 376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8" name="Rechteck 377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9" name="Rechteck 378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0" name="Rechteck 379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1" name="Rechteck 380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2" name="Rechteck 381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3" name="Rechteck 382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4" name="Rechteck 383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5" name="Rechteck 384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6" name="Rechteck 385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7" name="Rechteck 386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8" name="Rechteck 387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9" name="Rechteck 388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55" name="Rechteck 254"/>
            <p:cNvSpPr/>
            <p:nvPr/>
          </p:nvSpPr>
          <p:spPr>
            <a:xfrm>
              <a:off x="6708692" y="4537303"/>
              <a:ext cx="2019676" cy="1916033"/>
            </a:xfrm>
            <a:prstGeom prst="rect">
              <a:avLst/>
            </a:prstGeom>
            <a:noFill/>
            <a:ln w="190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" name="Gerader Verbinder 6"/>
          <p:cNvCxnSpPr/>
          <p:nvPr/>
        </p:nvCxnSpPr>
        <p:spPr>
          <a:xfrm>
            <a:off x="467544" y="1916832"/>
            <a:ext cx="8397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5455144" y="804462"/>
            <a:ext cx="0" cy="111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92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Sliding window algorithm 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), no re-transmission</a:t>
            </a:r>
            <a:endParaRPr lang="en-GB" dirty="0"/>
          </a:p>
          <a:p>
            <a:r>
              <a:rPr lang="en-GB" dirty="0" smtClean="0"/>
              <a:t>Baseline: no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</a:t>
            </a:r>
            <a:r>
              <a:rPr lang="en-GB" dirty="0" smtClean="0"/>
              <a:t>sinks</a:t>
            </a:r>
          </a:p>
          <a:p>
            <a:r>
              <a:rPr lang="en-GB" dirty="0" smtClean="0"/>
              <a:t>Eta-strip organisation</a:t>
            </a:r>
            <a:endParaRPr lang="en-GB" dirty="0"/>
          </a:p>
          <a:p>
            <a:r>
              <a:rPr lang="en-GB" b="1" dirty="0" smtClean="0"/>
              <a:t>Fan-out in phi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Duplication at the parallel end (on-FPGA), using additional Multi-Gigabit Transceivers</a:t>
            </a:r>
          </a:p>
          <a:p>
            <a:pPr lvl="1"/>
            <a:r>
              <a:rPr lang="en-GB" dirty="0" smtClean="0"/>
              <a:t>Allowing for differently composed </a:t>
            </a:r>
            <a:br>
              <a:rPr lang="en-GB" dirty="0" smtClean="0"/>
            </a:br>
            <a:r>
              <a:rPr lang="en-GB" dirty="0" smtClean="0"/>
              <a:t>streams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eta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</a:p>
          <a:p>
            <a:pPr lvl="1"/>
            <a:r>
              <a:rPr lang="en-GB" dirty="0" smtClean="0"/>
              <a:t>Looking into details and alternatives</a:t>
            </a:r>
          </a:p>
          <a:p>
            <a:r>
              <a:rPr lang="en-GB" dirty="0" smtClean="0"/>
              <a:t>N.B. module orientation in phi vs. eta strip </a:t>
            </a:r>
            <a:r>
              <a:rPr lang="en-GB" dirty="0" err="1" smtClean="0"/>
              <a:t>tbd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GB" dirty="0" smtClean="0"/>
              <a:t>Above scheme is baseline 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6" name="Gruppieren 5"/>
          <p:cNvGrpSpPr/>
          <p:nvPr/>
        </p:nvGrpSpPr>
        <p:grpSpPr>
          <a:xfrm rot="5400000">
            <a:off x="6876256" y="4365104"/>
            <a:ext cx="1728168" cy="1728000"/>
            <a:chOff x="3779912" y="4437112"/>
            <a:chExt cx="1728168" cy="1728000"/>
          </a:xfrm>
        </p:grpSpPr>
        <p:sp>
          <p:nvSpPr>
            <p:cNvPr id="7" name="Rechteck 6"/>
            <p:cNvSpPr>
              <a:spLocks noChangeAspect="1"/>
            </p:cNvSpPr>
            <p:nvPr/>
          </p:nvSpPr>
          <p:spPr>
            <a:xfrm>
              <a:off x="475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/>
            <p:cNvSpPr>
              <a:spLocks noChangeAspect="1"/>
            </p:cNvSpPr>
            <p:nvPr/>
          </p:nvSpPr>
          <p:spPr>
            <a:xfrm>
              <a:off x="475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/>
            <p:cNvSpPr>
              <a:spLocks noChangeAspect="1"/>
            </p:cNvSpPr>
            <p:nvPr/>
          </p:nvSpPr>
          <p:spPr>
            <a:xfrm>
              <a:off x="485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485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496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>
              <a:spLocks noChangeAspect="1"/>
            </p:cNvSpPr>
            <p:nvPr/>
          </p:nvSpPr>
          <p:spPr>
            <a:xfrm>
              <a:off x="496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>
              <a:spLocks noChangeAspect="1"/>
            </p:cNvSpPr>
            <p:nvPr/>
          </p:nvSpPr>
          <p:spPr>
            <a:xfrm>
              <a:off x="507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507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475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475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485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>
              <a:spLocks noChangeAspect="1"/>
            </p:cNvSpPr>
            <p:nvPr/>
          </p:nvSpPr>
          <p:spPr>
            <a:xfrm>
              <a:off x="485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>
              <a:spLocks noChangeAspect="1"/>
            </p:cNvSpPr>
            <p:nvPr/>
          </p:nvSpPr>
          <p:spPr>
            <a:xfrm>
              <a:off x="496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>
              <a:spLocks noChangeAspect="1"/>
            </p:cNvSpPr>
            <p:nvPr/>
          </p:nvSpPr>
          <p:spPr>
            <a:xfrm>
              <a:off x="496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/>
            <p:cNvSpPr>
              <a:spLocks noChangeAspect="1"/>
            </p:cNvSpPr>
            <p:nvPr/>
          </p:nvSpPr>
          <p:spPr>
            <a:xfrm>
              <a:off x="507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507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5184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/>
            <p:cNvSpPr>
              <a:spLocks noChangeAspect="1"/>
            </p:cNvSpPr>
            <p:nvPr/>
          </p:nvSpPr>
          <p:spPr>
            <a:xfrm>
              <a:off x="5184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>
              <a:spLocks noChangeAspect="1"/>
            </p:cNvSpPr>
            <p:nvPr/>
          </p:nvSpPr>
          <p:spPr>
            <a:xfrm>
              <a:off x="5292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5292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5400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/>
            <p:cNvSpPr>
              <a:spLocks noChangeAspect="1"/>
            </p:cNvSpPr>
            <p:nvPr/>
          </p:nvSpPr>
          <p:spPr>
            <a:xfrm>
              <a:off x="5400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/>
            <p:cNvSpPr>
              <a:spLocks noChangeAspect="1"/>
            </p:cNvSpPr>
            <p:nvPr/>
          </p:nvSpPr>
          <p:spPr>
            <a:xfrm>
              <a:off x="5184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/>
            <p:cNvSpPr>
              <a:spLocks noChangeAspect="1"/>
            </p:cNvSpPr>
            <p:nvPr/>
          </p:nvSpPr>
          <p:spPr>
            <a:xfrm>
              <a:off x="5184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/>
            <p:cNvSpPr>
              <a:spLocks noChangeAspect="1"/>
            </p:cNvSpPr>
            <p:nvPr/>
          </p:nvSpPr>
          <p:spPr>
            <a:xfrm>
              <a:off x="5292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/>
            <p:cNvSpPr>
              <a:spLocks noChangeAspect="1"/>
            </p:cNvSpPr>
            <p:nvPr/>
          </p:nvSpPr>
          <p:spPr>
            <a:xfrm>
              <a:off x="5292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/>
            <p:cNvSpPr>
              <a:spLocks noChangeAspect="1"/>
            </p:cNvSpPr>
            <p:nvPr/>
          </p:nvSpPr>
          <p:spPr>
            <a:xfrm>
              <a:off x="5400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/>
            <p:cNvSpPr>
              <a:spLocks noChangeAspect="1"/>
            </p:cNvSpPr>
            <p:nvPr/>
          </p:nvSpPr>
          <p:spPr>
            <a:xfrm>
              <a:off x="5400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Rechteck 34"/>
            <p:cNvSpPr>
              <a:spLocks noChangeAspect="1"/>
            </p:cNvSpPr>
            <p:nvPr/>
          </p:nvSpPr>
          <p:spPr>
            <a:xfrm>
              <a:off x="475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Rechteck 35"/>
            <p:cNvSpPr>
              <a:spLocks noChangeAspect="1"/>
            </p:cNvSpPr>
            <p:nvPr/>
          </p:nvSpPr>
          <p:spPr>
            <a:xfrm>
              <a:off x="475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Rechteck 36"/>
            <p:cNvSpPr>
              <a:spLocks noChangeAspect="1"/>
            </p:cNvSpPr>
            <p:nvPr/>
          </p:nvSpPr>
          <p:spPr>
            <a:xfrm>
              <a:off x="485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Rechteck 37"/>
            <p:cNvSpPr>
              <a:spLocks noChangeAspect="1"/>
            </p:cNvSpPr>
            <p:nvPr/>
          </p:nvSpPr>
          <p:spPr>
            <a:xfrm>
              <a:off x="485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Rechteck 38"/>
            <p:cNvSpPr>
              <a:spLocks noChangeAspect="1"/>
            </p:cNvSpPr>
            <p:nvPr/>
          </p:nvSpPr>
          <p:spPr>
            <a:xfrm>
              <a:off x="496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Rechteck 39"/>
            <p:cNvSpPr>
              <a:spLocks noChangeAspect="1"/>
            </p:cNvSpPr>
            <p:nvPr/>
          </p:nvSpPr>
          <p:spPr>
            <a:xfrm>
              <a:off x="496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>
              <a:spLocks noChangeAspect="1"/>
            </p:cNvSpPr>
            <p:nvPr/>
          </p:nvSpPr>
          <p:spPr>
            <a:xfrm>
              <a:off x="5075960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Rechteck 41"/>
            <p:cNvSpPr>
              <a:spLocks noChangeAspect="1"/>
            </p:cNvSpPr>
            <p:nvPr/>
          </p:nvSpPr>
          <p:spPr>
            <a:xfrm>
              <a:off x="5075960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Rechteck 42"/>
            <p:cNvSpPr>
              <a:spLocks noChangeAspect="1"/>
            </p:cNvSpPr>
            <p:nvPr/>
          </p:nvSpPr>
          <p:spPr>
            <a:xfrm>
              <a:off x="475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Rechteck 43"/>
            <p:cNvSpPr>
              <a:spLocks noChangeAspect="1"/>
            </p:cNvSpPr>
            <p:nvPr/>
          </p:nvSpPr>
          <p:spPr>
            <a:xfrm>
              <a:off x="475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Rechteck 44"/>
            <p:cNvSpPr>
              <a:spLocks noChangeAspect="1"/>
            </p:cNvSpPr>
            <p:nvPr/>
          </p:nvSpPr>
          <p:spPr>
            <a:xfrm>
              <a:off x="485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Rechteck 45"/>
            <p:cNvSpPr>
              <a:spLocks noChangeAspect="1"/>
            </p:cNvSpPr>
            <p:nvPr/>
          </p:nvSpPr>
          <p:spPr>
            <a:xfrm>
              <a:off x="485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Rechteck 46"/>
            <p:cNvSpPr>
              <a:spLocks noChangeAspect="1"/>
            </p:cNvSpPr>
            <p:nvPr/>
          </p:nvSpPr>
          <p:spPr>
            <a:xfrm>
              <a:off x="496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Rechteck 47"/>
            <p:cNvSpPr>
              <a:spLocks noChangeAspect="1"/>
            </p:cNvSpPr>
            <p:nvPr/>
          </p:nvSpPr>
          <p:spPr>
            <a:xfrm>
              <a:off x="496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Rechteck 48"/>
            <p:cNvSpPr>
              <a:spLocks noChangeAspect="1"/>
            </p:cNvSpPr>
            <p:nvPr/>
          </p:nvSpPr>
          <p:spPr>
            <a:xfrm>
              <a:off x="5075960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Rechteck 49"/>
            <p:cNvSpPr>
              <a:spLocks noChangeAspect="1"/>
            </p:cNvSpPr>
            <p:nvPr/>
          </p:nvSpPr>
          <p:spPr>
            <a:xfrm>
              <a:off x="5075960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Rechteck 50"/>
            <p:cNvSpPr>
              <a:spLocks noChangeAspect="1"/>
            </p:cNvSpPr>
            <p:nvPr/>
          </p:nvSpPr>
          <p:spPr>
            <a:xfrm>
              <a:off x="5184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Rechteck 51"/>
            <p:cNvSpPr>
              <a:spLocks noChangeAspect="1"/>
            </p:cNvSpPr>
            <p:nvPr/>
          </p:nvSpPr>
          <p:spPr>
            <a:xfrm>
              <a:off x="5184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Rechteck 52"/>
            <p:cNvSpPr>
              <a:spLocks noChangeAspect="1"/>
            </p:cNvSpPr>
            <p:nvPr/>
          </p:nvSpPr>
          <p:spPr>
            <a:xfrm>
              <a:off x="5292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Rechteck 53"/>
            <p:cNvSpPr>
              <a:spLocks noChangeAspect="1"/>
            </p:cNvSpPr>
            <p:nvPr/>
          </p:nvSpPr>
          <p:spPr>
            <a:xfrm>
              <a:off x="5292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Rechteck 54"/>
            <p:cNvSpPr>
              <a:spLocks noChangeAspect="1"/>
            </p:cNvSpPr>
            <p:nvPr/>
          </p:nvSpPr>
          <p:spPr>
            <a:xfrm>
              <a:off x="5400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Rechteck 55"/>
            <p:cNvSpPr>
              <a:spLocks noChangeAspect="1"/>
            </p:cNvSpPr>
            <p:nvPr/>
          </p:nvSpPr>
          <p:spPr>
            <a:xfrm>
              <a:off x="5400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5184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5184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Rechteck 58"/>
            <p:cNvSpPr>
              <a:spLocks noChangeAspect="1"/>
            </p:cNvSpPr>
            <p:nvPr/>
          </p:nvSpPr>
          <p:spPr>
            <a:xfrm>
              <a:off x="5292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/>
            <p:cNvSpPr>
              <a:spLocks noChangeAspect="1"/>
            </p:cNvSpPr>
            <p:nvPr/>
          </p:nvSpPr>
          <p:spPr>
            <a:xfrm>
              <a:off x="5292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/>
            <p:cNvSpPr>
              <a:spLocks noChangeAspect="1"/>
            </p:cNvSpPr>
            <p:nvPr/>
          </p:nvSpPr>
          <p:spPr>
            <a:xfrm>
              <a:off x="5400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/>
            <p:cNvSpPr>
              <a:spLocks noChangeAspect="1"/>
            </p:cNvSpPr>
            <p:nvPr/>
          </p:nvSpPr>
          <p:spPr>
            <a:xfrm>
              <a:off x="5400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/>
            <p:cNvSpPr>
              <a:spLocks noChangeAspect="1"/>
            </p:cNvSpPr>
            <p:nvPr/>
          </p:nvSpPr>
          <p:spPr>
            <a:xfrm>
              <a:off x="475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485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496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5075960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5184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5292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5400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3779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3779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3887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3887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3995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3995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4103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4103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3779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3779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3887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3887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3995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3995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4103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4103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421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421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431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431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442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442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453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453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421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421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431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431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442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442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453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453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3779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3779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3887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3887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3995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3995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4103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4103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3779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3779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3887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3887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3995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3995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4103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4103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421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421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431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431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442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442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4535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4535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421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421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431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431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442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442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4535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4535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4643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4643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4643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4643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4643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4643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4643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4643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3779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3887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3995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>
              <a:spLocks noChangeAspect="1"/>
            </p:cNvSpPr>
            <p:nvPr/>
          </p:nvSpPr>
          <p:spPr>
            <a:xfrm>
              <a:off x="4103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21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31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42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535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643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75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75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86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86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96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96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5076032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5076032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75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75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86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86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96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96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5076032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507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5184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5184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5292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5292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5400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5400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5184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5184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5292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5292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5400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5400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75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75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86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86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96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96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507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507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75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86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96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507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5184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5184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5292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5292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5400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5400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5184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5292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5400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3779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3779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3887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3887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3995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3995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103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103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3779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3779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3887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3887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3995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3995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103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103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21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21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32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32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42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2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36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536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21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/>
            <p:cNvSpPr>
              <a:spLocks noChangeAspect="1"/>
            </p:cNvSpPr>
            <p:nvPr/>
          </p:nvSpPr>
          <p:spPr>
            <a:xfrm>
              <a:off x="421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32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32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/>
            <p:cNvSpPr>
              <a:spLocks noChangeAspect="1"/>
            </p:cNvSpPr>
            <p:nvPr/>
          </p:nvSpPr>
          <p:spPr>
            <a:xfrm>
              <a:off x="442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/>
            <p:cNvSpPr>
              <a:spLocks noChangeAspect="1"/>
            </p:cNvSpPr>
            <p:nvPr/>
          </p:nvSpPr>
          <p:spPr>
            <a:xfrm>
              <a:off x="442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/>
            <p:cNvSpPr>
              <a:spLocks noChangeAspect="1"/>
            </p:cNvSpPr>
            <p:nvPr/>
          </p:nvSpPr>
          <p:spPr>
            <a:xfrm>
              <a:off x="4536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453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3779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3779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3887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3887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3995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3995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4103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4103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3779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3887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3995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4103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421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421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432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432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442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442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53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53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/>
            <p:cNvSpPr>
              <a:spLocks noChangeAspect="1"/>
            </p:cNvSpPr>
            <p:nvPr/>
          </p:nvSpPr>
          <p:spPr>
            <a:xfrm>
              <a:off x="421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432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442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453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644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644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4644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4644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4644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4644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4644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63" name="Textfeld 262"/>
          <p:cNvSpPr txBox="1"/>
          <p:nvPr/>
        </p:nvSpPr>
        <p:spPr>
          <a:xfrm>
            <a:off x="7596115" y="6009112"/>
            <a:ext cx="285934" cy="383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n-GB" dirty="0"/>
          </a:p>
        </p:txBody>
      </p:sp>
      <p:sp>
        <p:nvSpPr>
          <p:cNvPr id="264" name="Textfeld 263"/>
          <p:cNvSpPr txBox="1"/>
          <p:nvPr/>
        </p:nvSpPr>
        <p:spPr>
          <a:xfrm>
            <a:off x="8568138" y="5030559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61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partitioning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85308"/>
            <a:ext cx="6596590" cy="4947442"/>
          </a:xfrm>
        </p:spPr>
      </p:pic>
      <p:cxnSp>
        <p:nvCxnSpPr>
          <p:cNvPr id="8" name="Gerader Verbinder 7"/>
          <p:cNvCxnSpPr/>
          <p:nvPr/>
        </p:nvCxnSpPr>
        <p:spPr>
          <a:xfrm>
            <a:off x="1691680" y="2060848"/>
            <a:ext cx="6636347" cy="47263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1691680" y="2015314"/>
            <a:ext cx="6596590" cy="44798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nhaltsplatzhalter 2"/>
          <p:cNvSpPr txBox="1">
            <a:spLocks/>
          </p:cNvSpPr>
          <p:nvPr/>
        </p:nvSpPr>
        <p:spPr>
          <a:xfrm>
            <a:off x="214282" y="804959"/>
            <a:ext cx="7526070" cy="576096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400" dirty="0"/>
              <a:t>G</a:t>
            </a:r>
            <a:r>
              <a:rPr lang="en-GB" sz="2400" dirty="0" smtClean="0"/>
              <a:t>ive up on phi ring scheme</a:t>
            </a:r>
          </a:p>
          <a:p>
            <a:pPr marL="0" indent="0">
              <a:buFont typeface="Arial" pitchFamily="34" charset="0"/>
              <a:buNone/>
            </a:pPr>
            <a:r>
              <a:rPr lang="en-GB" sz="2400" dirty="0" smtClean="0"/>
              <a:t>Baseline : Go for strips along eta 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6553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</a:t>
            </a:r>
            <a:r>
              <a:rPr lang="en-GB" dirty="0" err="1" smtClean="0"/>
              <a:t>jFEX</a:t>
            </a:r>
            <a:r>
              <a:rPr lang="en-GB" dirty="0" smtClean="0"/>
              <a:t> module partitioning baseline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3" y="804959"/>
            <a:ext cx="7526070" cy="57609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Algorithm requiring environment of 0.9×0.9 around </a:t>
            </a:r>
          </a:p>
          <a:p>
            <a:pPr marL="0" indent="0">
              <a:buNone/>
            </a:pPr>
            <a:r>
              <a:rPr lang="en-GB" dirty="0" smtClean="0"/>
              <a:t>each tower to be processed      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+/- 4 neighbours in eta and phi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pPr marL="342900" lvl="1" indent="-342900"/>
            <a:r>
              <a:rPr lang="en-GB" dirty="0" smtClean="0"/>
              <a:t>Process strips along eta</a:t>
            </a:r>
            <a:endParaRPr lang="en-GB" b="1" dirty="0" smtClean="0"/>
          </a:p>
          <a:p>
            <a:pPr marL="342900" lvl="1" indent="-342900"/>
            <a:r>
              <a:rPr lang="en-GB" dirty="0" smtClean="0"/>
              <a:t>Receive fully duplicated data in phi from DPS</a:t>
            </a:r>
          </a:p>
          <a:p>
            <a:pPr marL="342900" lvl="1" indent="-342900"/>
            <a:r>
              <a:rPr lang="en-GB" dirty="0" smtClean="0"/>
              <a:t>8 modules covering half of eta, phi quadrant each</a:t>
            </a:r>
          </a:p>
          <a:p>
            <a:pPr marL="342900" lvl="1" indent="-342900"/>
            <a:r>
              <a:rPr lang="en-GB" dirty="0" smtClean="0"/>
              <a:t>Most cells duplicated in a regular way at both </a:t>
            </a:r>
            <a:br>
              <a:rPr lang="en-GB" dirty="0" smtClean="0"/>
            </a:br>
            <a:r>
              <a:rPr lang="en-GB" dirty="0" smtClean="0"/>
              <a:t>source and sink</a:t>
            </a:r>
          </a:p>
          <a:p>
            <a:pPr marL="342900" lvl="1" indent="-342900"/>
            <a:r>
              <a:rPr lang="en-GB" dirty="0" smtClean="0"/>
              <a:t>“Irregular” duplication at </a:t>
            </a:r>
            <a:r>
              <a:rPr lang="en-GB" b="1" dirty="0" smtClean="0"/>
              <a:t>η=0</a:t>
            </a:r>
          </a:p>
          <a:p>
            <a:pPr marL="342900" lvl="1" indent="-342900"/>
            <a:r>
              <a:rPr lang="en-GB" dirty="0" smtClean="0"/>
              <a:t>(Current) detector cabling has lower latency around η=0 due to cable </a:t>
            </a:r>
            <a:r>
              <a:rPr lang="en-GB" b="1" dirty="0" smtClean="0"/>
              <a:t>path</a:t>
            </a:r>
          </a:p>
          <a:p>
            <a:pPr marL="342900" lvl="1" indent="-342900"/>
            <a:r>
              <a:rPr lang="en-GB" dirty="0" smtClean="0"/>
              <a:t>Benefit from this latency reserve</a:t>
            </a:r>
            <a:br>
              <a:rPr lang="en-GB" dirty="0" smtClean="0"/>
            </a:br>
            <a:r>
              <a:rPr lang="en-GB" dirty="0" smtClean="0"/>
              <a:t>and use for additional optical fan-out</a:t>
            </a:r>
            <a:br>
              <a:rPr lang="en-GB" dirty="0" smtClean="0"/>
            </a:br>
            <a:r>
              <a:rPr lang="en-GB" dirty="0" smtClean="0"/>
              <a:t>(re-transmission)</a:t>
            </a:r>
          </a:p>
          <a:p>
            <a:pPr marL="342900" lvl="1" indent="-342900"/>
            <a:endParaRPr lang="en-GB" dirty="0"/>
          </a:p>
          <a:p>
            <a:pPr marL="342900" lvl="1" indent="-342900"/>
            <a:endParaRPr lang="en-GB" dirty="0" smtClean="0"/>
          </a:p>
          <a:p>
            <a:pPr marL="342900" lvl="1" indent="-342900"/>
            <a:endParaRPr lang="en-GB" b="1" dirty="0" smtClean="0"/>
          </a:p>
          <a:p>
            <a:pPr marL="342900" lvl="1" indent="-342900"/>
            <a:endParaRPr lang="en-GB" dirty="0" smtClean="0"/>
          </a:p>
          <a:p>
            <a:pPr marL="342900" lvl="1" indent="-342900"/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7" name="Gruppieren 6"/>
          <p:cNvGrpSpPr/>
          <p:nvPr/>
        </p:nvGrpSpPr>
        <p:grpSpPr>
          <a:xfrm rot="5400000">
            <a:off x="7355468" y="1638919"/>
            <a:ext cx="1728168" cy="1728000"/>
            <a:chOff x="3779912" y="4437112"/>
            <a:chExt cx="1728168" cy="1728000"/>
          </a:xfrm>
        </p:grpSpPr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475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475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>
              <a:spLocks noChangeAspect="1"/>
            </p:cNvSpPr>
            <p:nvPr/>
          </p:nvSpPr>
          <p:spPr>
            <a:xfrm>
              <a:off x="485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>
              <a:spLocks noChangeAspect="1"/>
            </p:cNvSpPr>
            <p:nvPr/>
          </p:nvSpPr>
          <p:spPr>
            <a:xfrm>
              <a:off x="485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496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496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507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507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>
              <a:spLocks noChangeAspect="1"/>
            </p:cNvSpPr>
            <p:nvPr/>
          </p:nvSpPr>
          <p:spPr>
            <a:xfrm>
              <a:off x="475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>
              <a:spLocks noChangeAspect="1"/>
            </p:cNvSpPr>
            <p:nvPr/>
          </p:nvSpPr>
          <p:spPr>
            <a:xfrm>
              <a:off x="475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>
              <a:spLocks noChangeAspect="1"/>
            </p:cNvSpPr>
            <p:nvPr/>
          </p:nvSpPr>
          <p:spPr>
            <a:xfrm>
              <a:off x="485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/>
            <p:cNvSpPr>
              <a:spLocks noChangeAspect="1"/>
            </p:cNvSpPr>
            <p:nvPr/>
          </p:nvSpPr>
          <p:spPr>
            <a:xfrm>
              <a:off x="485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496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496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/>
            <p:cNvSpPr>
              <a:spLocks noChangeAspect="1"/>
            </p:cNvSpPr>
            <p:nvPr/>
          </p:nvSpPr>
          <p:spPr>
            <a:xfrm>
              <a:off x="507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>
              <a:spLocks noChangeAspect="1"/>
            </p:cNvSpPr>
            <p:nvPr/>
          </p:nvSpPr>
          <p:spPr>
            <a:xfrm>
              <a:off x="507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5184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5184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/>
            <p:cNvSpPr>
              <a:spLocks noChangeAspect="1"/>
            </p:cNvSpPr>
            <p:nvPr/>
          </p:nvSpPr>
          <p:spPr>
            <a:xfrm>
              <a:off x="5292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/>
            <p:cNvSpPr>
              <a:spLocks noChangeAspect="1"/>
            </p:cNvSpPr>
            <p:nvPr/>
          </p:nvSpPr>
          <p:spPr>
            <a:xfrm>
              <a:off x="5292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/>
            <p:cNvSpPr>
              <a:spLocks noChangeAspect="1"/>
            </p:cNvSpPr>
            <p:nvPr/>
          </p:nvSpPr>
          <p:spPr>
            <a:xfrm>
              <a:off x="5400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/>
            <p:cNvSpPr>
              <a:spLocks noChangeAspect="1"/>
            </p:cNvSpPr>
            <p:nvPr/>
          </p:nvSpPr>
          <p:spPr>
            <a:xfrm>
              <a:off x="5400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/>
            <p:cNvSpPr>
              <a:spLocks noChangeAspect="1"/>
            </p:cNvSpPr>
            <p:nvPr/>
          </p:nvSpPr>
          <p:spPr>
            <a:xfrm>
              <a:off x="5184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/>
            <p:cNvSpPr>
              <a:spLocks noChangeAspect="1"/>
            </p:cNvSpPr>
            <p:nvPr/>
          </p:nvSpPr>
          <p:spPr>
            <a:xfrm>
              <a:off x="5184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/>
            <p:cNvSpPr>
              <a:spLocks noChangeAspect="1"/>
            </p:cNvSpPr>
            <p:nvPr/>
          </p:nvSpPr>
          <p:spPr>
            <a:xfrm>
              <a:off x="5292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Rechteck 34"/>
            <p:cNvSpPr>
              <a:spLocks noChangeAspect="1"/>
            </p:cNvSpPr>
            <p:nvPr/>
          </p:nvSpPr>
          <p:spPr>
            <a:xfrm>
              <a:off x="5292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Rechteck 35"/>
            <p:cNvSpPr>
              <a:spLocks noChangeAspect="1"/>
            </p:cNvSpPr>
            <p:nvPr/>
          </p:nvSpPr>
          <p:spPr>
            <a:xfrm>
              <a:off x="5400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Rechteck 36"/>
            <p:cNvSpPr>
              <a:spLocks noChangeAspect="1"/>
            </p:cNvSpPr>
            <p:nvPr/>
          </p:nvSpPr>
          <p:spPr>
            <a:xfrm>
              <a:off x="5400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Rechteck 37"/>
            <p:cNvSpPr>
              <a:spLocks noChangeAspect="1"/>
            </p:cNvSpPr>
            <p:nvPr/>
          </p:nvSpPr>
          <p:spPr>
            <a:xfrm>
              <a:off x="475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Rechteck 38"/>
            <p:cNvSpPr>
              <a:spLocks noChangeAspect="1"/>
            </p:cNvSpPr>
            <p:nvPr/>
          </p:nvSpPr>
          <p:spPr>
            <a:xfrm>
              <a:off x="475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Rechteck 39"/>
            <p:cNvSpPr>
              <a:spLocks noChangeAspect="1"/>
            </p:cNvSpPr>
            <p:nvPr/>
          </p:nvSpPr>
          <p:spPr>
            <a:xfrm>
              <a:off x="485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>
              <a:spLocks noChangeAspect="1"/>
            </p:cNvSpPr>
            <p:nvPr/>
          </p:nvSpPr>
          <p:spPr>
            <a:xfrm>
              <a:off x="485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Rechteck 41"/>
            <p:cNvSpPr>
              <a:spLocks noChangeAspect="1"/>
            </p:cNvSpPr>
            <p:nvPr/>
          </p:nvSpPr>
          <p:spPr>
            <a:xfrm>
              <a:off x="496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Rechteck 42"/>
            <p:cNvSpPr>
              <a:spLocks noChangeAspect="1"/>
            </p:cNvSpPr>
            <p:nvPr/>
          </p:nvSpPr>
          <p:spPr>
            <a:xfrm>
              <a:off x="496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Rechteck 43"/>
            <p:cNvSpPr>
              <a:spLocks noChangeAspect="1"/>
            </p:cNvSpPr>
            <p:nvPr/>
          </p:nvSpPr>
          <p:spPr>
            <a:xfrm>
              <a:off x="5075960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Rechteck 44"/>
            <p:cNvSpPr>
              <a:spLocks noChangeAspect="1"/>
            </p:cNvSpPr>
            <p:nvPr/>
          </p:nvSpPr>
          <p:spPr>
            <a:xfrm>
              <a:off x="5075960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Rechteck 45"/>
            <p:cNvSpPr>
              <a:spLocks noChangeAspect="1"/>
            </p:cNvSpPr>
            <p:nvPr/>
          </p:nvSpPr>
          <p:spPr>
            <a:xfrm>
              <a:off x="475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Rechteck 46"/>
            <p:cNvSpPr>
              <a:spLocks noChangeAspect="1"/>
            </p:cNvSpPr>
            <p:nvPr/>
          </p:nvSpPr>
          <p:spPr>
            <a:xfrm>
              <a:off x="475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Rechteck 47"/>
            <p:cNvSpPr>
              <a:spLocks noChangeAspect="1"/>
            </p:cNvSpPr>
            <p:nvPr/>
          </p:nvSpPr>
          <p:spPr>
            <a:xfrm>
              <a:off x="485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Rechteck 48"/>
            <p:cNvSpPr>
              <a:spLocks noChangeAspect="1"/>
            </p:cNvSpPr>
            <p:nvPr/>
          </p:nvSpPr>
          <p:spPr>
            <a:xfrm>
              <a:off x="485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Rechteck 49"/>
            <p:cNvSpPr>
              <a:spLocks noChangeAspect="1"/>
            </p:cNvSpPr>
            <p:nvPr/>
          </p:nvSpPr>
          <p:spPr>
            <a:xfrm>
              <a:off x="496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Rechteck 50"/>
            <p:cNvSpPr>
              <a:spLocks noChangeAspect="1"/>
            </p:cNvSpPr>
            <p:nvPr/>
          </p:nvSpPr>
          <p:spPr>
            <a:xfrm>
              <a:off x="496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Rechteck 51"/>
            <p:cNvSpPr>
              <a:spLocks noChangeAspect="1"/>
            </p:cNvSpPr>
            <p:nvPr/>
          </p:nvSpPr>
          <p:spPr>
            <a:xfrm>
              <a:off x="5075960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Rechteck 52"/>
            <p:cNvSpPr>
              <a:spLocks noChangeAspect="1"/>
            </p:cNvSpPr>
            <p:nvPr/>
          </p:nvSpPr>
          <p:spPr>
            <a:xfrm>
              <a:off x="5075960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Rechteck 53"/>
            <p:cNvSpPr>
              <a:spLocks noChangeAspect="1"/>
            </p:cNvSpPr>
            <p:nvPr/>
          </p:nvSpPr>
          <p:spPr>
            <a:xfrm>
              <a:off x="5184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Rechteck 54"/>
            <p:cNvSpPr>
              <a:spLocks noChangeAspect="1"/>
            </p:cNvSpPr>
            <p:nvPr/>
          </p:nvSpPr>
          <p:spPr>
            <a:xfrm>
              <a:off x="5184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Rechteck 55"/>
            <p:cNvSpPr>
              <a:spLocks noChangeAspect="1"/>
            </p:cNvSpPr>
            <p:nvPr/>
          </p:nvSpPr>
          <p:spPr>
            <a:xfrm>
              <a:off x="5292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5292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5400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Rechteck 58"/>
            <p:cNvSpPr>
              <a:spLocks noChangeAspect="1"/>
            </p:cNvSpPr>
            <p:nvPr/>
          </p:nvSpPr>
          <p:spPr>
            <a:xfrm>
              <a:off x="5400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/>
            <p:cNvSpPr>
              <a:spLocks noChangeAspect="1"/>
            </p:cNvSpPr>
            <p:nvPr/>
          </p:nvSpPr>
          <p:spPr>
            <a:xfrm>
              <a:off x="5184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/>
            <p:cNvSpPr>
              <a:spLocks noChangeAspect="1"/>
            </p:cNvSpPr>
            <p:nvPr/>
          </p:nvSpPr>
          <p:spPr>
            <a:xfrm>
              <a:off x="5184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/>
            <p:cNvSpPr>
              <a:spLocks noChangeAspect="1"/>
            </p:cNvSpPr>
            <p:nvPr/>
          </p:nvSpPr>
          <p:spPr>
            <a:xfrm>
              <a:off x="5292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/>
            <p:cNvSpPr>
              <a:spLocks noChangeAspect="1"/>
            </p:cNvSpPr>
            <p:nvPr/>
          </p:nvSpPr>
          <p:spPr>
            <a:xfrm>
              <a:off x="5292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5400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5400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475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485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496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5075960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5184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5292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5400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3779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3779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3887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3887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3995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3995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4103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4103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3779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3779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3887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3887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3995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3995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4103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4103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421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421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431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431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442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442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453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453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421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421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431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431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442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442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453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453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3779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3779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3887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3887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3995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3995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4103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4103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3779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3779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3887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3887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3995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3995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4103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4103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421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421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431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431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442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442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4535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4535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421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421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431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431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442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442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4535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4535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4643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4643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4643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4643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4643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4643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4643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4643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>
              <a:spLocks noChangeAspect="1"/>
            </p:cNvSpPr>
            <p:nvPr/>
          </p:nvSpPr>
          <p:spPr>
            <a:xfrm>
              <a:off x="3779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3887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3995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03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21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1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42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535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643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75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75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86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86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96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96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5076032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5076032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75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75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86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86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96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96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5076032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507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5184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5184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5292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5292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5400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5400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5184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5184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5292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5292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5400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5400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75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75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86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86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96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96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507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507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75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86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96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507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5184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5184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5292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5292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5400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5400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5184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5292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5400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3779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3779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3887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3887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3995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3995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103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103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3779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3779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3887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3887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3995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3995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103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103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21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21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32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32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42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42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/>
            <p:cNvSpPr>
              <a:spLocks noChangeAspect="1"/>
            </p:cNvSpPr>
            <p:nvPr/>
          </p:nvSpPr>
          <p:spPr>
            <a:xfrm>
              <a:off x="4536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536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21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/>
            <p:cNvSpPr>
              <a:spLocks noChangeAspect="1"/>
            </p:cNvSpPr>
            <p:nvPr/>
          </p:nvSpPr>
          <p:spPr>
            <a:xfrm>
              <a:off x="421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/>
            <p:cNvSpPr>
              <a:spLocks noChangeAspect="1"/>
            </p:cNvSpPr>
            <p:nvPr/>
          </p:nvSpPr>
          <p:spPr>
            <a:xfrm>
              <a:off x="432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/>
            <p:cNvSpPr>
              <a:spLocks noChangeAspect="1"/>
            </p:cNvSpPr>
            <p:nvPr/>
          </p:nvSpPr>
          <p:spPr>
            <a:xfrm>
              <a:off x="432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442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442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4536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453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3779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3779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3887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3887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3995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3995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4103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4103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3779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3887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3995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4103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421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421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432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32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42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/>
            <p:cNvSpPr>
              <a:spLocks noChangeAspect="1"/>
            </p:cNvSpPr>
            <p:nvPr/>
          </p:nvSpPr>
          <p:spPr>
            <a:xfrm>
              <a:off x="442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453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453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421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32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42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453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4644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4644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4644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4644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3" name="Rechteck 262"/>
            <p:cNvSpPr>
              <a:spLocks noChangeAspect="1"/>
            </p:cNvSpPr>
            <p:nvPr/>
          </p:nvSpPr>
          <p:spPr>
            <a:xfrm>
              <a:off x="4644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4" name="Rechteck 263"/>
            <p:cNvSpPr>
              <a:spLocks noChangeAspect="1"/>
            </p:cNvSpPr>
            <p:nvPr/>
          </p:nvSpPr>
          <p:spPr>
            <a:xfrm>
              <a:off x="4644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5" name="Rechteck 264"/>
            <p:cNvSpPr>
              <a:spLocks noChangeAspect="1"/>
            </p:cNvSpPr>
            <p:nvPr/>
          </p:nvSpPr>
          <p:spPr>
            <a:xfrm>
              <a:off x="4644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8127155" y="3275514"/>
            <a:ext cx="285934" cy="383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7072330" y="22048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</a:t>
            </a:r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 rot="5400000">
            <a:off x="7920993" y="315267"/>
            <a:ext cx="963865" cy="972000"/>
            <a:chOff x="1763760" y="4401024"/>
            <a:chExt cx="963865" cy="972000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2295577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2295577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2295577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2295577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2403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2403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2511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2511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2619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2619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2403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2403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2511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2511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2619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2619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1763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1763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1871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1871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1979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979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2087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2087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1763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763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1871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1871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1979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979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2087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2087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2195808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2195808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2195808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2195808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2295577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2295577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2403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2403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2511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2511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2619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2619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2295577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2295577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2295577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2403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2403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2511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2511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2619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2619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2403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2511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2619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1763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1763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1871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1871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1979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1979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2087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2087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2195808" y="4833024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2195808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1763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1763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1871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871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1979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1979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2087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2087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1763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1871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1979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2087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2195808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2195808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2195808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349" name="Gerader Verbinder 348"/>
          <p:cNvCxnSpPr/>
          <p:nvPr/>
        </p:nvCxnSpPr>
        <p:spPr>
          <a:xfrm flipV="1">
            <a:off x="8026015" y="804960"/>
            <a:ext cx="387074" cy="1533414"/>
          </a:xfrm>
          <a:prstGeom prst="line">
            <a:avLst/>
          </a:prstGeom>
          <a:ln cap="rnd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echteck 355"/>
          <p:cNvSpPr>
            <a:spLocks noChangeAspect="1"/>
          </p:cNvSpPr>
          <p:nvPr/>
        </p:nvSpPr>
        <p:spPr>
          <a:xfrm>
            <a:off x="4211960" y="1340768"/>
            <a:ext cx="108000" cy="108000"/>
          </a:xfrm>
          <a:prstGeom prst="rect">
            <a:avLst/>
          </a:prstGeom>
          <a:solidFill>
            <a:srgbClr val="8CE6A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58" name="Gruppieren 357"/>
          <p:cNvGrpSpPr>
            <a:grpSpLocks noChangeAspect="1"/>
          </p:cNvGrpSpPr>
          <p:nvPr/>
        </p:nvGrpSpPr>
        <p:grpSpPr>
          <a:xfrm rot="16200000">
            <a:off x="7120503" y="4584398"/>
            <a:ext cx="761918" cy="3047378"/>
            <a:chOff x="3599952" y="1376808"/>
            <a:chExt cx="1728168" cy="6912000"/>
          </a:xfrm>
        </p:grpSpPr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457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457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468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468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478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478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4896000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4896000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457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457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468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468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478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478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4896000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4896000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004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004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112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112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220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220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5004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04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12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112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220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220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457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468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478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896000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5004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112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220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3599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3599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3707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3707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3815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3815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3923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3923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3599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3599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3707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3707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3815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3815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3923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3923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403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403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414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414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424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424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4356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4356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403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403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414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414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24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24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4356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4356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4464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4464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4464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4464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3599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3707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3815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3923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403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414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424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4356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4464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457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457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468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468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478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478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4896072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4896072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457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468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478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4896072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004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004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112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112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220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220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004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112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220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3600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3600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3708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3708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3816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3816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3924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3924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3600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3708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3816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3924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03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403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414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414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424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424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4356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356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03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414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424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4356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4464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4464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4464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457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457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468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468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478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478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4896000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4896000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457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457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468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468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478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478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4896000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4896000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5004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5004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112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112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220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220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004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004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5112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5112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220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220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457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468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478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4896000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004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112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220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3599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3599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3707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3707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3815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3815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3923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3923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3599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3599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3707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3707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3815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3815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3923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3923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403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403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414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414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424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24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4356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4356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403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403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414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414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424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424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2" name="Rechteck 551"/>
            <p:cNvSpPr>
              <a:spLocks noChangeAspect="1"/>
            </p:cNvSpPr>
            <p:nvPr/>
          </p:nvSpPr>
          <p:spPr>
            <a:xfrm>
              <a:off x="4356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3" name="Rechteck 552"/>
            <p:cNvSpPr>
              <a:spLocks noChangeAspect="1"/>
            </p:cNvSpPr>
            <p:nvPr/>
          </p:nvSpPr>
          <p:spPr>
            <a:xfrm>
              <a:off x="4356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4464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464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4464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4464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3599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3707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3815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3923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403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14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424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4356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4464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57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457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468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68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78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478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4896072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4896072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457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468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478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896072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5004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04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112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12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220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20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004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112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220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3600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3600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3708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3708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3816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3816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3924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3924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3600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3708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3816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3924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403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403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14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14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424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424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4356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4356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403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414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24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356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4464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4464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4464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457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457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468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468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478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478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4896000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4896000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457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457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468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468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478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478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4896000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4896000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004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004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112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112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220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220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004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004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112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112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220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5220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457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468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478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4896000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004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112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220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3599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3599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3707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3707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3815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3815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3923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3923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3599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3599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3707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3707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3815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3815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3923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3923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403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403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414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414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424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424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4356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4356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403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403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414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414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424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424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4356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4356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4464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464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464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4464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3599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3707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3815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3923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403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14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24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4356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4464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457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457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468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468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478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478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4896072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4896072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457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468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478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4896072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004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004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112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112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220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220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004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112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220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3600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3600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3708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3708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3816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3816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3924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3924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3600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3708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3816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3924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403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403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414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414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24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24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4356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4356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403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414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424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4356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464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464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4464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457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457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468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468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478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478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4896000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4896000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457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457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468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468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478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478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4896000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4896000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004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004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112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112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220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5220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5004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04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112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12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220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20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457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68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78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4896000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04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12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220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3599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3599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3707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3707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3815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3815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3923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3923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3599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3599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3707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3707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3815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3815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3923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3923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403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403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414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414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424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424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4356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4356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403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403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14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414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424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424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4356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4356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4464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4464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4464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3" name="Rechteck 812"/>
            <p:cNvSpPr>
              <a:spLocks noChangeAspect="1"/>
            </p:cNvSpPr>
            <p:nvPr/>
          </p:nvSpPr>
          <p:spPr>
            <a:xfrm>
              <a:off x="4464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4" name="Rechteck 813"/>
            <p:cNvSpPr>
              <a:spLocks noChangeAspect="1"/>
            </p:cNvSpPr>
            <p:nvPr/>
          </p:nvSpPr>
          <p:spPr>
            <a:xfrm>
              <a:off x="3599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5" name="Rechteck 814"/>
            <p:cNvSpPr>
              <a:spLocks noChangeAspect="1"/>
            </p:cNvSpPr>
            <p:nvPr/>
          </p:nvSpPr>
          <p:spPr>
            <a:xfrm>
              <a:off x="3707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6" name="Rechteck 815"/>
            <p:cNvSpPr>
              <a:spLocks noChangeAspect="1"/>
            </p:cNvSpPr>
            <p:nvPr/>
          </p:nvSpPr>
          <p:spPr>
            <a:xfrm>
              <a:off x="3815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7" name="Rechteck 816"/>
            <p:cNvSpPr>
              <a:spLocks noChangeAspect="1"/>
            </p:cNvSpPr>
            <p:nvPr/>
          </p:nvSpPr>
          <p:spPr>
            <a:xfrm>
              <a:off x="3923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8" name="Rechteck 817"/>
            <p:cNvSpPr>
              <a:spLocks noChangeAspect="1"/>
            </p:cNvSpPr>
            <p:nvPr/>
          </p:nvSpPr>
          <p:spPr>
            <a:xfrm>
              <a:off x="403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9" name="Rechteck 818"/>
            <p:cNvSpPr>
              <a:spLocks noChangeAspect="1"/>
            </p:cNvSpPr>
            <p:nvPr/>
          </p:nvSpPr>
          <p:spPr>
            <a:xfrm>
              <a:off x="414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0" name="Rechteck 819"/>
            <p:cNvSpPr>
              <a:spLocks noChangeAspect="1"/>
            </p:cNvSpPr>
            <p:nvPr/>
          </p:nvSpPr>
          <p:spPr>
            <a:xfrm>
              <a:off x="424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1" name="Rechteck 820"/>
            <p:cNvSpPr>
              <a:spLocks noChangeAspect="1"/>
            </p:cNvSpPr>
            <p:nvPr/>
          </p:nvSpPr>
          <p:spPr>
            <a:xfrm>
              <a:off x="4356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2" name="Rechteck 821"/>
            <p:cNvSpPr>
              <a:spLocks noChangeAspect="1"/>
            </p:cNvSpPr>
            <p:nvPr/>
          </p:nvSpPr>
          <p:spPr>
            <a:xfrm>
              <a:off x="4464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3" name="Rechteck 822"/>
            <p:cNvSpPr>
              <a:spLocks noChangeAspect="1"/>
            </p:cNvSpPr>
            <p:nvPr/>
          </p:nvSpPr>
          <p:spPr>
            <a:xfrm>
              <a:off x="457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4" name="Rechteck 823"/>
            <p:cNvSpPr>
              <a:spLocks noChangeAspect="1"/>
            </p:cNvSpPr>
            <p:nvPr/>
          </p:nvSpPr>
          <p:spPr>
            <a:xfrm>
              <a:off x="457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5" name="Rechteck 824"/>
            <p:cNvSpPr>
              <a:spLocks noChangeAspect="1"/>
            </p:cNvSpPr>
            <p:nvPr/>
          </p:nvSpPr>
          <p:spPr>
            <a:xfrm>
              <a:off x="468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6" name="Rechteck 825"/>
            <p:cNvSpPr>
              <a:spLocks noChangeAspect="1"/>
            </p:cNvSpPr>
            <p:nvPr/>
          </p:nvSpPr>
          <p:spPr>
            <a:xfrm>
              <a:off x="468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7" name="Rechteck 826"/>
            <p:cNvSpPr>
              <a:spLocks noChangeAspect="1"/>
            </p:cNvSpPr>
            <p:nvPr/>
          </p:nvSpPr>
          <p:spPr>
            <a:xfrm>
              <a:off x="478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8" name="Rechteck 827"/>
            <p:cNvSpPr>
              <a:spLocks noChangeAspect="1"/>
            </p:cNvSpPr>
            <p:nvPr/>
          </p:nvSpPr>
          <p:spPr>
            <a:xfrm>
              <a:off x="478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9" name="Rechteck 828"/>
            <p:cNvSpPr>
              <a:spLocks noChangeAspect="1"/>
            </p:cNvSpPr>
            <p:nvPr/>
          </p:nvSpPr>
          <p:spPr>
            <a:xfrm>
              <a:off x="4896072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0" name="Rechteck 829"/>
            <p:cNvSpPr>
              <a:spLocks noChangeAspect="1"/>
            </p:cNvSpPr>
            <p:nvPr/>
          </p:nvSpPr>
          <p:spPr>
            <a:xfrm>
              <a:off x="4896072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1" name="Rechteck 830"/>
            <p:cNvSpPr>
              <a:spLocks noChangeAspect="1"/>
            </p:cNvSpPr>
            <p:nvPr/>
          </p:nvSpPr>
          <p:spPr>
            <a:xfrm>
              <a:off x="457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2" name="Rechteck 831"/>
            <p:cNvSpPr>
              <a:spLocks noChangeAspect="1"/>
            </p:cNvSpPr>
            <p:nvPr/>
          </p:nvSpPr>
          <p:spPr>
            <a:xfrm>
              <a:off x="468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3" name="Rechteck 832"/>
            <p:cNvSpPr>
              <a:spLocks noChangeAspect="1"/>
            </p:cNvSpPr>
            <p:nvPr/>
          </p:nvSpPr>
          <p:spPr>
            <a:xfrm>
              <a:off x="478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4" name="Rechteck 833"/>
            <p:cNvSpPr>
              <a:spLocks noChangeAspect="1"/>
            </p:cNvSpPr>
            <p:nvPr/>
          </p:nvSpPr>
          <p:spPr>
            <a:xfrm>
              <a:off x="4896072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5" name="Rechteck 834"/>
            <p:cNvSpPr>
              <a:spLocks noChangeAspect="1"/>
            </p:cNvSpPr>
            <p:nvPr/>
          </p:nvSpPr>
          <p:spPr>
            <a:xfrm>
              <a:off x="5004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6" name="Rechteck 835"/>
            <p:cNvSpPr>
              <a:spLocks noChangeAspect="1"/>
            </p:cNvSpPr>
            <p:nvPr/>
          </p:nvSpPr>
          <p:spPr>
            <a:xfrm>
              <a:off x="5004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7" name="Rechteck 836"/>
            <p:cNvSpPr>
              <a:spLocks noChangeAspect="1"/>
            </p:cNvSpPr>
            <p:nvPr/>
          </p:nvSpPr>
          <p:spPr>
            <a:xfrm>
              <a:off x="5112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8" name="Rechteck 837"/>
            <p:cNvSpPr>
              <a:spLocks noChangeAspect="1"/>
            </p:cNvSpPr>
            <p:nvPr/>
          </p:nvSpPr>
          <p:spPr>
            <a:xfrm>
              <a:off x="5112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9" name="Rechteck 838"/>
            <p:cNvSpPr>
              <a:spLocks noChangeAspect="1"/>
            </p:cNvSpPr>
            <p:nvPr/>
          </p:nvSpPr>
          <p:spPr>
            <a:xfrm>
              <a:off x="5220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0" name="Rechteck 839"/>
            <p:cNvSpPr>
              <a:spLocks noChangeAspect="1"/>
            </p:cNvSpPr>
            <p:nvPr/>
          </p:nvSpPr>
          <p:spPr>
            <a:xfrm>
              <a:off x="5220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1" name="Rechteck 840"/>
            <p:cNvSpPr>
              <a:spLocks noChangeAspect="1"/>
            </p:cNvSpPr>
            <p:nvPr/>
          </p:nvSpPr>
          <p:spPr>
            <a:xfrm>
              <a:off x="5004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2" name="Rechteck 841"/>
            <p:cNvSpPr>
              <a:spLocks noChangeAspect="1"/>
            </p:cNvSpPr>
            <p:nvPr/>
          </p:nvSpPr>
          <p:spPr>
            <a:xfrm>
              <a:off x="5112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3" name="Rechteck 842"/>
            <p:cNvSpPr>
              <a:spLocks noChangeAspect="1"/>
            </p:cNvSpPr>
            <p:nvPr/>
          </p:nvSpPr>
          <p:spPr>
            <a:xfrm>
              <a:off x="5220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4" name="Rechteck 843"/>
            <p:cNvSpPr>
              <a:spLocks noChangeAspect="1"/>
            </p:cNvSpPr>
            <p:nvPr/>
          </p:nvSpPr>
          <p:spPr>
            <a:xfrm>
              <a:off x="3600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5" name="Rechteck 844"/>
            <p:cNvSpPr>
              <a:spLocks noChangeAspect="1"/>
            </p:cNvSpPr>
            <p:nvPr/>
          </p:nvSpPr>
          <p:spPr>
            <a:xfrm>
              <a:off x="3600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6" name="Rechteck 845"/>
            <p:cNvSpPr>
              <a:spLocks noChangeAspect="1"/>
            </p:cNvSpPr>
            <p:nvPr/>
          </p:nvSpPr>
          <p:spPr>
            <a:xfrm>
              <a:off x="3708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7" name="Rechteck 846"/>
            <p:cNvSpPr>
              <a:spLocks noChangeAspect="1"/>
            </p:cNvSpPr>
            <p:nvPr/>
          </p:nvSpPr>
          <p:spPr>
            <a:xfrm>
              <a:off x="3708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8" name="Rechteck 847"/>
            <p:cNvSpPr>
              <a:spLocks noChangeAspect="1"/>
            </p:cNvSpPr>
            <p:nvPr/>
          </p:nvSpPr>
          <p:spPr>
            <a:xfrm>
              <a:off x="3816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9" name="Rechteck 848"/>
            <p:cNvSpPr>
              <a:spLocks noChangeAspect="1"/>
            </p:cNvSpPr>
            <p:nvPr/>
          </p:nvSpPr>
          <p:spPr>
            <a:xfrm>
              <a:off x="3816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0" name="Rechteck 849"/>
            <p:cNvSpPr>
              <a:spLocks noChangeAspect="1"/>
            </p:cNvSpPr>
            <p:nvPr/>
          </p:nvSpPr>
          <p:spPr>
            <a:xfrm>
              <a:off x="3924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1" name="Rechteck 850"/>
            <p:cNvSpPr>
              <a:spLocks noChangeAspect="1"/>
            </p:cNvSpPr>
            <p:nvPr/>
          </p:nvSpPr>
          <p:spPr>
            <a:xfrm>
              <a:off x="3924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2" name="Rechteck 851"/>
            <p:cNvSpPr>
              <a:spLocks noChangeAspect="1"/>
            </p:cNvSpPr>
            <p:nvPr/>
          </p:nvSpPr>
          <p:spPr>
            <a:xfrm>
              <a:off x="3600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3" name="Rechteck 852"/>
            <p:cNvSpPr>
              <a:spLocks noChangeAspect="1"/>
            </p:cNvSpPr>
            <p:nvPr/>
          </p:nvSpPr>
          <p:spPr>
            <a:xfrm>
              <a:off x="3708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4" name="Rechteck 853"/>
            <p:cNvSpPr>
              <a:spLocks noChangeAspect="1"/>
            </p:cNvSpPr>
            <p:nvPr/>
          </p:nvSpPr>
          <p:spPr>
            <a:xfrm>
              <a:off x="3816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5" name="Rechteck 854"/>
            <p:cNvSpPr>
              <a:spLocks noChangeAspect="1"/>
            </p:cNvSpPr>
            <p:nvPr/>
          </p:nvSpPr>
          <p:spPr>
            <a:xfrm>
              <a:off x="3924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6" name="Rechteck 855"/>
            <p:cNvSpPr>
              <a:spLocks noChangeAspect="1"/>
            </p:cNvSpPr>
            <p:nvPr/>
          </p:nvSpPr>
          <p:spPr>
            <a:xfrm>
              <a:off x="403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7" name="Rechteck 856"/>
            <p:cNvSpPr>
              <a:spLocks noChangeAspect="1"/>
            </p:cNvSpPr>
            <p:nvPr/>
          </p:nvSpPr>
          <p:spPr>
            <a:xfrm>
              <a:off x="403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8" name="Rechteck 857"/>
            <p:cNvSpPr>
              <a:spLocks noChangeAspect="1"/>
            </p:cNvSpPr>
            <p:nvPr/>
          </p:nvSpPr>
          <p:spPr>
            <a:xfrm>
              <a:off x="414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9" name="Rechteck 858"/>
            <p:cNvSpPr>
              <a:spLocks noChangeAspect="1"/>
            </p:cNvSpPr>
            <p:nvPr/>
          </p:nvSpPr>
          <p:spPr>
            <a:xfrm>
              <a:off x="414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0" name="Rechteck 859"/>
            <p:cNvSpPr>
              <a:spLocks noChangeAspect="1"/>
            </p:cNvSpPr>
            <p:nvPr/>
          </p:nvSpPr>
          <p:spPr>
            <a:xfrm>
              <a:off x="424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1" name="Rechteck 860"/>
            <p:cNvSpPr>
              <a:spLocks noChangeAspect="1"/>
            </p:cNvSpPr>
            <p:nvPr/>
          </p:nvSpPr>
          <p:spPr>
            <a:xfrm>
              <a:off x="424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2" name="Rechteck 861"/>
            <p:cNvSpPr>
              <a:spLocks noChangeAspect="1"/>
            </p:cNvSpPr>
            <p:nvPr/>
          </p:nvSpPr>
          <p:spPr>
            <a:xfrm>
              <a:off x="4356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3" name="Rechteck 862"/>
            <p:cNvSpPr>
              <a:spLocks noChangeAspect="1"/>
            </p:cNvSpPr>
            <p:nvPr/>
          </p:nvSpPr>
          <p:spPr>
            <a:xfrm>
              <a:off x="4356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4" name="Rechteck 863"/>
            <p:cNvSpPr>
              <a:spLocks noChangeAspect="1"/>
            </p:cNvSpPr>
            <p:nvPr/>
          </p:nvSpPr>
          <p:spPr>
            <a:xfrm>
              <a:off x="403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5" name="Rechteck 864"/>
            <p:cNvSpPr>
              <a:spLocks noChangeAspect="1"/>
            </p:cNvSpPr>
            <p:nvPr/>
          </p:nvSpPr>
          <p:spPr>
            <a:xfrm>
              <a:off x="414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6" name="Rechteck 865"/>
            <p:cNvSpPr>
              <a:spLocks noChangeAspect="1"/>
            </p:cNvSpPr>
            <p:nvPr/>
          </p:nvSpPr>
          <p:spPr>
            <a:xfrm>
              <a:off x="424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7" name="Rechteck 866"/>
            <p:cNvSpPr>
              <a:spLocks noChangeAspect="1"/>
            </p:cNvSpPr>
            <p:nvPr/>
          </p:nvSpPr>
          <p:spPr>
            <a:xfrm>
              <a:off x="4356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8" name="Rechteck 867"/>
            <p:cNvSpPr>
              <a:spLocks noChangeAspect="1"/>
            </p:cNvSpPr>
            <p:nvPr/>
          </p:nvSpPr>
          <p:spPr>
            <a:xfrm>
              <a:off x="4464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9" name="Rechteck 868"/>
            <p:cNvSpPr>
              <a:spLocks noChangeAspect="1"/>
            </p:cNvSpPr>
            <p:nvPr/>
          </p:nvSpPr>
          <p:spPr>
            <a:xfrm>
              <a:off x="4464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0" name="Rechteck 869"/>
            <p:cNvSpPr>
              <a:spLocks noChangeAspect="1"/>
            </p:cNvSpPr>
            <p:nvPr/>
          </p:nvSpPr>
          <p:spPr>
            <a:xfrm>
              <a:off x="4464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1" name="Rechteck 870"/>
            <p:cNvSpPr>
              <a:spLocks noChangeAspect="1"/>
            </p:cNvSpPr>
            <p:nvPr/>
          </p:nvSpPr>
          <p:spPr>
            <a:xfrm>
              <a:off x="457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2" name="Rechteck 871"/>
            <p:cNvSpPr>
              <a:spLocks noChangeAspect="1"/>
            </p:cNvSpPr>
            <p:nvPr/>
          </p:nvSpPr>
          <p:spPr>
            <a:xfrm>
              <a:off x="457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3" name="Rechteck 872"/>
            <p:cNvSpPr>
              <a:spLocks noChangeAspect="1"/>
            </p:cNvSpPr>
            <p:nvPr/>
          </p:nvSpPr>
          <p:spPr>
            <a:xfrm>
              <a:off x="468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4" name="Rechteck 873"/>
            <p:cNvSpPr>
              <a:spLocks noChangeAspect="1"/>
            </p:cNvSpPr>
            <p:nvPr/>
          </p:nvSpPr>
          <p:spPr>
            <a:xfrm>
              <a:off x="468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5" name="Rechteck 874"/>
            <p:cNvSpPr>
              <a:spLocks noChangeAspect="1"/>
            </p:cNvSpPr>
            <p:nvPr/>
          </p:nvSpPr>
          <p:spPr>
            <a:xfrm>
              <a:off x="478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6" name="Rechteck 875"/>
            <p:cNvSpPr>
              <a:spLocks noChangeAspect="1"/>
            </p:cNvSpPr>
            <p:nvPr/>
          </p:nvSpPr>
          <p:spPr>
            <a:xfrm>
              <a:off x="478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7" name="Rechteck 876"/>
            <p:cNvSpPr>
              <a:spLocks noChangeAspect="1"/>
            </p:cNvSpPr>
            <p:nvPr/>
          </p:nvSpPr>
          <p:spPr>
            <a:xfrm>
              <a:off x="4896000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8" name="Rechteck 877"/>
            <p:cNvSpPr>
              <a:spLocks noChangeAspect="1"/>
            </p:cNvSpPr>
            <p:nvPr/>
          </p:nvSpPr>
          <p:spPr>
            <a:xfrm>
              <a:off x="4896000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9" name="Rechteck 878"/>
            <p:cNvSpPr>
              <a:spLocks noChangeAspect="1"/>
            </p:cNvSpPr>
            <p:nvPr/>
          </p:nvSpPr>
          <p:spPr>
            <a:xfrm>
              <a:off x="457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0" name="Rechteck 879"/>
            <p:cNvSpPr>
              <a:spLocks noChangeAspect="1"/>
            </p:cNvSpPr>
            <p:nvPr/>
          </p:nvSpPr>
          <p:spPr>
            <a:xfrm>
              <a:off x="457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1" name="Rechteck 880"/>
            <p:cNvSpPr>
              <a:spLocks noChangeAspect="1"/>
            </p:cNvSpPr>
            <p:nvPr/>
          </p:nvSpPr>
          <p:spPr>
            <a:xfrm>
              <a:off x="468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2" name="Rechteck 881"/>
            <p:cNvSpPr>
              <a:spLocks noChangeAspect="1"/>
            </p:cNvSpPr>
            <p:nvPr/>
          </p:nvSpPr>
          <p:spPr>
            <a:xfrm>
              <a:off x="468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3" name="Rechteck 882"/>
            <p:cNvSpPr>
              <a:spLocks noChangeAspect="1"/>
            </p:cNvSpPr>
            <p:nvPr/>
          </p:nvSpPr>
          <p:spPr>
            <a:xfrm>
              <a:off x="478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4" name="Rechteck 883"/>
            <p:cNvSpPr>
              <a:spLocks noChangeAspect="1"/>
            </p:cNvSpPr>
            <p:nvPr/>
          </p:nvSpPr>
          <p:spPr>
            <a:xfrm>
              <a:off x="478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5" name="Rechteck 884"/>
            <p:cNvSpPr>
              <a:spLocks noChangeAspect="1"/>
            </p:cNvSpPr>
            <p:nvPr/>
          </p:nvSpPr>
          <p:spPr>
            <a:xfrm>
              <a:off x="4896000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6" name="Rechteck 885"/>
            <p:cNvSpPr>
              <a:spLocks noChangeAspect="1"/>
            </p:cNvSpPr>
            <p:nvPr/>
          </p:nvSpPr>
          <p:spPr>
            <a:xfrm>
              <a:off x="4896000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7" name="Rechteck 886"/>
            <p:cNvSpPr>
              <a:spLocks noChangeAspect="1"/>
            </p:cNvSpPr>
            <p:nvPr/>
          </p:nvSpPr>
          <p:spPr>
            <a:xfrm>
              <a:off x="5004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8" name="Rechteck 887"/>
            <p:cNvSpPr>
              <a:spLocks noChangeAspect="1"/>
            </p:cNvSpPr>
            <p:nvPr/>
          </p:nvSpPr>
          <p:spPr>
            <a:xfrm>
              <a:off x="5004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9" name="Rechteck 888"/>
            <p:cNvSpPr>
              <a:spLocks noChangeAspect="1"/>
            </p:cNvSpPr>
            <p:nvPr/>
          </p:nvSpPr>
          <p:spPr>
            <a:xfrm>
              <a:off x="5112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0" name="Rechteck 889"/>
            <p:cNvSpPr>
              <a:spLocks noChangeAspect="1"/>
            </p:cNvSpPr>
            <p:nvPr/>
          </p:nvSpPr>
          <p:spPr>
            <a:xfrm>
              <a:off x="5112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1" name="Rechteck 890"/>
            <p:cNvSpPr>
              <a:spLocks noChangeAspect="1"/>
            </p:cNvSpPr>
            <p:nvPr/>
          </p:nvSpPr>
          <p:spPr>
            <a:xfrm>
              <a:off x="5220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2" name="Rechteck 891"/>
            <p:cNvSpPr>
              <a:spLocks noChangeAspect="1"/>
            </p:cNvSpPr>
            <p:nvPr/>
          </p:nvSpPr>
          <p:spPr>
            <a:xfrm>
              <a:off x="5220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3" name="Rechteck 892"/>
            <p:cNvSpPr>
              <a:spLocks noChangeAspect="1"/>
            </p:cNvSpPr>
            <p:nvPr/>
          </p:nvSpPr>
          <p:spPr>
            <a:xfrm>
              <a:off x="5004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4" name="Rechteck 893"/>
            <p:cNvSpPr>
              <a:spLocks noChangeAspect="1"/>
            </p:cNvSpPr>
            <p:nvPr/>
          </p:nvSpPr>
          <p:spPr>
            <a:xfrm>
              <a:off x="5004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5" name="Rechteck 894"/>
            <p:cNvSpPr>
              <a:spLocks noChangeAspect="1"/>
            </p:cNvSpPr>
            <p:nvPr/>
          </p:nvSpPr>
          <p:spPr>
            <a:xfrm>
              <a:off x="5112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6" name="Rechteck 895"/>
            <p:cNvSpPr>
              <a:spLocks noChangeAspect="1"/>
            </p:cNvSpPr>
            <p:nvPr/>
          </p:nvSpPr>
          <p:spPr>
            <a:xfrm>
              <a:off x="5112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7" name="Rechteck 896"/>
            <p:cNvSpPr>
              <a:spLocks noChangeAspect="1"/>
            </p:cNvSpPr>
            <p:nvPr/>
          </p:nvSpPr>
          <p:spPr>
            <a:xfrm>
              <a:off x="5220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8" name="Rechteck 897"/>
            <p:cNvSpPr>
              <a:spLocks noChangeAspect="1"/>
            </p:cNvSpPr>
            <p:nvPr/>
          </p:nvSpPr>
          <p:spPr>
            <a:xfrm>
              <a:off x="5220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9" name="Rechteck 898"/>
            <p:cNvSpPr>
              <a:spLocks noChangeAspect="1"/>
            </p:cNvSpPr>
            <p:nvPr/>
          </p:nvSpPr>
          <p:spPr>
            <a:xfrm>
              <a:off x="457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0" name="Rechteck 899"/>
            <p:cNvSpPr>
              <a:spLocks noChangeAspect="1"/>
            </p:cNvSpPr>
            <p:nvPr/>
          </p:nvSpPr>
          <p:spPr>
            <a:xfrm>
              <a:off x="468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1" name="Rechteck 900"/>
            <p:cNvSpPr>
              <a:spLocks noChangeAspect="1"/>
            </p:cNvSpPr>
            <p:nvPr/>
          </p:nvSpPr>
          <p:spPr>
            <a:xfrm>
              <a:off x="478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2" name="Rechteck 901"/>
            <p:cNvSpPr>
              <a:spLocks noChangeAspect="1"/>
            </p:cNvSpPr>
            <p:nvPr/>
          </p:nvSpPr>
          <p:spPr>
            <a:xfrm>
              <a:off x="4896000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3" name="Rechteck 902"/>
            <p:cNvSpPr>
              <a:spLocks noChangeAspect="1"/>
            </p:cNvSpPr>
            <p:nvPr/>
          </p:nvSpPr>
          <p:spPr>
            <a:xfrm>
              <a:off x="5004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4" name="Rechteck 903"/>
            <p:cNvSpPr>
              <a:spLocks noChangeAspect="1"/>
            </p:cNvSpPr>
            <p:nvPr/>
          </p:nvSpPr>
          <p:spPr>
            <a:xfrm>
              <a:off x="5112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5" name="Rechteck 904"/>
            <p:cNvSpPr>
              <a:spLocks noChangeAspect="1"/>
            </p:cNvSpPr>
            <p:nvPr/>
          </p:nvSpPr>
          <p:spPr>
            <a:xfrm>
              <a:off x="5220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6" name="Rechteck 905"/>
            <p:cNvSpPr>
              <a:spLocks noChangeAspect="1"/>
            </p:cNvSpPr>
            <p:nvPr/>
          </p:nvSpPr>
          <p:spPr>
            <a:xfrm>
              <a:off x="3599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7" name="Rechteck 906"/>
            <p:cNvSpPr>
              <a:spLocks noChangeAspect="1"/>
            </p:cNvSpPr>
            <p:nvPr/>
          </p:nvSpPr>
          <p:spPr>
            <a:xfrm>
              <a:off x="3599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8" name="Rechteck 907"/>
            <p:cNvSpPr>
              <a:spLocks noChangeAspect="1"/>
            </p:cNvSpPr>
            <p:nvPr/>
          </p:nvSpPr>
          <p:spPr>
            <a:xfrm>
              <a:off x="3707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9" name="Rechteck 908"/>
            <p:cNvSpPr>
              <a:spLocks noChangeAspect="1"/>
            </p:cNvSpPr>
            <p:nvPr/>
          </p:nvSpPr>
          <p:spPr>
            <a:xfrm>
              <a:off x="3707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0" name="Rechteck 909"/>
            <p:cNvSpPr>
              <a:spLocks noChangeAspect="1"/>
            </p:cNvSpPr>
            <p:nvPr/>
          </p:nvSpPr>
          <p:spPr>
            <a:xfrm>
              <a:off x="3815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1" name="Rechteck 910"/>
            <p:cNvSpPr>
              <a:spLocks noChangeAspect="1"/>
            </p:cNvSpPr>
            <p:nvPr/>
          </p:nvSpPr>
          <p:spPr>
            <a:xfrm>
              <a:off x="3815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2" name="Rechteck 911"/>
            <p:cNvSpPr>
              <a:spLocks noChangeAspect="1"/>
            </p:cNvSpPr>
            <p:nvPr/>
          </p:nvSpPr>
          <p:spPr>
            <a:xfrm>
              <a:off x="3923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3" name="Rechteck 912"/>
            <p:cNvSpPr>
              <a:spLocks noChangeAspect="1"/>
            </p:cNvSpPr>
            <p:nvPr/>
          </p:nvSpPr>
          <p:spPr>
            <a:xfrm>
              <a:off x="3923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4" name="Rechteck 913"/>
            <p:cNvSpPr>
              <a:spLocks noChangeAspect="1"/>
            </p:cNvSpPr>
            <p:nvPr/>
          </p:nvSpPr>
          <p:spPr>
            <a:xfrm>
              <a:off x="3599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5" name="Rechteck 914"/>
            <p:cNvSpPr>
              <a:spLocks noChangeAspect="1"/>
            </p:cNvSpPr>
            <p:nvPr/>
          </p:nvSpPr>
          <p:spPr>
            <a:xfrm>
              <a:off x="3599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6" name="Rechteck 915"/>
            <p:cNvSpPr>
              <a:spLocks noChangeAspect="1"/>
            </p:cNvSpPr>
            <p:nvPr/>
          </p:nvSpPr>
          <p:spPr>
            <a:xfrm>
              <a:off x="3707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7" name="Rechteck 916"/>
            <p:cNvSpPr>
              <a:spLocks noChangeAspect="1"/>
            </p:cNvSpPr>
            <p:nvPr/>
          </p:nvSpPr>
          <p:spPr>
            <a:xfrm>
              <a:off x="3707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8" name="Rechteck 917"/>
            <p:cNvSpPr>
              <a:spLocks noChangeAspect="1"/>
            </p:cNvSpPr>
            <p:nvPr/>
          </p:nvSpPr>
          <p:spPr>
            <a:xfrm>
              <a:off x="3815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9" name="Rechteck 918"/>
            <p:cNvSpPr>
              <a:spLocks noChangeAspect="1"/>
            </p:cNvSpPr>
            <p:nvPr/>
          </p:nvSpPr>
          <p:spPr>
            <a:xfrm>
              <a:off x="3815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0" name="Rechteck 919"/>
            <p:cNvSpPr>
              <a:spLocks noChangeAspect="1"/>
            </p:cNvSpPr>
            <p:nvPr/>
          </p:nvSpPr>
          <p:spPr>
            <a:xfrm>
              <a:off x="3923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1" name="Rechteck 920"/>
            <p:cNvSpPr>
              <a:spLocks noChangeAspect="1"/>
            </p:cNvSpPr>
            <p:nvPr/>
          </p:nvSpPr>
          <p:spPr>
            <a:xfrm>
              <a:off x="3923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2" name="Rechteck 921"/>
            <p:cNvSpPr>
              <a:spLocks noChangeAspect="1"/>
            </p:cNvSpPr>
            <p:nvPr/>
          </p:nvSpPr>
          <p:spPr>
            <a:xfrm>
              <a:off x="403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3" name="Rechteck 922"/>
            <p:cNvSpPr>
              <a:spLocks noChangeAspect="1"/>
            </p:cNvSpPr>
            <p:nvPr/>
          </p:nvSpPr>
          <p:spPr>
            <a:xfrm>
              <a:off x="403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4" name="Rechteck 923"/>
            <p:cNvSpPr>
              <a:spLocks noChangeAspect="1"/>
            </p:cNvSpPr>
            <p:nvPr/>
          </p:nvSpPr>
          <p:spPr>
            <a:xfrm>
              <a:off x="414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5" name="Rechteck 924"/>
            <p:cNvSpPr>
              <a:spLocks noChangeAspect="1"/>
            </p:cNvSpPr>
            <p:nvPr/>
          </p:nvSpPr>
          <p:spPr>
            <a:xfrm>
              <a:off x="414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6" name="Rechteck 925"/>
            <p:cNvSpPr>
              <a:spLocks noChangeAspect="1"/>
            </p:cNvSpPr>
            <p:nvPr/>
          </p:nvSpPr>
          <p:spPr>
            <a:xfrm>
              <a:off x="424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7" name="Rechteck 926"/>
            <p:cNvSpPr>
              <a:spLocks noChangeAspect="1"/>
            </p:cNvSpPr>
            <p:nvPr/>
          </p:nvSpPr>
          <p:spPr>
            <a:xfrm>
              <a:off x="424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8" name="Rechteck 927"/>
            <p:cNvSpPr>
              <a:spLocks noChangeAspect="1"/>
            </p:cNvSpPr>
            <p:nvPr/>
          </p:nvSpPr>
          <p:spPr>
            <a:xfrm>
              <a:off x="4356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9" name="Rechteck 928"/>
            <p:cNvSpPr>
              <a:spLocks noChangeAspect="1"/>
            </p:cNvSpPr>
            <p:nvPr/>
          </p:nvSpPr>
          <p:spPr>
            <a:xfrm>
              <a:off x="4356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0" name="Rechteck 929"/>
            <p:cNvSpPr>
              <a:spLocks noChangeAspect="1"/>
            </p:cNvSpPr>
            <p:nvPr/>
          </p:nvSpPr>
          <p:spPr>
            <a:xfrm>
              <a:off x="403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1" name="Rechteck 930"/>
            <p:cNvSpPr>
              <a:spLocks noChangeAspect="1"/>
            </p:cNvSpPr>
            <p:nvPr/>
          </p:nvSpPr>
          <p:spPr>
            <a:xfrm>
              <a:off x="403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2" name="Rechteck 931"/>
            <p:cNvSpPr>
              <a:spLocks noChangeAspect="1"/>
            </p:cNvSpPr>
            <p:nvPr/>
          </p:nvSpPr>
          <p:spPr>
            <a:xfrm>
              <a:off x="414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3" name="Rechteck 932"/>
            <p:cNvSpPr>
              <a:spLocks noChangeAspect="1"/>
            </p:cNvSpPr>
            <p:nvPr/>
          </p:nvSpPr>
          <p:spPr>
            <a:xfrm>
              <a:off x="414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4" name="Rechteck 933"/>
            <p:cNvSpPr>
              <a:spLocks noChangeAspect="1"/>
            </p:cNvSpPr>
            <p:nvPr/>
          </p:nvSpPr>
          <p:spPr>
            <a:xfrm>
              <a:off x="424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5" name="Rechteck 934"/>
            <p:cNvSpPr>
              <a:spLocks noChangeAspect="1"/>
            </p:cNvSpPr>
            <p:nvPr/>
          </p:nvSpPr>
          <p:spPr>
            <a:xfrm>
              <a:off x="424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6" name="Rechteck 935"/>
            <p:cNvSpPr>
              <a:spLocks noChangeAspect="1"/>
            </p:cNvSpPr>
            <p:nvPr/>
          </p:nvSpPr>
          <p:spPr>
            <a:xfrm>
              <a:off x="4356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7" name="Rechteck 936"/>
            <p:cNvSpPr>
              <a:spLocks noChangeAspect="1"/>
            </p:cNvSpPr>
            <p:nvPr/>
          </p:nvSpPr>
          <p:spPr>
            <a:xfrm>
              <a:off x="4356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8" name="Rechteck 937"/>
            <p:cNvSpPr>
              <a:spLocks noChangeAspect="1"/>
            </p:cNvSpPr>
            <p:nvPr/>
          </p:nvSpPr>
          <p:spPr>
            <a:xfrm>
              <a:off x="4464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9" name="Rechteck 938"/>
            <p:cNvSpPr>
              <a:spLocks noChangeAspect="1"/>
            </p:cNvSpPr>
            <p:nvPr/>
          </p:nvSpPr>
          <p:spPr>
            <a:xfrm>
              <a:off x="4464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0" name="Rechteck 939"/>
            <p:cNvSpPr>
              <a:spLocks noChangeAspect="1"/>
            </p:cNvSpPr>
            <p:nvPr/>
          </p:nvSpPr>
          <p:spPr>
            <a:xfrm>
              <a:off x="4464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1" name="Rechteck 940"/>
            <p:cNvSpPr>
              <a:spLocks noChangeAspect="1"/>
            </p:cNvSpPr>
            <p:nvPr/>
          </p:nvSpPr>
          <p:spPr>
            <a:xfrm>
              <a:off x="4464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2" name="Rechteck 941"/>
            <p:cNvSpPr>
              <a:spLocks noChangeAspect="1"/>
            </p:cNvSpPr>
            <p:nvPr/>
          </p:nvSpPr>
          <p:spPr>
            <a:xfrm>
              <a:off x="3599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3" name="Rechteck 942"/>
            <p:cNvSpPr>
              <a:spLocks noChangeAspect="1"/>
            </p:cNvSpPr>
            <p:nvPr/>
          </p:nvSpPr>
          <p:spPr>
            <a:xfrm>
              <a:off x="3707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4" name="Rechteck 943"/>
            <p:cNvSpPr>
              <a:spLocks noChangeAspect="1"/>
            </p:cNvSpPr>
            <p:nvPr/>
          </p:nvSpPr>
          <p:spPr>
            <a:xfrm>
              <a:off x="3815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5" name="Rechteck 944"/>
            <p:cNvSpPr>
              <a:spLocks noChangeAspect="1"/>
            </p:cNvSpPr>
            <p:nvPr/>
          </p:nvSpPr>
          <p:spPr>
            <a:xfrm>
              <a:off x="3923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Rechteck 945"/>
            <p:cNvSpPr>
              <a:spLocks noChangeAspect="1"/>
            </p:cNvSpPr>
            <p:nvPr/>
          </p:nvSpPr>
          <p:spPr>
            <a:xfrm>
              <a:off x="403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7" name="Rechteck 946"/>
            <p:cNvSpPr>
              <a:spLocks noChangeAspect="1"/>
            </p:cNvSpPr>
            <p:nvPr/>
          </p:nvSpPr>
          <p:spPr>
            <a:xfrm>
              <a:off x="414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8" name="Rechteck 947"/>
            <p:cNvSpPr>
              <a:spLocks noChangeAspect="1"/>
            </p:cNvSpPr>
            <p:nvPr/>
          </p:nvSpPr>
          <p:spPr>
            <a:xfrm>
              <a:off x="424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9" name="Rechteck 948"/>
            <p:cNvSpPr>
              <a:spLocks noChangeAspect="1"/>
            </p:cNvSpPr>
            <p:nvPr/>
          </p:nvSpPr>
          <p:spPr>
            <a:xfrm>
              <a:off x="4356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0" name="Rechteck 949"/>
            <p:cNvSpPr>
              <a:spLocks noChangeAspect="1"/>
            </p:cNvSpPr>
            <p:nvPr/>
          </p:nvSpPr>
          <p:spPr>
            <a:xfrm>
              <a:off x="4464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1" name="Rechteck 950"/>
            <p:cNvSpPr>
              <a:spLocks noChangeAspect="1"/>
            </p:cNvSpPr>
            <p:nvPr/>
          </p:nvSpPr>
          <p:spPr>
            <a:xfrm>
              <a:off x="457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2" name="Rechteck 951"/>
            <p:cNvSpPr>
              <a:spLocks noChangeAspect="1"/>
            </p:cNvSpPr>
            <p:nvPr/>
          </p:nvSpPr>
          <p:spPr>
            <a:xfrm>
              <a:off x="457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3" name="Rechteck 952"/>
            <p:cNvSpPr>
              <a:spLocks noChangeAspect="1"/>
            </p:cNvSpPr>
            <p:nvPr/>
          </p:nvSpPr>
          <p:spPr>
            <a:xfrm>
              <a:off x="468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4" name="Rechteck 953"/>
            <p:cNvSpPr>
              <a:spLocks noChangeAspect="1"/>
            </p:cNvSpPr>
            <p:nvPr/>
          </p:nvSpPr>
          <p:spPr>
            <a:xfrm>
              <a:off x="468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5" name="Rechteck 954"/>
            <p:cNvSpPr>
              <a:spLocks noChangeAspect="1"/>
            </p:cNvSpPr>
            <p:nvPr/>
          </p:nvSpPr>
          <p:spPr>
            <a:xfrm>
              <a:off x="478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6" name="Rechteck 955"/>
            <p:cNvSpPr>
              <a:spLocks noChangeAspect="1"/>
            </p:cNvSpPr>
            <p:nvPr/>
          </p:nvSpPr>
          <p:spPr>
            <a:xfrm>
              <a:off x="478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7" name="Rechteck 956"/>
            <p:cNvSpPr>
              <a:spLocks noChangeAspect="1"/>
            </p:cNvSpPr>
            <p:nvPr/>
          </p:nvSpPr>
          <p:spPr>
            <a:xfrm>
              <a:off x="4896072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8" name="Rechteck 957"/>
            <p:cNvSpPr>
              <a:spLocks noChangeAspect="1"/>
            </p:cNvSpPr>
            <p:nvPr/>
          </p:nvSpPr>
          <p:spPr>
            <a:xfrm>
              <a:off x="4896072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9" name="Rechteck 958"/>
            <p:cNvSpPr>
              <a:spLocks noChangeAspect="1"/>
            </p:cNvSpPr>
            <p:nvPr/>
          </p:nvSpPr>
          <p:spPr>
            <a:xfrm>
              <a:off x="457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0" name="Rechteck 959"/>
            <p:cNvSpPr>
              <a:spLocks noChangeAspect="1"/>
            </p:cNvSpPr>
            <p:nvPr/>
          </p:nvSpPr>
          <p:spPr>
            <a:xfrm>
              <a:off x="468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1" name="Rechteck 960"/>
            <p:cNvSpPr>
              <a:spLocks noChangeAspect="1"/>
            </p:cNvSpPr>
            <p:nvPr/>
          </p:nvSpPr>
          <p:spPr>
            <a:xfrm>
              <a:off x="478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2" name="Rechteck 961"/>
            <p:cNvSpPr>
              <a:spLocks noChangeAspect="1"/>
            </p:cNvSpPr>
            <p:nvPr/>
          </p:nvSpPr>
          <p:spPr>
            <a:xfrm>
              <a:off x="4896072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3" name="Rechteck 962"/>
            <p:cNvSpPr>
              <a:spLocks noChangeAspect="1"/>
            </p:cNvSpPr>
            <p:nvPr/>
          </p:nvSpPr>
          <p:spPr>
            <a:xfrm>
              <a:off x="5004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4" name="Rechteck 963"/>
            <p:cNvSpPr>
              <a:spLocks noChangeAspect="1"/>
            </p:cNvSpPr>
            <p:nvPr/>
          </p:nvSpPr>
          <p:spPr>
            <a:xfrm>
              <a:off x="5004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5" name="Rechteck 964"/>
            <p:cNvSpPr>
              <a:spLocks noChangeAspect="1"/>
            </p:cNvSpPr>
            <p:nvPr/>
          </p:nvSpPr>
          <p:spPr>
            <a:xfrm>
              <a:off x="5112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6" name="Rechteck 965"/>
            <p:cNvSpPr>
              <a:spLocks noChangeAspect="1"/>
            </p:cNvSpPr>
            <p:nvPr/>
          </p:nvSpPr>
          <p:spPr>
            <a:xfrm>
              <a:off x="5112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7" name="Rechteck 966"/>
            <p:cNvSpPr>
              <a:spLocks noChangeAspect="1"/>
            </p:cNvSpPr>
            <p:nvPr/>
          </p:nvSpPr>
          <p:spPr>
            <a:xfrm>
              <a:off x="5220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8" name="Rechteck 967"/>
            <p:cNvSpPr>
              <a:spLocks noChangeAspect="1"/>
            </p:cNvSpPr>
            <p:nvPr/>
          </p:nvSpPr>
          <p:spPr>
            <a:xfrm>
              <a:off x="5220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9" name="Rechteck 968"/>
            <p:cNvSpPr>
              <a:spLocks noChangeAspect="1"/>
            </p:cNvSpPr>
            <p:nvPr/>
          </p:nvSpPr>
          <p:spPr>
            <a:xfrm>
              <a:off x="5004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0" name="Rechteck 969"/>
            <p:cNvSpPr>
              <a:spLocks noChangeAspect="1"/>
            </p:cNvSpPr>
            <p:nvPr/>
          </p:nvSpPr>
          <p:spPr>
            <a:xfrm>
              <a:off x="5112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1" name="Rechteck 970"/>
            <p:cNvSpPr>
              <a:spLocks noChangeAspect="1"/>
            </p:cNvSpPr>
            <p:nvPr/>
          </p:nvSpPr>
          <p:spPr>
            <a:xfrm>
              <a:off x="5220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2" name="Rechteck 971"/>
            <p:cNvSpPr>
              <a:spLocks noChangeAspect="1"/>
            </p:cNvSpPr>
            <p:nvPr/>
          </p:nvSpPr>
          <p:spPr>
            <a:xfrm>
              <a:off x="3600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3" name="Rechteck 972"/>
            <p:cNvSpPr>
              <a:spLocks noChangeAspect="1"/>
            </p:cNvSpPr>
            <p:nvPr/>
          </p:nvSpPr>
          <p:spPr>
            <a:xfrm>
              <a:off x="3600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4" name="Rechteck 973"/>
            <p:cNvSpPr>
              <a:spLocks noChangeAspect="1"/>
            </p:cNvSpPr>
            <p:nvPr/>
          </p:nvSpPr>
          <p:spPr>
            <a:xfrm>
              <a:off x="3708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5" name="Rechteck 974"/>
            <p:cNvSpPr>
              <a:spLocks noChangeAspect="1"/>
            </p:cNvSpPr>
            <p:nvPr/>
          </p:nvSpPr>
          <p:spPr>
            <a:xfrm>
              <a:off x="3708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6" name="Rechteck 975"/>
            <p:cNvSpPr>
              <a:spLocks noChangeAspect="1"/>
            </p:cNvSpPr>
            <p:nvPr/>
          </p:nvSpPr>
          <p:spPr>
            <a:xfrm>
              <a:off x="3816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7" name="Rechteck 976"/>
            <p:cNvSpPr>
              <a:spLocks noChangeAspect="1"/>
            </p:cNvSpPr>
            <p:nvPr/>
          </p:nvSpPr>
          <p:spPr>
            <a:xfrm>
              <a:off x="3816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8" name="Rechteck 977"/>
            <p:cNvSpPr>
              <a:spLocks noChangeAspect="1"/>
            </p:cNvSpPr>
            <p:nvPr/>
          </p:nvSpPr>
          <p:spPr>
            <a:xfrm>
              <a:off x="3924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9" name="Rechteck 978"/>
            <p:cNvSpPr>
              <a:spLocks noChangeAspect="1"/>
            </p:cNvSpPr>
            <p:nvPr/>
          </p:nvSpPr>
          <p:spPr>
            <a:xfrm>
              <a:off x="3924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0" name="Rechteck 979"/>
            <p:cNvSpPr>
              <a:spLocks noChangeAspect="1"/>
            </p:cNvSpPr>
            <p:nvPr/>
          </p:nvSpPr>
          <p:spPr>
            <a:xfrm>
              <a:off x="3600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1" name="Rechteck 980"/>
            <p:cNvSpPr>
              <a:spLocks noChangeAspect="1"/>
            </p:cNvSpPr>
            <p:nvPr/>
          </p:nvSpPr>
          <p:spPr>
            <a:xfrm>
              <a:off x="3708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2" name="Rechteck 981"/>
            <p:cNvSpPr>
              <a:spLocks noChangeAspect="1"/>
            </p:cNvSpPr>
            <p:nvPr/>
          </p:nvSpPr>
          <p:spPr>
            <a:xfrm>
              <a:off x="3816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3" name="Rechteck 982"/>
            <p:cNvSpPr>
              <a:spLocks noChangeAspect="1"/>
            </p:cNvSpPr>
            <p:nvPr/>
          </p:nvSpPr>
          <p:spPr>
            <a:xfrm>
              <a:off x="3924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4" name="Rechteck 983"/>
            <p:cNvSpPr>
              <a:spLocks noChangeAspect="1"/>
            </p:cNvSpPr>
            <p:nvPr/>
          </p:nvSpPr>
          <p:spPr>
            <a:xfrm>
              <a:off x="403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5" name="Rechteck 984"/>
            <p:cNvSpPr>
              <a:spLocks noChangeAspect="1"/>
            </p:cNvSpPr>
            <p:nvPr/>
          </p:nvSpPr>
          <p:spPr>
            <a:xfrm>
              <a:off x="403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6" name="Rechteck 985"/>
            <p:cNvSpPr>
              <a:spLocks noChangeAspect="1"/>
            </p:cNvSpPr>
            <p:nvPr/>
          </p:nvSpPr>
          <p:spPr>
            <a:xfrm>
              <a:off x="414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7" name="Rechteck 986"/>
            <p:cNvSpPr>
              <a:spLocks noChangeAspect="1"/>
            </p:cNvSpPr>
            <p:nvPr/>
          </p:nvSpPr>
          <p:spPr>
            <a:xfrm>
              <a:off x="414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8" name="Rechteck 987"/>
            <p:cNvSpPr>
              <a:spLocks noChangeAspect="1"/>
            </p:cNvSpPr>
            <p:nvPr/>
          </p:nvSpPr>
          <p:spPr>
            <a:xfrm>
              <a:off x="424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9" name="Rechteck 988"/>
            <p:cNvSpPr>
              <a:spLocks noChangeAspect="1"/>
            </p:cNvSpPr>
            <p:nvPr/>
          </p:nvSpPr>
          <p:spPr>
            <a:xfrm>
              <a:off x="424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0" name="Rechteck 989"/>
            <p:cNvSpPr>
              <a:spLocks noChangeAspect="1"/>
            </p:cNvSpPr>
            <p:nvPr/>
          </p:nvSpPr>
          <p:spPr>
            <a:xfrm>
              <a:off x="4356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1" name="Rechteck 990"/>
            <p:cNvSpPr>
              <a:spLocks noChangeAspect="1"/>
            </p:cNvSpPr>
            <p:nvPr/>
          </p:nvSpPr>
          <p:spPr>
            <a:xfrm>
              <a:off x="4356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2" name="Rechteck 991"/>
            <p:cNvSpPr>
              <a:spLocks noChangeAspect="1"/>
            </p:cNvSpPr>
            <p:nvPr/>
          </p:nvSpPr>
          <p:spPr>
            <a:xfrm>
              <a:off x="403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3" name="Rechteck 992"/>
            <p:cNvSpPr>
              <a:spLocks noChangeAspect="1"/>
            </p:cNvSpPr>
            <p:nvPr/>
          </p:nvSpPr>
          <p:spPr>
            <a:xfrm>
              <a:off x="414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4" name="Rechteck 993"/>
            <p:cNvSpPr>
              <a:spLocks noChangeAspect="1"/>
            </p:cNvSpPr>
            <p:nvPr/>
          </p:nvSpPr>
          <p:spPr>
            <a:xfrm>
              <a:off x="424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5" name="Rechteck 994"/>
            <p:cNvSpPr>
              <a:spLocks noChangeAspect="1"/>
            </p:cNvSpPr>
            <p:nvPr/>
          </p:nvSpPr>
          <p:spPr>
            <a:xfrm>
              <a:off x="4356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6" name="Rechteck 995"/>
            <p:cNvSpPr>
              <a:spLocks noChangeAspect="1"/>
            </p:cNvSpPr>
            <p:nvPr/>
          </p:nvSpPr>
          <p:spPr>
            <a:xfrm>
              <a:off x="4464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7" name="Rechteck 996"/>
            <p:cNvSpPr>
              <a:spLocks noChangeAspect="1"/>
            </p:cNvSpPr>
            <p:nvPr/>
          </p:nvSpPr>
          <p:spPr>
            <a:xfrm>
              <a:off x="4464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8" name="Rechteck 997"/>
            <p:cNvSpPr>
              <a:spLocks noChangeAspect="1"/>
            </p:cNvSpPr>
            <p:nvPr/>
          </p:nvSpPr>
          <p:spPr>
            <a:xfrm>
              <a:off x="4464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9" name="Rechteck 998"/>
            <p:cNvSpPr>
              <a:spLocks noChangeAspect="1"/>
            </p:cNvSpPr>
            <p:nvPr/>
          </p:nvSpPr>
          <p:spPr>
            <a:xfrm>
              <a:off x="457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0" name="Rechteck 999"/>
            <p:cNvSpPr>
              <a:spLocks noChangeAspect="1"/>
            </p:cNvSpPr>
            <p:nvPr/>
          </p:nvSpPr>
          <p:spPr>
            <a:xfrm>
              <a:off x="457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1" name="Rechteck 1000"/>
            <p:cNvSpPr>
              <a:spLocks noChangeAspect="1"/>
            </p:cNvSpPr>
            <p:nvPr/>
          </p:nvSpPr>
          <p:spPr>
            <a:xfrm>
              <a:off x="468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2" name="Rechteck 1001"/>
            <p:cNvSpPr>
              <a:spLocks noChangeAspect="1"/>
            </p:cNvSpPr>
            <p:nvPr/>
          </p:nvSpPr>
          <p:spPr>
            <a:xfrm>
              <a:off x="468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3" name="Rechteck 1002"/>
            <p:cNvSpPr>
              <a:spLocks noChangeAspect="1"/>
            </p:cNvSpPr>
            <p:nvPr/>
          </p:nvSpPr>
          <p:spPr>
            <a:xfrm>
              <a:off x="478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4" name="Rechteck 1003"/>
            <p:cNvSpPr>
              <a:spLocks noChangeAspect="1"/>
            </p:cNvSpPr>
            <p:nvPr/>
          </p:nvSpPr>
          <p:spPr>
            <a:xfrm>
              <a:off x="478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5" name="Rechteck 1004"/>
            <p:cNvSpPr>
              <a:spLocks noChangeAspect="1"/>
            </p:cNvSpPr>
            <p:nvPr/>
          </p:nvSpPr>
          <p:spPr>
            <a:xfrm>
              <a:off x="4896000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6" name="Rechteck 1005"/>
            <p:cNvSpPr>
              <a:spLocks noChangeAspect="1"/>
            </p:cNvSpPr>
            <p:nvPr/>
          </p:nvSpPr>
          <p:spPr>
            <a:xfrm>
              <a:off x="4896000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7" name="Rechteck 1006"/>
            <p:cNvSpPr>
              <a:spLocks noChangeAspect="1"/>
            </p:cNvSpPr>
            <p:nvPr/>
          </p:nvSpPr>
          <p:spPr>
            <a:xfrm>
              <a:off x="457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8" name="Rechteck 1007"/>
            <p:cNvSpPr>
              <a:spLocks noChangeAspect="1"/>
            </p:cNvSpPr>
            <p:nvPr/>
          </p:nvSpPr>
          <p:spPr>
            <a:xfrm>
              <a:off x="457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9" name="Rechteck 1008"/>
            <p:cNvSpPr>
              <a:spLocks noChangeAspect="1"/>
            </p:cNvSpPr>
            <p:nvPr/>
          </p:nvSpPr>
          <p:spPr>
            <a:xfrm>
              <a:off x="468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0" name="Rechteck 1009"/>
            <p:cNvSpPr>
              <a:spLocks noChangeAspect="1"/>
            </p:cNvSpPr>
            <p:nvPr/>
          </p:nvSpPr>
          <p:spPr>
            <a:xfrm>
              <a:off x="468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1" name="Rechteck 1010"/>
            <p:cNvSpPr>
              <a:spLocks noChangeAspect="1"/>
            </p:cNvSpPr>
            <p:nvPr/>
          </p:nvSpPr>
          <p:spPr>
            <a:xfrm>
              <a:off x="478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2" name="Rechteck 1011"/>
            <p:cNvSpPr>
              <a:spLocks noChangeAspect="1"/>
            </p:cNvSpPr>
            <p:nvPr/>
          </p:nvSpPr>
          <p:spPr>
            <a:xfrm>
              <a:off x="478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3" name="Rechteck 1012"/>
            <p:cNvSpPr>
              <a:spLocks noChangeAspect="1"/>
            </p:cNvSpPr>
            <p:nvPr/>
          </p:nvSpPr>
          <p:spPr>
            <a:xfrm>
              <a:off x="4896000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4" name="Rechteck 1013"/>
            <p:cNvSpPr>
              <a:spLocks noChangeAspect="1"/>
            </p:cNvSpPr>
            <p:nvPr/>
          </p:nvSpPr>
          <p:spPr>
            <a:xfrm>
              <a:off x="4896000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5" name="Rechteck 1014"/>
            <p:cNvSpPr>
              <a:spLocks noChangeAspect="1"/>
            </p:cNvSpPr>
            <p:nvPr/>
          </p:nvSpPr>
          <p:spPr>
            <a:xfrm>
              <a:off x="5004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6" name="Rechteck 1015"/>
            <p:cNvSpPr>
              <a:spLocks noChangeAspect="1"/>
            </p:cNvSpPr>
            <p:nvPr/>
          </p:nvSpPr>
          <p:spPr>
            <a:xfrm>
              <a:off x="5004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7" name="Rechteck 1016"/>
            <p:cNvSpPr>
              <a:spLocks noChangeAspect="1"/>
            </p:cNvSpPr>
            <p:nvPr/>
          </p:nvSpPr>
          <p:spPr>
            <a:xfrm>
              <a:off x="5112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8" name="Rechteck 1017"/>
            <p:cNvSpPr>
              <a:spLocks noChangeAspect="1"/>
            </p:cNvSpPr>
            <p:nvPr/>
          </p:nvSpPr>
          <p:spPr>
            <a:xfrm>
              <a:off x="5112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9" name="Rechteck 1018"/>
            <p:cNvSpPr>
              <a:spLocks noChangeAspect="1"/>
            </p:cNvSpPr>
            <p:nvPr/>
          </p:nvSpPr>
          <p:spPr>
            <a:xfrm>
              <a:off x="5220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0" name="Rechteck 1019"/>
            <p:cNvSpPr>
              <a:spLocks noChangeAspect="1"/>
            </p:cNvSpPr>
            <p:nvPr/>
          </p:nvSpPr>
          <p:spPr>
            <a:xfrm>
              <a:off x="5220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1" name="Rechteck 1020"/>
            <p:cNvSpPr>
              <a:spLocks noChangeAspect="1"/>
            </p:cNvSpPr>
            <p:nvPr/>
          </p:nvSpPr>
          <p:spPr>
            <a:xfrm>
              <a:off x="5004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2" name="Rechteck 1021"/>
            <p:cNvSpPr>
              <a:spLocks noChangeAspect="1"/>
            </p:cNvSpPr>
            <p:nvPr/>
          </p:nvSpPr>
          <p:spPr>
            <a:xfrm>
              <a:off x="5004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3" name="Rechteck 1022"/>
            <p:cNvSpPr>
              <a:spLocks noChangeAspect="1"/>
            </p:cNvSpPr>
            <p:nvPr/>
          </p:nvSpPr>
          <p:spPr>
            <a:xfrm>
              <a:off x="5112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4" name="Rechteck 1023"/>
            <p:cNvSpPr>
              <a:spLocks noChangeAspect="1"/>
            </p:cNvSpPr>
            <p:nvPr/>
          </p:nvSpPr>
          <p:spPr>
            <a:xfrm>
              <a:off x="5112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5" name="Rechteck 1024"/>
            <p:cNvSpPr>
              <a:spLocks noChangeAspect="1"/>
            </p:cNvSpPr>
            <p:nvPr/>
          </p:nvSpPr>
          <p:spPr>
            <a:xfrm>
              <a:off x="5220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6" name="Rechteck 1025"/>
            <p:cNvSpPr>
              <a:spLocks noChangeAspect="1"/>
            </p:cNvSpPr>
            <p:nvPr/>
          </p:nvSpPr>
          <p:spPr>
            <a:xfrm>
              <a:off x="5220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7" name="Rechteck 1026"/>
            <p:cNvSpPr>
              <a:spLocks noChangeAspect="1"/>
            </p:cNvSpPr>
            <p:nvPr/>
          </p:nvSpPr>
          <p:spPr>
            <a:xfrm>
              <a:off x="457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8" name="Rechteck 1027"/>
            <p:cNvSpPr>
              <a:spLocks noChangeAspect="1"/>
            </p:cNvSpPr>
            <p:nvPr/>
          </p:nvSpPr>
          <p:spPr>
            <a:xfrm>
              <a:off x="468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9" name="Rechteck 1028"/>
            <p:cNvSpPr>
              <a:spLocks noChangeAspect="1"/>
            </p:cNvSpPr>
            <p:nvPr/>
          </p:nvSpPr>
          <p:spPr>
            <a:xfrm>
              <a:off x="478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0" name="Rechteck 1029"/>
            <p:cNvSpPr>
              <a:spLocks noChangeAspect="1"/>
            </p:cNvSpPr>
            <p:nvPr/>
          </p:nvSpPr>
          <p:spPr>
            <a:xfrm>
              <a:off x="4896000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1" name="Rechteck 1030"/>
            <p:cNvSpPr>
              <a:spLocks noChangeAspect="1"/>
            </p:cNvSpPr>
            <p:nvPr/>
          </p:nvSpPr>
          <p:spPr>
            <a:xfrm>
              <a:off x="5004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2" name="Rechteck 1031"/>
            <p:cNvSpPr>
              <a:spLocks noChangeAspect="1"/>
            </p:cNvSpPr>
            <p:nvPr/>
          </p:nvSpPr>
          <p:spPr>
            <a:xfrm>
              <a:off x="5112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3" name="Rechteck 1032"/>
            <p:cNvSpPr>
              <a:spLocks noChangeAspect="1"/>
            </p:cNvSpPr>
            <p:nvPr/>
          </p:nvSpPr>
          <p:spPr>
            <a:xfrm>
              <a:off x="5220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4" name="Rechteck 1033"/>
            <p:cNvSpPr>
              <a:spLocks noChangeAspect="1"/>
            </p:cNvSpPr>
            <p:nvPr/>
          </p:nvSpPr>
          <p:spPr>
            <a:xfrm>
              <a:off x="3599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5" name="Rechteck 1034"/>
            <p:cNvSpPr>
              <a:spLocks noChangeAspect="1"/>
            </p:cNvSpPr>
            <p:nvPr/>
          </p:nvSpPr>
          <p:spPr>
            <a:xfrm>
              <a:off x="3599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6" name="Rechteck 1035"/>
            <p:cNvSpPr>
              <a:spLocks noChangeAspect="1"/>
            </p:cNvSpPr>
            <p:nvPr/>
          </p:nvSpPr>
          <p:spPr>
            <a:xfrm>
              <a:off x="3707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7" name="Rechteck 1036"/>
            <p:cNvSpPr>
              <a:spLocks noChangeAspect="1"/>
            </p:cNvSpPr>
            <p:nvPr/>
          </p:nvSpPr>
          <p:spPr>
            <a:xfrm>
              <a:off x="3707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8" name="Rechteck 1037"/>
            <p:cNvSpPr>
              <a:spLocks noChangeAspect="1"/>
            </p:cNvSpPr>
            <p:nvPr/>
          </p:nvSpPr>
          <p:spPr>
            <a:xfrm>
              <a:off x="3815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9" name="Rechteck 1038"/>
            <p:cNvSpPr>
              <a:spLocks noChangeAspect="1"/>
            </p:cNvSpPr>
            <p:nvPr/>
          </p:nvSpPr>
          <p:spPr>
            <a:xfrm>
              <a:off x="3815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0" name="Rechteck 1039"/>
            <p:cNvSpPr>
              <a:spLocks noChangeAspect="1"/>
            </p:cNvSpPr>
            <p:nvPr/>
          </p:nvSpPr>
          <p:spPr>
            <a:xfrm>
              <a:off x="3923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1" name="Rechteck 1040"/>
            <p:cNvSpPr>
              <a:spLocks noChangeAspect="1"/>
            </p:cNvSpPr>
            <p:nvPr/>
          </p:nvSpPr>
          <p:spPr>
            <a:xfrm>
              <a:off x="3923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2" name="Rechteck 1041"/>
            <p:cNvSpPr>
              <a:spLocks noChangeAspect="1"/>
            </p:cNvSpPr>
            <p:nvPr/>
          </p:nvSpPr>
          <p:spPr>
            <a:xfrm>
              <a:off x="3599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3" name="Rechteck 1042"/>
            <p:cNvSpPr>
              <a:spLocks noChangeAspect="1"/>
            </p:cNvSpPr>
            <p:nvPr/>
          </p:nvSpPr>
          <p:spPr>
            <a:xfrm>
              <a:off x="3599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4" name="Rechteck 1043"/>
            <p:cNvSpPr>
              <a:spLocks noChangeAspect="1"/>
            </p:cNvSpPr>
            <p:nvPr/>
          </p:nvSpPr>
          <p:spPr>
            <a:xfrm>
              <a:off x="3707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5" name="Rechteck 1044"/>
            <p:cNvSpPr>
              <a:spLocks noChangeAspect="1"/>
            </p:cNvSpPr>
            <p:nvPr/>
          </p:nvSpPr>
          <p:spPr>
            <a:xfrm>
              <a:off x="3707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6" name="Rechteck 1045"/>
            <p:cNvSpPr>
              <a:spLocks noChangeAspect="1"/>
            </p:cNvSpPr>
            <p:nvPr/>
          </p:nvSpPr>
          <p:spPr>
            <a:xfrm>
              <a:off x="3815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7" name="Rechteck 1046"/>
            <p:cNvSpPr>
              <a:spLocks noChangeAspect="1"/>
            </p:cNvSpPr>
            <p:nvPr/>
          </p:nvSpPr>
          <p:spPr>
            <a:xfrm>
              <a:off x="3815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8" name="Rechteck 1047"/>
            <p:cNvSpPr>
              <a:spLocks noChangeAspect="1"/>
            </p:cNvSpPr>
            <p:nvPr/>
          </p:nvSpPr>
          <p:spPr>
            <a:xfrm>
              <a:off x="3923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9" name="Rechteck 1048"/>
            <p:cNvSpPr>
              <a:spLocks noChangeAspect="1"/>
            </p:cNvSpPr>
            <p:nvPr/>
          </p:nvSpPr>
          <p:spPr>
            <a:xfrm>
              <a:off x="3923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0" name="Rechteck 1049"/>
            <p:cNvSpPr>
              <a:spLocks noChangeAspect="1"/>
            </p:cNvSpPr>
            <p:nvPr/>
          </p:nvSpPr>
          <p:spPr>
            <a:xfrm>
              <a:off x="403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1" name="Rechteck 1050"/>
            <p:cNvSpPr>
              <a:spLocks noChangeAspect="1"/>
            </p:cNvSpPr>
            <p:nvPr/>
          </p:nvSpPr>
          <p:spPr>
            <a:xfrm>
              <a:off x="403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2" name="Rechteck 1051"/>
            <p:cNvSpPr>
              <a:spLocks noChangeAspect="1"/>
            </p:cNvSpPr>
            <p:nvPr/>
          </p:nvSpPr>
          <p:spPr>
            <a:xfrm>
              <a:off x="414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3" name="Rechteck 1052"/>
            <p:cNvSpPr>
              <a:spLocks noChangeAspect="1"/>
            </p:cNvSpPr>
            <p:nvPr/>
          </p:nvSpPr>
          <p:spPr>
            <a:xfrm>
              <a:off x="414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4" name="Rechteck 1053"/>
            <p:cNvSpPr>
              <a:spLocks noChangeAspect="1"/>
            </p:cNvSpPr>
            <p:nvPr/>
          </p:nvSpPr>
          <p:spPr>
            <a:xfrm>
              <a:off x="424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5" name="Rechteck 1054"/>
            <p:cNvSpPr>
              <a:spLocks noChangeAspect="1"/>
            </p:cNvSpPr>
            <p:nvPr/>
          </p:nvSpPr>
          <p:spPr>
            <a:xfrm>
              <a:off x="424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6" name="Rechteck 1055"/>
            <p:cNvSpPr>
              <a:spLocks noChangeAspect="1"/>
            </p:cNvSpPr>
            <p:nvPr/>
          </p:nvSpPr>
          <p:spPr>
            <a:xfrm>
              <a:off x="4356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7" name="Rechteck 1056"/>
            <p:cNvSpPr>
              <a:spLocks noChangeAspect="1"/>
            </p:cNvSpPr>
            <p:nvPr/>
          </p:nvSpPr>
          <p:spPr>
            <a:xfrm>
              <a:off x="4356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8" name="Rechteck 1057"/>
            <p:cNvSpPr>
              <a:spLocks noChangeAspect="1"/>
            </p:cNvSpPr>
            <p:nvPr/>
          </p:nvSpPr>
          <p:spPr>
            <a:xfrm>
              <a:off x="403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9" name="Rechteck 1058"/>
            <p:cNvSpPr>
              <a:spLocks noChangeAspect="1"/>
            </p:cNvSpPr>
            <p:nvPr/>
          </p:nvSpPr>
          <p:spPr>
            <a:xfrm>
              <a:off x="403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0" name="Rechteck 1059"/>
            <p:cNvSpPr>
              <a:spLocks noChangeAspect="1"/>
            </p:cNvSpPr>
            <p:nvPr/>
          </p:nvSpPr>
          <p:spPr>
            <a:xfrm>
              <a:off x="414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1" name="Rechteck 1060"/>
            <p:cNvSpPr>
              <a:spLocks noChangeAspect="1"/>
            </p:cNvSpPr>
            <p:nvPr/>
          </p:nvSpPr>
          <p:spPr>
            <a:xfrm>
              <a:off x="414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2" name="Rechteck 1061"/>
            <p:cNvSpPr>
              <a:spLocks noChangeAspect="1"/>
            </p:cNvSpPr>
            <p:nvPr/>
          </p:nvSpPr>
          <p:spPr>
            <a:xfrm>
              <a:off x="424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3" name="Rechteck 1062"/>
            <p:cNvSpPr>
              <a:spLocks noChangeAspect="1"/>
            </p:cNvSpPr>
            <p:nvPr/>
          </p:nvSpPr>
          <p:spPr>
            <a:xfrm>
              <a:off x="424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4" name="Rechteck 1063"/>
            <p:cNvSpPr>
              <a:spLocks noChangeAspect="1"/>
            </p:cNvSpPr>
            <p:nvPr/>
          </p:nvSpPr>
          <p:spPr>
            <a:xfrm>
              <a:off x="4356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5" name="Rechteck 1064"/>
            <p:cNvSpPr>
              <a:spLocks noChangeAspect="1"/>
            </p:cNvSpPr>
            <p:nvPr/>
          </p:nvSpPr>
          <p:spPr>
            <a:xfrm>
              <a:off x="4356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6" name="Rechteck 1065"/>
            <p:cNvSpPr>
              <a:spLocks noChangeAspect="1"/>
            </p:cNvSpPr>
            <p:nvPr/>
          </p:nvSpPr>
          <p:spPr>
            <a:xfrm>
              <a:off x="4464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7" name="Rechteck 1066"/>
            <p:cNvSpPr>
              <a:spLocks noChangeAspect="1"/>
            </p:cNvSpPr>
            <p:nvPr/>
          </p:nvSpPr>
          <p:spPr>
            <a:xfrm>
              <a:off x="4464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8" name="Rechteck 1067"/>
            <p:cNvSpPr>
              <a:spLocks noChangeAspect="1"/>
            </p:cNvSpPr>
            <p:nvPr/>
          </p:nvSpPr>
          <p:spPr>
            <a:xfrm>
              <a:off x="4464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9" name="Rechteck 1068"/>
            <p:cNvSpPr>
              <a:spLocks noChangeAspect="1"/>
            </p:cNvSpPr>
            <p:nvPr/>
          </p:nvSpPr>
          <p:spPr>
            <a:xfrm>
              <a:off x="4464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0" name="Rechteck 1069"/>
            <p:cNvSpPr>
              <a:spLocks noChangeAspect="1"/>
            </p:cNvSpPr>
            <p:nvPr/>
          </p:nvSpPr>
          <p:spPr>
            <a:xfrm>
              <a:off x="3599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1" name="Rechteck 1070"/>
            <p:cNvSpPr>
              <a:spLocks noChangeAspect="1"/>
            </p:cNvSpPr>
            <p:nvPr/>
          </p:nvSpPr>
          <p:spPr>
            <a:xfrm>
              <a:off x="3707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2" name="Rechteck 1071"/>
            <p:cNvSpPr>
              <a:spLocks noChangeAspect="1"/>
            </p:cNvSpPr>
            <p:nvPr/>
          </p:nvSpPr>
          <p:spPr>
            <a:xfrm>
              <a:off x="3815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3" name="Rechteck 1072"/>
            <p:cNvSpPr>
              <a:spLocks noChangeAspect="1"/>
            </p:cNvSpPr>
            <p:nvPr/>
          </p:nvSpPr>
          <p:spPr>
            <a:xfrm>
              <a:off x="3923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4" name="Rechteck 1073"/>
            <p:cNvSpPr>
              <a:spLocks noChangeAspect="1"/>
            </p:cNvSpPr>
            <p:nvPr/>
          </p:nvSpPr>
          <p:spPr>
            <a:xfrm>
              <a:off x="403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5" name="Rechteck 1074"/>
            <p:cNvSpPr>
              <a:spLocks noChangeAspect="1"/>
            </p:cNvSpPr>
            <p:nvPr/>
          </p:nvSpPr>
          <p:spPr>
            <a:xfrm>
              <a:off x="414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6" name="Rechteck 1075"/>
            <p:cNvSpPr>
              <a:spLocks noChangeAspect="1"/>
            </p:cNvSpPr>
            <p:nvPr/>
          </p:nvSpPr>
          <p:spPr>
            <a:xfrm>
              <a:off x="424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7" name="Rechteck 1076"/>
            <p:cNvSpPr>
              <a:spLocks noChangeAspect="1"/>
            </p:cNvSpPr>
            <p:nvPr/>
          </p:nvSpPr>
          <p:spPr>
            <a:xfrm>
              <a:off x="4356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8" name="Rechteck 1077"/>
            <p:cNvSpPr>
              <a:spLocks noChangeAspect="1"/>
            </p:cNvSpPr>
            <p:nvPr/>
          </p:nvSpPr>
          <p:spPr>
            <a:xfrm>
              <a:off x="4464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9" name="Rechteck 1078"/>
            <p:cNvSpPr>
              <a:spLocks noChangeAspect="1"/>
            </p:cNvSpPr>
            <p:nvPr/>
          </p:nvSpPr>
          <p:spPr>
            <a:xfrm>
              <a:off x="457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0" name="Rechteck 1079"/>
            <p:cNvSpPr>
              <a:spLocks noChangeAspect="1"/>
            </p:cNvSpPr>
            <p:nvPr/>
          </p:nvSpPr>
          <p:spPr>
            <a:xfrm>
              <a:off x="457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1" name="Rechteck 1080"/>
            <p:cNvSpPr>
              <a:spLocks noChangeAspect="1"/>
            </p:cNvSpPr>
            <p:nvPr/>
          </p:nvSpPr>
          <p:spPr>
            <a:xfrm>
              <a:off x="468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2" name="Rechteck 1081"/>
            <p:cNvSpPr>
              <a:spLocks noChangeAspect="1"/>
            </p:cNvSpPr>
            <p:nvPr/>
          </p:nvSpPr>
          <p:spPr>
            <a:xfrm>
              <a:off x="468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3" name="Rechteck 1082"/>
            <p:cNvSpPr>
              <a:spLocks noChangeAspect="1"/>
            </p:cNvSpPr>
            <p:nvPr/>
          </p:nvSpPr>
          <p:spPr>
            <a:xfrm>
              <a:off x="478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4" name="Rechteck 1083"/>
            <p:cNvSpPr>
              <a:spLocks noChangeAspect="1"/>
            </p:cNvSpPr>
            <p:nvPr/>
          </p:nvSpPr>
          <p:spPr>
            <a:xfrm>
              <a:off x="478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5" name="Rechteck 1084"/>
            <p:cNvSpPr>
              <a:spLocks noChangeAspect="1"/>
            </p:cNvSpPr>
            <p:nvPr/>
          </p:nvSpPr>
          <p:spPr>
            <a:xfrm>
              <a:off x="4896072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6" name="Rechteck 1085"/>
            <p:cNvSpPr>
              <a:spLocks noChangeAspect="1"/>
            </p:cNvSpPr>
            <p:nvPr/>
          </p:nvSpPr>
          <p:spPr>
            <a:xfrm>
              <a:off x="4896072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7" name="Rechteck 1086"/>
            <p:cNvSpPr>
              <a:spLocks noChangeAspect="1"/>
            </p:cNvSpPr>
            <p:nvPr/>
          </p:nvSpPr>
          <p:spPr>
            <a:xfrm>
              <a:off x="457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8" name="Rechteck 1087"/>
            <p:cNvSpPr>
              <a:spLocks noChangeAspect="1"/>
            </p:cNvSpPr>
            <p:nvPr/>
          </p:nvSpPr>
          <p:spPr>
            <a:xfrm>
              <a:off x="468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9" name="Rechteck 1088"/>
            <p:cNvSpPr>
              <a:spLocks noChangeAspect="1"/>
            </p:cNvSpPr>
            <p:nvPr/>
          </p:nvSpPr>
          <p:spPr>
            <a:xfrm>
              <a:off x="478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0" name="Rechteck 1089"/>
            <p:cNvSpPr>
              <a:spLocks noChangeAspect="1"/>
            </p:cNvSpPr>
            <p:nvPr/>
          </p:nvSpPr>
          <p:spPr>
            <a:xfrm>
              <a:off x="4896072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1" name="Rechteck 1090"/>
            <p:cNvSpPr>
              <a:spLocks noChangeAspect="1"/>
            </p:cNvSpPr>
            <p:nvPr/>
          </p:nvSpPr>
          <p:spPr>
            <a:xfrm>
              <a:off x="5004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2" name="Rechteck 1091"/>
            <p:cNvSpPr>
              <a:spLocks noChangeAspect="1"/>
            </p:cNvSpPr>
            <p:nvPr/>
          </p:nvSpPr>
          <p:spPr>
            <a:xfrm>
              <a:off x="5004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3" name="Rechteck 1092"/>
            <p:cNvSpPr>
              <a:spLocks noChangeAspect="1"/>
            </p:cNvSpPr>
            <p:nvPr/>
          </p:nvSpPr>
          <p:spPr>
            <a:xfrm>
              <a:off x="5112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4" name="Rechteck 1093"/>
            <p:cNvSpPr>
              <a:spLocks noChangeAspect="1"/>
            </p:cNvSpPr>
            <p:nvPr/>
          </p:nvSpPr>
          <p:spPr>
            <a:xfrm>
              <a:off x="5112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5" name="Rechteck 1094"/>
            <p:cNvSpPr>
              <a:spLocks noChangeAspect="1"/>
            </p:cNvSpPr>
            <p:nvPr/>
          </p:nvSpPr>
          <p:spPr>
            <a:xfrm>
              <a:off x="5220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6" name="Rechteck 1095"/>
            <p:cNvSpPr>
              <a:spLocks noChangeAspect="1"/>
            </p:cNvSpPr>
            <p:nvPr/>
          </p:nvSpPr>
          <p:spPr>
            <a:xfrm>
              <a:off x="5220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7" name="Rechteck 1096"/>
            <p:cNvSpPr>
              <a:spLocks noChangeAspect="1"/>
            </p:cNvSpPr>
            <p:nvPr/>
          </p:nvSpPr>
          <p:spPr>
            <a:xfrm>
              <a:off x="5004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8" name="Rechteck 1097"/>
            <p:cNvSpPr>
              <a:spLocks noChangeAspect="1"/>
            </p:cNvSpPr>
            <p:nvPr/>
          </p:nvSpPr>
          <p:spPr>
            <a:xfrm>
              <a:off x="5112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9" name="Rechteck 1098"/>
            <p:cNvSpPr>
              <a:spLocks noChangeAspect="1"/>
            </p:cNvSpPr>
            <p:nvPr/>
          </p:nvSpPr>
          <p:spPr>
            <a:xfrm>
              <a:off x="5220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0" name="Rechteck 1099"/>
            <p:cNvSpPr>
              <a:spLocks noChangeAspect="1"/>
            </p:cNvSpPr>
            <p:nvPr/>
          </p:nvSpPr>
          <p:spPr>
            <a:xfrm>
              <a:off x="3600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1" name="Rechteck 1100"/>
            <p:cNvSpPr>
              <a:spLocks noChangeAspect="1"/>
            </p:cNvSpPr>
            <p:nvPr/>
          </p:nvSpPr>
          <p:spPr>
            <a:xfrm>
              <a:off x="3600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2" name="Rechteck 1101"/>
            <p:cNvSpPr>
              <a:spLocks noChangeAspect="1"/>
            </p:cNvSpPr>
            <p:nvPr/>
          </p:nvSpPr>
          <p:spPr>
            <a:xfrm>
              <a:off x="3708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3" name="Rechteck 1102"/>
            <p:cNvSpPr>
              <a:spLocks noChangeAspect="1"/>
            </p:cNvSpPr>
            <p:nvPr/>
          </p:nvSpPr>
          <p:spPr>
            <a:xfrm>
              <a:off x="3708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4" name="Rechteck 1103"/>
            <p:cNvSpPr>
              <a:spLocks noChangeAspect="1"/>
            </p:cNvSpPr>
            <p:nvPr/>
          </p:nvSpPr>
          <p:spPr>
            <a:xfrm>
              <a:off x="3816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5" name="Rechteck 1104"/>
            <p:cNvSpPr>
              <a:spLocks noChangeAspect="1"/>
            </p:cNvSpPr>
            <p:nvPr/>
          </p:nvSpPr>
          <p:spPr>
            <a:xfrm>
              <a:off x="3816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6" name="Rechteck 1105"/>
            <p:cNvSpPr>
              <a:spLocks noChangeAspect="1"/>
            </p:cNvSpPr>
            <p:nvPr/>
          </p:nvSpPr>
          <p:spPr>
            <a:xfrm>
              <a:off x="3924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7" name="Rechteck 1106"/>
            <p:cNvSpPr>
              <a:spLocks noChangeAspect="1"/>
            </p:cNvSpPr>
            <p:nvPr/>
          </p:nvSpPr>
          <p:spPr>
            <a:xfrm>
              <a:off x="3924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8" name="Rechteck 1107"/>
            <p:cNvSpPr>
              <a:spLocks noChangeAspect="1"/>
            </p:cNvSpPr>
            <p:nvPr/>
          </p:nvSpPr>
          <p:spPr>
            <a:xfrm>
              <a:off x="3600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9" name="Rechteck 1108"/>
            <p:cNvSpPr>
              <a:spLocks noChangeAspect="1"/>
            </p:cNvSpPr>
            <p:nvPr/>
          </p:nvSpPr>
          <p:spPr>
            <a:xfrm>
              <a:off x="3708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0" name="Rechteck 1109"/>
            <p:cNvSpPr>
              <a:spLocks noChangeAspect="1"/>
            </p:cNvSpPr>
            <p:nvPr/>
          </p:nvSpPr>
          <p:spPr>
            <a:xfrm>
              <a:off x="3816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1" name="Rechteck 1110"/>
            <p:cNvSpPr>
              <a:spLocks noChangeAspect="1"/>
            </p:cNvSpPr>
            <p:nvPr/>
          </p:nvSpPr>
          <p:spPr>
            <a:xfrm>
              <a:off x="3924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2" name="Rechteck 1111"/>
            <p:cNvSpPr>
              <a:spLocks noChangeAspect="1"/>
            </p:cNvSpPr>
            <p:nvPr/>
          </p:nvSpPr>
          <p:spPr>
            <a:xfrm>
              <a:off x="403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3" name="Rechteck 1112"/>
            <p:cNvSpPr>
              <a:spLocks noChangeAspect="1"/>
            </p:cNvSpPr>
            <p:nvPr/>
          </p:nvSpPr>
          <p:spPr>
            <a:xfrm>
              <a:off x="403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4" name="Rechteck 1113"/>
            <p:cNvSpPr>
              <a:spLocks noChangeAspect="1"/>
            </p:cNvSpPr>
            <p:nvPr/>
          </p:nvSpPr>
          <p:spPr>
            <a:xfrm>
              <a:off x="414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5" name="Rechteck 1114"/>
            <p:cNvSpPr>
              <a:spLocks noChangeAspect="1"/>
            </p:cNvSpPr>
            <p:nvPr/>
          </p:nvSpPr>
          <p:spPr>
            <a:xfrm>
              <a:off x="414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6" name="Rechteck 1115"/>
            <p:cNvSpPr>
              <a:spLocks noChangeAspect="1"/>
            </p:cNvSpPr>
            <p:nvPr/>
          </p:nvSpPr>
          <p:spPr>
            <a:xfrm>
              <a:off x="424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7" name="Rechteck 1116"/>
            <p:cNvSpPr>
              <a:spLocks noChangeAspect="1"/>
            </p:cNvSpPr>
            <p:nvPr/>
          </p:nvSpPr>
          <p:spPr>
            <a:xfrm>
              <a:off x="424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8" name="Rechteck 1117"/>
            <p:cNvSpPr>
              <a:spLocks noChangeAspect="1"/>
            </p:cNvSpPr>
            <p:nvPr/>
          </p:nvSpPr>
          <p:spPr>
            <a:xfrm>
              <a:off x="4356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9" name="Rechteck 1118"/>
            <p:cNvSpPr>
              <a:spLocks noChangeAspect="1"/>
            </p:cNvSpPr>
            <p:nvPr/>
          </p:nvSpPr>
          <p:spPr>
            <a:xfrm>
              <a:off x="4356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0" name="Rechteck 1119"/>
            <p:cNvSpPr>
              <a:spLocks noChangeAspect="1"/>
            </p:cNvSpPr>
            <p:nvPr/>
          </p:nvSpPr>
          <p:spPr>
            <a:xfrm>
              <a:off x="403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1" name="Rechteck 1120"/>
            <p:cNvSpPr>
              <a:spLocks noChangeAspect="1"/>
            </p:cNvSpPr>
            <p:nvPr/>
          </p:nvSpPr>
          <p:spPr>
            <a:xfrm>
              <a:off x="414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2" name="Rechteck 1121"/>
            <p:cNvSpPr>
              <a:spLocks noChangeAspect="1"/>
            </p:cNvSpPr>
            <p:nvPr/>
          </p:nvSpPr>
          <p:spPr>
            <a:xfrm>
              <a:off x="424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3" name="Rechteck 1122"/>
            <p:cNvSpPr>
              <a:spLocks noChangeAspect="1"/>
            </p:cNvSpPr>
            <p:nvPr/>
          </p:nvSpPr>
          <p:spPr>
            <a:xfrm>
              <a:off x="4356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4" name="Rechteck 1123"/>
            <p:cNvSpPr>
              <a:spLocks noChangeAspect="1"/>
            </p:cNvSpPr>
            <p:nvPr/>
          </p:nvSpPr>
          <p:spPr>
            <a:xfrm>
              <a:off x="4464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5" name="Rechteck 1124"/>
            <p:cNvSpPr>
              <a:spLocks noChangeAspect="1"/>
            </p:cNvSpPr>
            <p:nvPr/>
          </p:nvSpPr>
          <p:spPr>
            <a:xfrm>
              <a:off x="4464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6" name="Rechteck 1125"/>
            <p:cNvSpPr>
              <a:spLocks noChangeAspect="1"/>
            </p:cNvSpPr>
            <p:nvPr/>
          </p:nvSpPr>
          <p:spPr>
            <a:xfrm>
              <a:off x="4464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7" name="Rechteck 1126"/>
            <p:cNvSpPr>
              <a:spLocks noChangeAspect="1"/>
            </p:cNvSpPr>
            <p:nvPr/>
          </p:nvSpPr>
          <p:spPr>
            <a:xfrm>
              <a:off x="457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8" name="Rechteck 1127"/>
            <p:cNvSpPr>
              <a:spLocks noChangeAspect="1"/>
            </p:cNvSpPr>
            <p:nvPr/>
          </p:nvSpPr>
          <p:spPr>
            <a:xfrm>
              <a:off x="457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9" name="Rechteck 1128"/>
            <p:cNvSpPr>
              <a:spLocks noChangeAspect="1"/>
            </p:cNvSpPr>
            <p:nvPr/>
          </p:nvSpPr>
          <p:spPr>
            <a:xfrm>
              <a:off x="468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0" name="Rechteck 1129"/>
            <p:cNvSpPr>
              <a:spLocks noChangeAspect="1"/>
            </p:cNvSpPr>
            <p:nvPr/>
          </p:nvSpPr>
          <p:spPr>
            <a:xfrm>
              <a:off x="468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1" name="Rechteck 1130"/>
            <p:cNvSpPr>
              <a:spLocks noChangeAspect="1"/>
            </p:cNvSpPr>
            <p:nvPr/>
          </p:nvSpPr>
          <p:spPr>
            <a:xfrm>
              <a:off x="478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2" name="Rechteck 1131"/>
            <p:cNvSpPr>
              <a:spLocks noChangeAspect="1"/>
            </p:cNvSpPr>
            <p:nvPr/>
          </p:nvSpPr>
          <p:spPr>
            <a:xfrm>
              <a:off x="478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3" name="Rechteck 1132"/>
            <p:cNvSpPr>
              <a:spLocks noChangeAspect="1"/>
            </p:cNvSpPr>
            <p:nvPr/>
          </p:nvSpPr>
          <p:spPr>
            <a:xfrm>
              <a:off x="4896000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4" name="Rechteck 1133"/>
            <p:cNvSpPr>
              <a:spLocks noChangeAspect="1"/>
            </p:cNvSpPr>
            <p:nvPr/>
          </p:nvSpPr>
          <p:spPr>
            <a:xfrm>
              <a:off x="4896000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5" name="Rechteck 1134"/>
            <p:cNvSpPr>
              <a:spLocks noChangeAspect="1"/>
            </p:cNvSpPr>
            <p:nvPr/>
          </p:nvSpPr>
          <p:spPr>
            <a:xfrm>
              <a:off x="457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6" name="Rechteck 1135"/>
            <p:cNvSpPr>
              <a:spLocks noChangeAspect="1"/>
            </p:cNvSpPr>
            <p:nvPr/>
          </p:nvSpPr>
          <p:spPr>
            <a:xfrm>
              <a:off x="457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7" name="Rechteck 1136"/>
            <p:cNvSpPr>
              <a:spLocks noChangeAspect="1"/>
            </p:cNvSpPr>
            <p:nvPr/>
          </p:nvSpPr>
          <p:spPr>
            <a:xfrm>
              <a:off x="468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8" name="Rechteck 1137"/>
            <p:cNvSpPr>
              <a:spLocks noChangeAspect="1"/>
            </p:cNvSpPr>
            <p:nvPr/>
          </p:nvSpPr>
          <p:spPr>
            <a:xfrm>
              <a:off x="468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9" name="Rechteck 1138"/>
            <p:cNvSpPr>
              <a:spLocks noChangeAspect="1"/>
            </p:cNvSpPr>
            <p:nvPr/>
          </p:nvSpPr>
          <p:spPr>
            <a:xfrm>
              <a:off x="478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0" name="Rechteck 1139"/>
            <p:cNvSpPr>
              <a:spLocks noChangeAspect="1"/>
            </p:cNvSpPr>
            <p:nvPr/>
          </p:nvSpPr>
          <p:spPr>
            <a:xfrm>
              <a:off x="478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1" name="Rechteck 1140"/>
            <p:cNvSpPr>
              <a:spLocks noChangeAspect="1"/>
            </p:cNvSpPr>
            <p:nvPr/>
          </p:nvSpPr>
          <p:spPr>
            <a:xfrm>
              <a:off x="4896000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2" name="Rechteck 1141"/>
            <p:cNvSpPr>
              <a:spLocks noChangeAspect="1"/>
            </p:cNvSpPr>
            <p:nvPr/>
          </p:nvSpPr>
          <p:spPr>
            <a:xfrm>
              <a:off x="4896000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3" name="Rechteck 1142"/>
            <p:cNvSpPr>
              <a:spLocks noChangeAspect="1"/>
            </p:cNvSpPr>
            <p:nvPr/>
          </p:nvSpPr>
          <p:spPr>
            <a:xfrm>
              <a:off x="5004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4" name="Rechteck 1143"/>
            <p:cNvSpPr>
              <a:spLocks noChangeAspect="1"/>
            </p:cNvSpPr>
            <p:nvPr/>
          </p:nvSpPr>
          <p:spPr>
            <a:xfrm>
              <a:off x="5004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5" name="Rechteck 1144"/>
            <p:cNvSpPr>
              <a:spLocks noChangeAspect="1"/>
            </p:cNvSpPr>
            <p:nvPr/>
          </p:nvSpPr>
          <p:spPr>
            <a:xfrm>
              <a:off x="5112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6" name="Rechteck 1145"/>
            <p:cNvSpPr>
              <a:spLocks noChangeAspect="1"/>
            </p:cNvSpPr>
            <p:nvPr/>
          </p:nvSpPr>
          <p:spPr>
            <a:xfrm>
              <a:off x="5112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7" name="Rechteck 1146"/>
            <p:cNvSpPr>
              <a:spLocks noChangeAspect="1"/>
            </p:cNvSpPr>
            <p:nvPr/>
          </p:nvSpPr>
          <p:spPr>
            <a:xfrm>
              <a:off x="5220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8" name="Rechteck 1147"/>
            <p:cNvSpPr>
              <a:spLocks noChangeAspect="1"/>
            </p:cNvSpPr>
            <p:nvPr/>
          </p:nvSpPr>
          <p:spPr>
            <a:xfrm>
              <a:off x="5220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9" name="Rechteck 1148"/>
            <p:cNvSpPr>
              <a:spLocks noChangeAspect="1"/>
            </p:cNvSpPr>
            <p:nvPr/>
          </p:nvSpPr>
          <p:spPr>
            <a:xfrm>
              <a:off x="5004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0" name="Rechteck 1149"/>
            <p:cNvSpPr>
              <a:spLocks noChangeAspect="1"/>
            </p:cNvSpPr>
            <p:nvPr/>
          </p:nvSpPr>
          <p:spPr>
            <a:xfrm>
              <a:off x="5004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1" name="Rechteck 1150"/>
            <p:cNvSpPr>
              <a:spLocks noChangeAspect="1"/>
            </p:cNvSpPr>
            <p:nvPr/>
          </p:nvSpPr>
          <p:spPr>
            <a:xfrm>
              <a:off x="5112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2" name="Rechteck 1151"/>
            <p:cNvSpPr>
              <a:spLocks noChangeAspect="1"/>
            </p:cNvSpPr>
            <p:nvPr/>
          </p:nvSpPr>
          <p:spPr>
            <a:xfrm>
              <a:off x="5112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3" name="Rechteck 1152"/>
            <p:cNvSpPr>
              <a:spLocks noChangeAspect="1"/>
            </p:cNvSpPr>
            <p:nvPr/>
          </p:nvSpPr>
          <p:spPr>
            <a:xfrm>
              <a:off x="5220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4" name="Rechteck 1153"/>
            <p:cNvSpPr>
              <a:spLocks noChangeAspect="1"/>
            </p:cNvSpPr>
            <p:nvPr/>
          </p:nvSpPr>
          <p:spPr>
            <a:xfrm>
              <a:off x="5220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5" name="Rechteck 1154"/>
            <p:cNvSpPr>
              <a:spLocks noChangeAspect="1"/>
            </p:cNvSpPr>
            <p:nvPr/>
          </p:nvSpPr>
          <p:spPr>
            <a:xfrm>
              <a:off x="457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6" name="Rechteck 1155"/>
            <p:cNvSpPr>
              <a:spLocks noChangeAspect="1"/>
            </p:cNvSpPr>
            <p:nvPr/>
          </p:nvSpPr>
          <p:spPr>
            <a:xfrm>
              <a:off x="468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7" name="Rechteck 1156"/>
            <p:cNvSpPr>
              <a:spLocks noChangeAspect="1"/>
            </p:cNvSpPr>
            <p:nvPr/>
          </p:nvSpPr>
          <p:spPr>
            <a:xfrm>
              <a:off x="478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8" name="Rechteck 1157"/>
            <p:cNvSpPr>
              <a:spLocks noChangeAspect="1"/>
            </p:cNvSpPr>
            <p:nvPr/>
          </p:nvSpPr>
          <p:spPr>
            <a:xfrm>
              <a:off x="4896000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9" name="Rechteck 1158"/>
            <p:cNvSpPr>
              <a:spLocks noChangeAspect="1"/>
            </p:cNvSpPr>
            <p:nvPr/>
          </p:nvSpPr>
          <p:spPr>
            <a:xfrm>
              <a:off x="5004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0" name="Rechteck 1159"/>
            <p:cNvSpPr>
              <a:spLocks noChangeAspect="1"/>
            </p:cNvSpPr>
            <p:nvPr/>
          </p:nvSpPr>
          <p:spPr>
            <a:xfrm>
              <a:off x="5112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1" name="Rechteck 1160"/>
            <p:cNvSpPr>
              <a:spLocks noChangeAspect="1"/>
            </p:cNvSpPr>
            <p:nvPr/>
          </p:nvSpPr>
          <p:spPr>
            <a:xfrm>
              <a:off x="5220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2" name="Rechteck 1161"/>
            <p:cNvSpPr>
              <a:spLocks noChangeAspect="1"/>
            </p:cNvSpPr>
            <p:nvPr/>
          </p:nvSpPr>
          <p:spPr>
            <a:xfrm>
              <a:off x="3599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3" name="Rechteck 1162"/>
            <p:cNvSpPr>
              <a:spLocks noChangeAspect="1"/>
            </p:cNvSpPr>
            <p:nvPr/>
          </p:nvSpPr>
          <p:spPr>
            <a:xfrm>
              <a:off x="3599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4" name="Rechteck 1163"/>
            <p:cNvSpPr>
              <a:spLocks noChangeAspect="1"/>
            </p:cNvSpPr>
            <p:nvPr/>
          </p:nvSpPr>
          <p:spPr>
            <a:xfrm>
              <a:off x="3707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5" name="Rechteck 1164"/>
            <p:cNvSpPr>
              <a:spLocks noChangeAspect="1"/>
            </p:cNvSpPr>
            <p:nvPr/>
          </p:nvSpPr>
          <p:spPr>
            <a:xfrm>
              <a:off x="3707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6" name="Rechteck 1165"/>
            <p:cNvSpPr>
              <a:spLocks noChangeAspect="1"/>
            </p:cNvSpPr>
            <p:nvPr/>
          </p:nvSpPr>
          <p:spPr>
            <a:xfrm>
              <a:off x="3815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7" name="Rechteck 1166"/>
            <p:cNvSpPr>
              <a:spLocks noChangeAspect="1"/>
            </p:cNvSpPr>
            <p:nvPr/>
          </p:nvSpPr>
          <p:spPr>
            <a:xfrm>
              <a:off x="3815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8" name="Rechteck 1167"/>
            <p:cNvSpPr>
              <a:spLocks noChangeAspect="1"/>
            </p:cNvSpPr>
            <p:nvPr/>
          </p:nvSpPr>
          <p:spPr>
            <a:xfrm>
              <a:off x="3923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9" name="Rechteck 1168"/>
            <p:cNvSpPr>
              <a:spLocks noChangeAspect="1"/>
            </p:cNvSpPr>
            <p:nvPr/>
          </p:nvSpPr>
          <p:spPr>
            <a:xfrm>
              <a:off x="3923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0" name="Rechteck 1169"/>
            <p:cNvSpPr>
              <a:spLocks noChangeAspect="1"/>
            </p:cNvSpPr>
            <p:nvPr/>
          </p:nvSpPr>
          <p:spPr>
            <a:xfrm>
              <a:off x="3599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1" name="Rechteck 1170"/>
            <p:cNvSpPr>
              <a:spLocks noChangeAspect="1"/>
            </p:cNvSpPr>
            <p:nvPr/>
          </p:nvSpPr>
          <p:spPr>
            <a:xfrm>
              <a:off x="3599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2" name="Rechteck 1171"/>
            <p:cNvSpPr>
              <a:spLocks noChangeAspect="1"/>
            </p:cNvSpPr>
            <p:nvPr/>
          </p:nvSpPr>
          <p:spPr>
            <a:xfrm>
              <a:off x="3707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3" name="Rechteck 1172"/>
            <p:cNvSpPr>
              <a:spLocks noChangeAspect="1"/>
            </p:cNvSpPr>
            <p:nvPr/>
          </p:nvSpPr>
          <p:spPr>
            <a:xfrm>
              <a:off x="3707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4" name="Rechteck 1173"/>
            <p:cNvSpPr>
              <a:spLocks noChangeAspect="1"/>
            </p:cNvSpPr>
            <p:nvPr/>
          </p:nvSpPr>
          <p:spPr>
            <a:xfrm>
              <a:off x="3815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5" name="Rechteck 1174"/>
            <p:cNvSpPr>
              <a:spLocks noChangeAspect="1"/>
            </p:cNvSpPr>
            <p:nvPr/>
          </p:nvSpPr>
          <p:spPr>
            <a:xfrm>
              <a:off x="3815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6" name="Rechteck 1175"/>
            <p:cNvSpPr>
              <a:spLocks noChangeAspect="1"/>
            </p:cNvSpPr>
            <p:nvPr/>
          </p:nvSpPr>
          <p:spPr>
            <a:xfrm>
              <a:off x="3923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7" name="Rechteck 1176"/>
            <p:cNvSpPr>
              <a:spLocks noChangeAspect="1"/>
            </p:cNvSpPr>
            <p:nvPr/>
          </p:nvSpPr>
          <p:spPr>
            <a:xfrm>
              <a:off x="3923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8" name="Rechteck 1177"/>
            <p:cNvSpPr>
              <a:spLocks noChangeAspect="1"/>
            </p:cNvSpPr>
            <p:nvPr/>
          </p:nvSpPr>
          <p:spPr>
            <a:xfrm>
              <a:off x="403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9" name="Rechteck 1178"/>
            <p:cNvSpPr>
              <a:spLocks noChangeAspect="1"/>
            </p:cNvSpPr>
            <p:nvPr/>
          </p:nvSpPr>
          <p:spPr>
            <a:xfrm>
              <a:off x="403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0" name="Rechteck 1179"/>
            <p:cNvSpPr>
              <a:spLocks noChangeAspect="1"/>
            </p:cNvSpPr>
            <p:nvPr/>
          </p:nvSpPr>
          <p:spPr>
            <a:xfrm>
              <a:off x="414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1" name="Rechteck 1180"/>
            <p:cNvSpPr>
              <a:spLocks noChangeAspect="1"/>
            </p:cNvSpPr>
            <p:nvPr/>
          </p:nvSpPr>
          <p:spPr>
            <a:xfrm>
              <a:off x="414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2" name="Rechteck 1181"/>
            <p:cNvSpPr>
              <a:spLocks noChangeAspect="1"/>
            </p:cNvSpPr>
            <p:nvPr/>
          </p:nvSpPr>
          <p:spPr>
            <a:xfrm>
              <a:off x="424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3" name="Rechteck 1182"/>
            <p:cNvSpPr>
              <a:spLocks noChangeAspect="1"/>
            </p:cNvSpPr>
            <p:nvPr/>
          </p:nvSpPr>
          <p:spPr>
            <a:xfrm>
              <a:off x="424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4" name="Rechteck 1183"/>
            <p:cNvSpPr>
              <a:spLocks noChangeAspect="1"/>
            </p:cNvSpPr>
            <p:nvPr/>
          </p:nvSpPr>
          <p:spPr>
            <a:xfrm>
              <a:off x="4356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5" name="Rechteck 1184"/>
            <p:cNvSpPr>
              <a:spLocks noChangeAspect="1"/>
            </p:cNvSpPr>
            <p:nvPr/>
          </p:nvSpPr>
          <p:spPr>
            <a:xfrm>
              <a:off x="4356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6" name="Rechteck 1185"/>
            <p:cNvSpPr>
              <a:spLocks noChangeAspect="1"/>
            </p:cNvSpPr>
            <p:nvPr/>
          </p:nvSpPr>
          <p:spPr>
            <a:xfrm>
              <a:off x="403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7" name="Rechteck 1186"/>
            <p:cNvSpPr>
              <a:spLocks noChangeAspect="1"/>
            </p:cNvSpPr>
            <p:nvPr/>
          </p:nvSpPr>
          <p:spPr>
            <a:xfrm>
              <a:off x="403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8" name="Rechteck 1187"/>
            <p:cNvSpPr>
              <a:spLocks noChangeAspect="1"/>
            </p:cNvSpPr>
            <p:nvPr/>
          </p:nvSpPr>
          <p:spPr>
            <a:xfrm>
              <a:off x="414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9" name="Rechteck 1188"/>
            <p:cNvSpPr>
              <a:spLocks noChangeAspect="1"/>
            </p:cNvSpPr>
            <p:nvPr/>
          </p:nvSpPr>
          <p:spPr>
            <a:xfrm>
              <a:off x="414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0" name="Rechteck 1189"/>
            <p:cNvSpPr>
              <a:spLocks noChangeAspect="1"/>
            </p:cNvSpPr>
            <p:nvPr/>
          </p:nvSpPr>
          <p:spPr>
            <a:xfrm>
              <a:off x="424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1" name="Rechteck 1190"/>
            <p:cNvSpPr>
              <a:spLocks noChangeAspect="1"/>
            </p:cNvSpPr>
            <p:nvPr/>
          </p:nvSpPr>
          <p:spPr>
            <a:xfrm>
              <a:off x="424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2" name="Rechteck 1191"/>
            <p:cNvSpPr>
              <a:spLocks noChangeAspect="1"/>
            </p:cNvSpPr>
            <p:nvPr/>
          </p:nvSpPr>
          <p:spPr>
            <a:xfrm>
              <a:off x="4356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3" name="Rechteck 1192"/>
            <p:cNvSpPr>
              <a:spLocks noChangeAspect="1"/>
            </p:cNvSpPr>
            <p:nvPr/>
          </p:nvSpPr>
          <p:spPr>
            <a:xfrm>
              <a:off x="4356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4" name="Rechteck 1193"/>
            <p:cNvSpPr>
              <a:spLocks noChangeAspect="1"/>
            </p:cNvSpPr>
            <p:nvPr/>
          </p:nvSpPr>
          <p:spPr>
            <a:xfrm>
              <a:off x="4464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5" name="Rechteck 1194"/>
            <p:cNvSpPr>
              <a:spLocks noChangeAspect="1"/>
            </p:cNvSpPr>
            <p:nvPr/>
          </p:nvSpPr>
          <p:spPr>
            <a:xfrm>
              <a:off x="4464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6" name="Rechteck 1195"/>
            <p:cNvSpPr>
              <a:spLocks noChangeAspect="1"/>
            </p:cNvSpPr>
            <p:nvPr/>
          </p:nvSpPr>
          <p:spPr>
            <a:xfrm>
              <a:off x="4464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7" name="Rechteck 1196"/>
            <p:cNvSpPr>
              <a:spLocks noChangeAspect="1"/>
            </p:cNvSpPr>
            <p:nvPr/>
          </p:nvSpPr>
          <p:spPr>
            <a:xfrm>
              <a:off x="4464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8" name="Rechteck 1197"/>
            <p:cNvSpPr>
              <a:spLocks noChangeAspect="1"/>
            </p:cNvSpPr>
            <p:nvPr/>
          </p:nvSpPr>
          <p:spPr>
            <a:xfrm>
              <a:off x="3599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9" name="Rechteck 1198"/>
            <p:cNvSpPr>
              <a:spLocks noChangeAspect="1"/>
            </p:cNvSpPr>
            <p:nvPr/>
          </p:nvSpPr>
          <p:spPr>
            <a:xfrm>
              <a:off x="3707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0" name="Rechteck 1199"/>
            <p:cNvSpPr>
              <a:spLocks noChangeAspect="1"/>
            </p:cNvSpPr>
            <p:nvPr/>
          </p:nvSpPr>
          <p:spPr>
            <a:xfrm>
              <a:off x="3815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1" name="Rechteck 1200"/>
            <p:cNvSpPr>
              <a:spLocks noChangeAspect="1"/>
            </p:cNvSpPr>
            <p:nvPr/>
          </p:nvSpPr>
          <p:spPr>
            <a:xfrm>
              <a:off x="3923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2" name="Rechteck 1201"/>
            <p:cNvSpPr>
              <a:spLocks noChangeAspect="1"/>
            </p:cNvSpPr>
            <p:nvPr/>
          </p:nvSpPr>
          <p:spPr>
            <a:xfrm>
              <a:off x="403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3" name="Rechteck 1202"/>
            <p:cNvSpPr>
              <a:spLocks noChangeAspect="1"/>
            </p:cNvSpPr>
            <p:nvPr/>
          </p:nvSpPr>
          <p:spPr>
            <a:xfrm>
              <a:off x="414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4" name="Rechteck 1203"/>
            <p:cNvSpPr>
              <a:spLocks noChangeAspect="1"/>
            </p:cNvSpPr>
            <p:nvPr/>
          </p:nvSpPr>
          <p:spPr>
            <a:xfrm>
              <a:off x="424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5" name="Rechteck 1204"/>
            <p:cNvSpPr>
              <a:spLocks noChangeAspect="1"/>
            </p:cNvSpPr>
            <p:nvPr/>
          </p:nvSpPr>
          <p:spPr>
            <a:xfrm>
              <a:off x="4356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6" name="Rechteck 1205"/>
            <p:cNvSpPr>
              <a:spLocks noChangeAspect="1"/>
            </p:cNvSpPr>
            <p:nvPr/>
          </p:nvSpPr>
          <p:spPr>
            <a:xfrm>
              <a:off x="4464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7" name="Rechteck 1206"/>
            <p:cNvSpPr>
              <a:spLocks noChangeAspect="1"/>
            </p:cNvSpPr>
            <p:nvPr/>
          </p:nvSpPr>
          <p:spPr>
            <a:xfrm>
              <a:off x="457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8" name="Rechteck 1207"/>
            <p:cNvSpPr>
              <a:spLocks noChangeAspect="1"/>
            </p:cNvSpPr>
            <p:nvPr/>
          </p:nvSpPr>
          <p:spPr>
            <a:xfrm>
              <a:off x="457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9" name="Rechteck 1208"/>
            <p:cNvSpPr>
              <a:spLocks noChangeAspect="1"/>
            </p:cNvSpPr>
            <p:nvPr/>
          </p:nvSpPr>
          <p:spPr>
            <a:xfrm>
              <a:off x="468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0" name="Rechteck 1209"/>
            <p:cNvSpPr>
              <a:spLocks noChangeAspect="1"/>
            </p:cNvSpPr>
            <p:nvPr/>
          </p:nvSpPr>
          <p:spPr>
            <a:xfrm>
              <a:off x="468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1" name="Rechteck 1210"/>
            <p:cNvSpPr>
              <a:spLocks noChangeAspect="1"/>
            </p:cNvSpPr>
            <p:nvPr/>
          </p:nvSpPr>
          <p:spPr>
            <a:xfrm>
              <a:off x="478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2" name="Rechteck 1211"/>
            <p:cNvSpPr>
              <a:spLocks noChangeAspect="1"/>
            </p:cNvSpPr>
            <p:nvPr/>
          </p:nvSpPr>
          <p:spPr>
            <a:xfrm>
              <a:off x="478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3" name="Rechteck 1212"/>
            <p:cNvSpPr>
              <a:spLocks noChangeAspect="1"/>
            </p:cNvSpPr>
            <p:nvPr/>
          </p:nvSpPr>
          <p:spPr>
            <a:xfrm>
              <a:off x="4896072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4" name="Rechteck 1213"/>
            <p:cNvSpPr>
              <a:spLocks noChangeAspect="1"/>
            </p:cNvSpPr>
            <p:nvPr/>
          </p:nvSpPr>
          <p:spPr>
            <a:xfrm>
              <a:off x="4896072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5" name="Rechteck 1214"/>
            <p:cNvSpPr>
              <a:spLocks noChangeAspect="1"/>
            </p:cNvSpPr>
            <p:nvPr/>
          </p:nvSpPr>
          <p:spPr>
            <a:xfrm>
              <a:off x="457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6" name="Rechteck 1215"/>
            <p:cNvSpPr>
              <a:spLocks noChangeAspect="1"/>
            </p:cNvSpPr>
            <p:nvPr/>
          </p:nvSpPr>
          <p:spPr>
            <a:xfrm>
              <a:off x="468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7" name="Rechteck 1216"/>
            <p:cNvSpPr>
              <a:spLocks noChangeAspect="1"/>
            </p:cNvSpPr>
            <p:nvPr/>
          </p:nvSpPr>
          <p:spPr>
            <a:xfrm>
              <a:off x="478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8" name="Rechteck 1217"/>
            <p:cNvSpPr>
              <a:spLocks noChangeAspect="1"/>
            </p:cNvSpPr>
            <p:nvPr/>
          </p:nvSpPr>
          <p:spPr>
            <a:xfrm>
              <a:off x="4896072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9" name="Rechteck 1218"/>
            <p:cNvSpPr>
              <a:spLocks noChangeAspect="1"/>
            </p:cNvSpPr>
            <p:nvPr/>
          </p:nvSpPr>
          <p:spPr>
            <a:xfrm>
              <a:off x="5004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0" name="Rechteck 1219"/>
            <p:cNvSpPr>
              <a:spLocks noChangeAspect="1"/>
            </p:cNvSpPr>
            <p:nvPr/>
          </p:nvSpPr>
          <p:spPr>
            <a:xfrm>
              <a:off x="5004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1" name="Rechteck 1220"/>
            <p:cNvSpPr>
              <a:spLocks noChangeAspect="1"/>
            </p:cNvSpPr>
            <p:nvPr/>
          </p:nvSpPr>
          <p:spPr>
            <a:xfrm>
              <a:off x="5112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2" name="Rechteck 1221"/>
            <p:cNvSpPr>
              <a:spLocks noChangeAspect="1"/>
            </p:cNvSpPr>
            <p:nvPr/>
          </p:nvSpPr>
          <p:spPr>
            <a:xfrm>
              <a:off x="5112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3" name="Rechteck 1222"/>
            <p:cNvSpPr>
              <a:spLocks noChangeAspect="1"/>
            </p:cNvSpPr>
            <p:nvPr/>
          </p:nvSpPr>
          <p:spPr>
            <a:xfrm>
              <a:off x="5220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4" name="Rechteck 1223"/>
            <p:cNvSpPr>
              <a:spLocks noChangeAspect="1"/>
            </p:cNvSpPr>
            <p:nvPr/>
          </p:nvSpPr>
          <p:spPr>
            <a:xfrm>
              <a:off x="5220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5" name="Rechteck 1224"/>
            <p:cNvSpPr>
              <a:spLocks noChangeAspect="1"/>
            </p:cNvSpPr>
            <p:nvPr/>
          </p:nvSpPr>
          <p:spPr>
            <a:xfrm>
              <a:off x="5004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6" name="Rechteck 1225"/>
            <p:cNvSpPr>
              <a:spLocks noChangeAspect="1"/>
            </p:cNvSpPr>
            <p:nvPr/>
          </p:nvSpPr>
          <p:spPr>
            <a:xfrm>
              <a:off x="5112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7" name="Rechteck 1226"/>
            <p:cNvSpPr>
              <a:spLocks noChangeAspect="1"/>
            </p:cNvSpPr>
            <p:nvPr/>
          </p:nvSpPr>
          <p:spPr>
            <a:xfrm>
              <a:off x="5220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8" name="Rechteck 1227"/>
            <p:cNvSpPr>
              <a:spLocks noChangeAspect="1"/>
            </p:cNvSpPr>
            <p:nvPr/>
          </p:nvSpPr>
          <p:spPr>
            <a:xfrm>
              <a:off x="3600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9" name="Rechteck 1228"/>
            <p:cNvSpPr>
              <a:spLocks noChangeAspect="1"/>
            </p:cNvSpPr>
            <p:nvPr/>
          </p:nvSpPr>
          <p:spPr>
            <a:xfrm>
              <a:off x="3600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0" name="Rechteck 1229"/>
            <p:cNvSpPr>
              <a:spLocks noChangeAspect="1"/>
            </p:cNvSpPr>
            <p:nvPr/>
          </p:nvSpPr>
          <p:spPr>
            <a:xfrm>
              <a:off x="3708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1" name="Rechteck 1230"/>
            <p:cNvSpPr>
              <a:spLocks noChangeAspect="1"/>
            </p:cNvSpPr>
            <p:nvPr/>
          </p:nvSpPr>
          <p:spPr>
            <a:xfrm>
              <a:off x="3708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2" name="Rechteck 1231"/>
            <p:cNvSpPr>
              <a:spLocks noChangeAspect="1"/>
            </p:cNvSpPr>
            <p:nvPr/>
          </p:nvSpPr>
          <p:spPr>
            <a:xfrm>
              <a:off x="3816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3" name="Rechteck 1232"/>
            <p:cNvSpPr>
              <a:spLocks noChangeAspect="1"/>
            </p:cNvSpPr>
            <p:nvPr/>
          </p:nvSpPr>
          <p:spPr>
            <a:xfrm>
              <a:off x="3816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4" name="Rechteck 1233"/>
            <p:cNvSpPr>
              <a:spLocks noChangeAspect="1"/>
            </p:cNvSpPr>
            <p:nvPr/>
          </p:nvSpPr>
          <p:spPr>
            <a:xfrm>
              <a:off x="3924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5" name="Rechteck 1234"/>
            <p:cNvSpPr>
              <a:spLocks noChangeAspect="1"/>
            </p:cNvSpPr>
            <p:nvPr/>
          </p:nvSpPr>
          <p:spPr>
            <a:xfrm>
              <a:off x="3924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6" name="Rechteck 1235"/>
            <p:cNvSpPr>
              <a:spLocks noChangeAspect="1"/>
            </p:cNvSpPr>
            <p:nvPr/>
          </p:nvSpPr>
          <p:spPr>
            <a:xfrm>
              <a:off x="3600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7" name="Rechteck 1236"/>
            <p:cNvSpPr>
              <a:spLocks noChangeAspect="1"/>
            </p:cNvSpPr>
            <p:nvPr/>
          </p:nvSpPr>
          <p:spPr>
            <a:xfrm>
              <a:off x="3708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8" name="Rechteck 1237"/>
            <p:cNvSpPr>
              <a:spLocks noChangeAspect="1"/>
            </p:cNvSpPr>
            <p:nvPr/>
          </p:nvSpPr>
          <p:spPr>
            <a:xfrm>
              <a:off x="3816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9" name="Rechteck 1238"/>
            <p:cNvSpPr>
              <a:spLocks noChangeAspect="1"/>
            </p:cNvSpPr>
            <p:nvPr/>
          </p:nvSpPr>
          <p:spPr>
            <a:xfrm>
              <a:off x="3924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0" name="Rechteck 1239"/>
            <p:cNvSpPr>
              <a:spLocks noChangeAspect="1"/>
            </p:cNvSpPr>
            <p:nvPr/>
          </p:nvSpPr>
          <p:spPr>
            <a:xfrm>
              <a:off x="403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1" name="Rechteck 1240"/>
            <p:cNvSpPr>
              <a:spLocks noChangeAspect="1"/>
            </p:cNvSpPr>
            <p:nvPr/>
          </p:nvSpPr>
          <p:spPr>
            <a:xfrm>
              <a:off x="403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2" name="Rechteck 1241"/>
            <p:cNvSpPr>
              <a:spLocks noChangeAspect="1"/>
            </p:cNvSpPr>
            <p:nvPr/>
          </p:nvSpPr>
          <p:spPr>
            <a:xfrm>
              <a:off x="414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3" name="Rechteck 1242"/>
            <p:cNvSpPr>
              <a:spLocks noChangeAspect="1"/>
            </p:cNvSpPr>
            <p:nvPr/>
          </p:nvSpPr>
          <p:spPr>
            <a:xfrm>
              <a:off x="414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4" name="Rechteck 1243"/>
            <p:cNvSpPr>
              <a:spLocks noChangeAspect="1"/>
            </p:cNvSpPr>
            <p:nvPr/>
          </p:nvSpPr>
          <p:spPr>
            <a:xfrm>
              <a:off x="424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5" name="Rechteck 1244"/>
            <p:cNvSpPr>
              <a:spLocks noChangeAspect="1"/>
            </p:cNvSpPr>
            <p:nvPr/>
          </p:nvSpPr>
          <p:spPr>
            <a:xfrm>
              <a:off x="424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6" name="Rechteck 1245"/>
            <p:cNvSpPr>
              <a:spLocks noChangeAspect="1"/>
            </p:cNvSpPr>
            <p:nvPr/>
          </p:nvSpPr>
          <p:spPr>
            <a:xfrm>
              <a:off x="4356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7" name="Rechteck 1246"/>
            <p:cNvSpPr>
              <a:spLocks noChangeAspect="1"/>
            </p:cNvSpPr>
            <p:nvPr/>
          </p:nvSpPr>
          <p:spPr>
            <a:xfrm>
              <a:off x="4356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8" name="Rechteck 1247"/>
            <p:cNvSpPr>
              <a:spLocks noChangeAspect="1"/>
            </p:cNvSpPr>
            <p:nvPr/>
          </p:nvSpPr>
          <p:spPr>
            <a:xfrm>
              <a:off x="403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9" name="Rechteck 1248"/>
            <p:cNvSpPr>
              <a:spLocks noChangeAspect="1"/>
            </p:cNvSpPr>
            <p:nvPr/>
          </p:nvSpPr>
          <p:spPr>
            <a:xfrm>
              <a:off x="414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0" name="Rechteck 1249"/>
            <p:cNvSpPr>
              <a:spLocks noChangeAspect="1"/>
            </p:cNvSpPr>
            <p:nvPr/>
          </p:nvSpPr>
          <p:spPr>
            <a:xfrm>
              <a:off x="424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1" name="Rechteck 1250"/>
            <p:cNvSpPr>
              <a:spLocks noChangeAspect="1"/>
            </p:cNvSpPr>
            <p:nvPr/>
          </p:nvSpPr>
          <p:spPr>
            <a:xfrm>
              <a:off x="4356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2" name="Rechteck 1251"/>
            <p:cNvSpPr>
              <a:spLocks noChangeAspect="1"/>
            </p:cNvSpPr>
            <p:nvPr/>
          </p:nvSpPr>
          <p:spPr>
            <a:xfrm>
              <a:off x="4464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3" name="Rechteck 1252"/>
            <p:cNvSpPr>
              <a:spLocks noChangeAspect="1"/>
            </p:cNvSpPr>
            <p:nvPr/>
          </p:nvSpPr>
          <p:spPr>
            <a:xfrm>
              <a:off x="4464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4" name="Rechteck 1253"/>
            <p:cNvSpPr>
              <a:spLocks noChangeAspect="1"/>
            </p:cNvSpPr>
            <p:nvPr/>
          </p:nvSpPr>
          <p:spPr>
            <a:xfrm>
              <a:off x="4464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5" name="Rechteck 1254"/>
            <p:cNvSpPr>
              <a:spLocks noChangeAspect="1"/>
            </p:cNvSpPr>
            <p:nvPr/>
          </p:nvSpPr>
          <p:spPr>
            <a:xfrm>
              <a:off x="457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6" name="Rechteck 1255"/>
            <p:cNvSpPr>
              <a:spLocks noChangeAspect="1"/>
            </p:cNvSpPr>
            <p:nvPr/>
          </p:nvSpPr>
          <p:spPr>
            <a:xfrm>
              <a:off x="457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7" name="Rechteck 1256"/>
            <p:cNvSpPr>
              <a:spLocks noChangeAspect="1"/>
            </p:cNvSpPr>
            <p:nvPr/>
          </p:nvSpPr>
          <p:spPr>
            <a:xfrm>
              <a:off x="468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8" name="Rechteck 1257"/>
            <p:cNvSpPr>
              <a:spLocks noChangeAspect="1"/>
            </p:cNvSpPr>
            <p:nvPr/>
          </p:nvSpPr>
          <p:spPr>
            <a:xfrm>
              <a:off x="468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9" name="Rechteck 1258"/>
            <p:cNvSpPr>
              <a:spLocks noChangeAspect="1"/>
            </p:cNvSpPr>
            <p:nvPr/>
          </p:nvSpPr>
          <p:spPr>
            <a:xfrm>
              <a:off x="478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0" name="Rechteck 1259"/>
            <p:cNvSpPr>
              <a:spLocks noChangeAspect="1"/>
            </p:cNvSpPr>
            <p:nvPr/>
          </p:nvSpPr>
          <p:spPr>
            <a:xfrm>
              <a:off x="478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1" name="Rechteck 1260"/>
            <p:cNvSpPr>
              <a:spLocks noChangeAspect="1"/>
            </p:cNvSpPr>
            <p:nvPr/>
          </p:nvSpPr>
          <p:spPr>
            <a:xfrm>
              <a:off x="4896000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2" name="Rechteck 1261"/>
            <p:cNvSpPr>
              <a:spLocks noChangeAspect="1"/>
            </p:cNvSpPr>
            <p:nvPr/>
          </p:nvSpPr>
          <p:spPr>
            <a:xfrm>
              <a:off x="4896000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3" name="Rechteck 1262"/>
            <p:cNvSpPr>
              <a:spLocks noChangeAspect="1"/>
            </p:cNvSpPr>
            <p:nvPr/>
          </p:nvSpPr>
          <p:spPr>
            <a:xfrm>
              <a:off x="457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4" name="Rechteck 1263"/>
            <p:cNvSpPr>
              <a:spLocks noChangeAspect="1"/>
            </p:cNvSpPr>
            <p:nvPr/>
          </p:nvSpPr>
          <p:spPr>
            <a:xfrm>
              <a:off x="457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5" name="Rechteck 1264"/>
            <p:cNvSpPr>
              <a:spLocks noChangeAspect="1"/>
            </p:cNvSpPr>
            <p:nvPr/>
          </p:nvSpPr>
          <p:spPr>
            <a:xfrm>
              <a:off x="468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6" name="Rechteck 1265"/>
            <p:cNvSpPr>
              <a:spLocks noChangeAspect="1"/>
            </p:cNvSpPr>
            <p:nvPr/>
          </p:nvSpPr>
          <p:spPr>
            <a:xfrm>
              <a:off x="468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7" name="Rechteck 1266"/>
            <p:cNvSpPr>
              <a:spLocks noChangeAspect="1"/>
            </p:cNvSpPr>
            <p:nvPr/>
          </p:nvSpPr>
          <p:spPr>
            <a:xfrm>
              <a:off x="478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8" name="Rechteck 1267"/>
            <p:cNvSpPr>
              <a:spLocks noChangeAspect="1"/>
            </p:cNvSpPr>
            <p:nvPr/>
          </p:nvSpPr>
          <p:spPr>
            <a:xfrm>
              <a:off x="478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9" name="Rechteck 1268"/>
            <p:cNvSpPr>
              <a:spLocks noChangeAspect="1"/>
            </p:cNvSpPr>
            <p:nvPr/>
          </p:nvSpPr>
          <p:spPr>
            <a:xfrm>
              <a:off x="4896000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0" name="Rechteck 1269"/>
            <p:cNvSpPr>
              <a:spLocks noChangeAspect="1"/>
            </p:cNvSpPr>
            <p:nvPr/>
          </p:nvSpPr>
          <p:spPr>
            <a:xfrm>
              <a:off x="4896000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1" name="Rechteck 1270"/>
            <p:cNvSpPr>
              <a:spLocks noChangeAspect="1"/>
            </p:cNvSpPr>
            <p:nvPr/>
          </p:nvSpPr>
          <p:spPr>
            <a:xfrm>
              <a:off x="5004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2" name="Rechteck 1271"/>
            <p:cNvSpPr>
              <a:spLocks noChangeAspect="1"/>
            </p:cNvSpPr>
            <p:nvPr/>
          </p:nvSpPr>
          <p:spPr>
            <a:xfrm>
              <a:off x="5004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3" name="Rechteck 1272"/>
            <p:cNvSpPr>
              <a:spLocks noChangeAspect="1"/>
            </p:cNvSpPr>
            <p:nvPr/>
          </p:nvSpPr>
          <p:spPr>
            <a:xfrm>
              <a:off x="5112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4" name="Rechteck 1273"/>
            <p:cNvSpPr>
              <a:spLocks noChangeAspect="1"/>
            </p:cNvSpPr>
            <p:nvPr/>
          </p:nvSpPr>
          <p:spPr>
            <a:xfrm>
              <a:off x="5112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5" name="Rechteck 1274"/>
            <p:cNvSpPr>
              <a:spLocks noChangeAspect="1"/>
            </p:cNvSpPr>
            <p:nvPr/>
          </p:nvSpPr>
          <p:spPr>
            <a:xfrm>
              <a:off x="5220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6" name="Rechteck 1275"/>
            <p:cNvSpPr>
              <a:spLocks noChangeAspect="1"/>
            </p:cNvSpPr>
            <p:nvPr/>
          </p:nvSpPr>
          <p:spPr>
            <a:xfrm>
              <a:off x="5220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7" name="Rechteck 1276"/>
            <p:cNvSpPr>
              <a:spLocks noChangeAspect="1"/>
            </p:cNvSpPr>
            <p:nvPr/>
          </p:nvSpPr>
          <p:spPr>
            <a:xfrm>
              <a:off x="5004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8" name="Rechteck 1277"/>
            <p:cNvSpPr>
              <a:spLocks noChangeAspect="1"/>
            </p:cNvSpPr>
            <p:nvPr/>
          </p:nvSpPr>
          <p:spPr>
            <a:xfrm>
              <a:off x="5004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9" name="Rechteck 1278"/>
            <p:cNvSpPr>
              <a:spLocks noChangeAspect="1"/>
            </p:cNvSpPr>
            <p:nvPr/>
          </p:nvSpPr>
          <p:spPr>
            <a:xfrm>
              <a:off x="5112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0" name="Rechteck 1279"/>
            <p:cNvSpPr>
              <a:spLocks noChangeAspect="1"/>
            </p:cNvSpPr>
            <p:nvPr/>
          </p:nvSpPr>
          <p:spPr>
            <a:xfrm>
              <a:off x="5112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1" name="Rechteck 1280"/>
            <p:cNvSpPr>
              <a:spLocks noChangeAspect="1"/>
            </p:cNvSpPr>
            <p:nvPr/>
          </p:nvSpPr>
          <p:spPr>
            <a:xfrm>
              <a:off x="5220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2" name="Rechteck 1281"/>
            <p:cNvSpPr>
              <a:spLocks noChangeAspect="1"/>
            </p:cNvSpPr>
            <p:nvPr/>
          </p:nvSpPr>
          <p:spPr>
            <a:xfrm>
              <a:off x="5220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3" name="Rechteck 1282"/>
            <p:cNvSpPr>
              <a:spLocks noChangeAspect="1"/>
            </p:cNvSpPr>
            <p:nvPr/>
          </p:nvSpPr>
          <p:spPr>
            <a:xfrm>
              <a:off x="457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4" name="Rechteck 1283"/>
            <p:cNvSpPr>
              <a:spLocks noChangeAspect="1"/>
            </p:cNvSpPr>
            <p:nvPr/>
          </p:nvSpPr>
          <p:spPr>
            <a:xfrm>
              <a:off x="468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5" name="Rechteck 1284"/>
            <p:cNvSpPr>
              <a:spLocks noChangeAspect="1"/>
            </p:cNvSpPr>
            <p:nvPr/>
          </p:nvSpPr>
          <p:spPr>
            <a:xfrm>
              <a:off x="478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6" name="Rechteck 1285"/>
            <p:cNvSpPr>
              <a:spLocks noChangeAspect="1"/>
            </p:cNvSpPr>
            <p:nvPr/>
          </p:nvSpPr>
          <p:spPr>
            <a:xfrm>
              <a:off x="4896000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7" name="Rechteck 1286"/>
            <p:cNvSpPr>
              <a:spLocks noChangeAspect="1"/>
            </p:cNvSpPr>
            <p:nvPr/>
          </p:nvSpPr>
          <p:spPr>
            <a:xfrm>
              <a:off x="5004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8" name="Rechteck 1287"/>
            <p:cNvSpPr>
              <a:spLocks noChangeAspect="1"/>
            </p:cNvSpPr>
            <p:nvPr/>
          </p:nvSpPr>
          <p:spPr>
            <a:xfrm>
              <a:off x="5112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9" name="Rechteck 1288"/>
            <p:cNvSpPr>
              <a:spLocks noChangeAspect="1"/>
            </p:cNvSpPr>
            <p:nvPr/>
          </p:nvSpPr>
          <p:spPr>
            <a:xfrm>
              <a:off x="5220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0" name="Rechteck 1289"/>
            <p:cNvSpPr>
              <a:spLocks noChangeAspect="1"/>
            </p:cNvSpPr>
            <p:nvPr/>
          </p:nvSpPr>
          <p:spPr>
            <a:xfrm>
              <a:off x="3599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1" name="Rechteck 1290"/>
            <p:cNvSpPr>
              <a:spLocks noChangeAspect="1"/>
            </p:cNvSpPr>
            <p:nvPr/>
          </p:nvSpPr>
          <p:spPr>
            <a:xfrm>
              <a:off x="3599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2" name="Rechteck 1291"/>
            <p:cNvSpPr>
              <a:spLocks noChangeAspect="1"/>
            </p:cNvSpPr>
            <p:nvPr/>
          </p:nvSpPr>
          <p:spPr>
            <a:xfrm>
              <a:off x="3707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3" name="Rechteck 1292"/>
            <p:cNvSpPr>
              <a:spLocks noChangeAspect="1"/>
            </p:cNvSpPr>
            <p:nvPr/>
          </p:nvSpPr>
          <p:spPr>
            <a:xfrm>
              <a:off x="3707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4" name="Rechteck 1293"/>
            <p:cNvSpPr>
              <a:spLocks noChangeAspect="1"/>
            </p:cNvSpPr>
            <p:nvPr/>
          </p:nvSpPr>
          <p:spPr>
            <a:xfrm>
              <a:off x="3815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5" name="Rechteck 1294"/>
            <p:cNvSpPr>
              <a:spLocks noChangeAspect="1"/>
            </p:cNvSpPr>
            <p:nvPr/>
          </p:nvSpPr>
          <p:spPr>
            <a:xfrm>
              <a:off x="3815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6" name="Rechteck 1295"/>
            <p:cNvSpPr>
              <a:spLocks noChangeAspect="1"/>
            </p:cNvSpPr>
            <p:nvPr/>
          </p:nvSpPr>
          <p:spPr>
            <a:xfrm>
              <a:off x="3923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7" name="Rechteck 1296"/>
            <p:cNvSpPr>
              <a:spLocks noChangeAspect="1"/>
            </p:cNvSpPr>
            <p:nvPr/>
          </p:nvSpPr>
          <p:spPr>
            <a:xfrm>
              <a:off x="3923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8" name="Rechteck 1297"/>
            <p:cNvSpPr>
              <a:spLocks noChangeAspect="1"/>
            </p:cNvSpPr>
            <p:nvPr/>
          </p:nvSpPr>
          <p:spPr>
            <a:xfrm>
              <a:off x="3599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9" name="Rechteck 1298"/>
            <p:cNvSpPr>
              <a:spLocks noChangeAspect="1"/>
            </p:cNvSpPr>
            <p:nvPr/>
          </p:nvSpPr>
          <p:spPr>
            <a:xfrm>
              <a:off x="3599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0" name="Rechteck 1299"/>
            <p:cNvSpPr>
              <a:spLocks noChangeAspect="1"/>
            </p:cNvSpPr>
            <p:nvPr/>
          </p:nvSpPr>
          <p:spPr>
            <a:xfrm>
              <a:off x="3707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1" name="Rechteck 1300"/>
            <p:cNvSpPr>
              <a:spLocks noChangeAspect="1"/>
            </p:cNvSpPr>
            <p:nvPr/>
          </p:nvSpPr>
          <p:spPr>
            <a:xfrm>
              <a:off x="3707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2" name="Rechteck 1301"/>
            <p:cNvSpPr>
              <a:spLocks noChangeAspect="1"/>
            </p:cNvSpPr>
            <p:nvPr/>
          </p:nvSpPr>
          <p:spPr>
            <a:xfrm>
              <a:off x="3815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3" name="Rechteck 1302"/>
            <p:cNvSpPr>
              <a:spLocks noChangeAspect="1"/>
            </p:cNvSpPr>
            <p:nvPr/>
          </p:nvSpPr>
          <p:spPr>
            <a:xfrm>
              <a:off x="3815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4" name="Rechteck 1303"/>
            <p:cNvSpPr>
              <a:spLocks noChangeAspect="1"/>
            </p:cNvSpPr>
            <p:nvPr/>
          </p:nvSpPr>
          <p:spPr>
            <a:xfrm>
              <a:off x="3923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5" name="Rechteck 1304"/>
            <p:cNvSpPr>
              <a:spLocks noChangeAspect="1"/>
            </p:cNvSpPr>
            <p:nvPr/>
          </p:nvSpPr>
          <p:spPr>
            <a:xfrm>
              <a:off x="3923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6" name="Rechteck 1305"/>
            <p:cNvSpPr>
              <a:spLocks noChangeAspect="1"/>
            </p:cNvSpPr>
            <p:nvPr/>
          </p:nvSpPr>
          <p:spPr>
            <a:xfrm>
              <a:off x="403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7" name="Rechteck 1306"/>
            <p:cNvSpPr>
              <a:spLocks noChangeAspect="1"/>
            </p:cNvSpPr>
            <p:nvPr/>
          </p:nvSpPr>
          <p:spPr>
            <a:xfrm>
              <a:off x="403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8" name="Rechteck 1307"/>
            <p:cNvSpPr>
              <a:spLocks noChangeAspect="1"/>
            </p:cNvSpPr>
            <p:nvPr/>
          </p:nvSpPr>
          <p:spPr>
            <a:xfrm>
              <a:off x="414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9" name="Rechteck 1308"/>
            <p:cNvSpPr>
              <a:spLocks noChangeAspect="1"/>
            </p:cNvSpPr>
            <p:nvPr/>
          </p:nvSpPr>
          <p:spPr>
            <a:xfrm>
              <a:off x="414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0" name="Rechteck 1309"/>
            <p:cNvSpPr>
              <a:spLocks noChangeAspect="1"/>
            </p:cNvSpPr>
            <p:nvPr/>
          </p:nvSpPr>
          <p:spPr>
            <a:xfrm>
              <a:off x="424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1" name="Rechteck 1310"/>
            <p:cNvSpPr>
              <a:spLocks noChangeAspect="1"/>
            </p:cNvSpPr>
            <p:nvPr/>
          </p:nvSpPr>
          <p:spPr>
            <a:xfrm>
              <a:off x="424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2" name="Rechteck 1311"/>
            <p:cNvSpPr>
              <a:spLocks noChangeAspect="1"/>
            </p:cNvSpPr>
            <p:nvPr/>
          </p:nvSpPr>
          <p:spPr>
            <a:xfrm>
              <a:off x="4356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3" name="Rechteck 1312"/>
            <p:cNvSpPr>
              <a:spLocks noChangeAspect="1"/>
            </p:cNvSpPr>
            <p:nvPr/>
          </p:nvSpPr>
          <p:spPr>
            <a:xfrm>
              <a:off x="4356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4" name="Rechteck 1313"/>
            <p:cNvSpPr>
              <a:spLocks noChangeAspect="1"/>
            </p:cNvSpPr>
            <p:nvPr/>
          </p:nvSpPr>
          <p:spPr>
            <a:xfrm>
              <a:off x="403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5" name="Rechteck 1314"/>
            <p:cNvSpPr>
              <a:spLocks noChangeAspect="1"/>
            </p:cNvSpPr>
            <p:nvPr/>
          </p:nvSpPr>
          <p:spPr>
            <a:xfrm>
              <a:off x="403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6" name="Rechteck 1315"/>
            <p:cNvSpPr>
              <a:spLocks noChangeAspect="1"/>
            </p:cNvSpPr>
            <p:nvPr/>
          </p:nvSpPr>
          <p:spPr>
            <a:xfrm>
              <a:off x="414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7" name="Rechteck 1316"/>
            <p:cNvSpPr>
              <a:spLocks noChangeAspect="1"/>
            </p:cNvSpPr>
            <p:nvPr/>
          </p:nvSpPr>
          <p:spPr>
            <a:xfrm>
              <a:off x="414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8" name="Rechteck 1317"/>
            <p:cNvSpPr>
              <a:spLocks noChangeAspect="1"/>
            </p:cNvSpPr>
            <p:nvPr/>
          </p:nvSpPr>
          <p:spPr>
            <a:xfrm>
              <a:off x="424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9" name="Rechteck 1318"/>
            <p:cNvSpPr>
              <a:spLocks noChangeAspect="1"/>
            </p:cNvSpPr>
            <p:nvPr/>
          </p:nvSpPr>
          <p:spPr>
            <a:xfrm>
              <a:off x="424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0" name="Rechteck 1319"/>
            <p:cNvSpPr>
              <a:spLocks noChangeAspect="1"/>
            </p:cNvSpPr>
            <p:nvPr/>
          </p:nvSpPr>
          <p:spPr>
            <a:xfrm>
              <a:off x="4356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1" name="Rechteck 1320"/>
            <p:cNvSpPr>
              <a:spLocks noChangeAspect="1"/>
            </p:cNvSpPr>
            <p:nvPr/>
          </p:nvSpPr>
          <p:spPr>
            <a:xfrm>
              <a:off x="4356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2" name="Rechteck 1321"/>
            <p:cNvSpPr>
              <a:spLocks noChangeAspect="1"/>
            </p:cNvSpPr>
            <p:nvPr/>
          </p:nvSpPr>
          <p:spPr>
            <a:xfrm>
              <a:off x="4464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3" name="Rechteck 1322"/>
            <p:cNvSpPr>
              <a:spLocks noChangeAspect="1"/>
            </p:cNvSpPr>
            <p:nvPr/>
          </p:nvSpPr>
          <p:spPr>
            <a:xfrm>
              <a:off x="4464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4" name="Rechteck 1323"/>
            <p:cNvSpPr>
              <a:spLocks noChangeAspect="1"/>
            </p:cNvSpPr>
            <p:nvPr/>
          </p:nvSpPr>
          <p:spPr>
            <a:xfrm>
              <a:off x="4464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5" name="Rechteck 1324"/>
            <p:cNvSpPr>
              <a:spLocks noChangeAspect="1"/>
            </p:cNvSpPr>
            <p:nvPr/>
          </p:nvSpPr>
          <p:spPr>
            <a:xfrm>
              <a:off x="4464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6" name="Rechteck 1325"/>
            <p:cNvSpPr>
              <a:spLocks noChangeAspect="1"/>
            </p:cNvSpPr>
            <p:nvPr/>
          </p:nvSpPr>
          <p:spPr>
            <a:xfrm>
              <a:off x="3599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7" name="Rechteck 1326"/>
            <p:cNvSpPr>
              <a:spLocks noChangeAspect="1"/>
            </p:cNvSpPr>
            <p:nvPr/>
          </p:nvSpPr>
          <p:spPr>
            <a:xfrm>
              <a:off x="3707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8" name="Rechteck 1327"/>
            <p:cNvSpPr>
              <a:spLocks noChangeAspect="1"/>
            </p:cNvSpPr>
            <p:nvPr/>
          </p:nvSpPr>
          <p:spPr>
            <a:xfrm>
              <a:off x="3815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9" name="Rechteck 1328"/>
            <p:cNvSpPr>
              <a:spLocks noChangeAspect="1"/>
            </p:cNvSpPr>
            <p:nvPr/>
          </p:nvSpPr>
          <p:spPr>
            <a:xfrm>
              <a:off x="3923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0" name="Rechteck 1329"/>
            <p:cNvSpPr>
              <a:spLocks noChangeAspect="1"/>
            </p:cNvSpPr>
            <p:nvPr/>
          </p:nvSpPr>
          <p:spPr>
            <a:xfrm>
              <a:off x="403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1" name="Rechteck 1330"/>
            <p:cNvSpPr>
              <a:spLocks noChangeAspect="1"/>
            </p:cNvSpPr>
            <p:nvPr/>
          </p:nvSpPr>
          <p:spPr>
            <a:xfrm>
              <a:off x="414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2" name="Rechteck 1331"/>
            <p:cNvSpPr>
              <a:spLocks noChangeAspect="1"/>
            </p:cNvSpPr>
            <p:nvPr/>
          </p:nvSpPr>
          <p:spPr>
            <a:xfrm>
              <a:off x="424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3" name="Rechteck 1332"/>
            <p:cNvSpPr>
              <a:spLocks noChangeAspect="1"/>
            </p:cNvSpPr>
            <p:nvPr/>
          </p:nvSpPr>
          <p:spPr>
            <a:xfrm>
              <a:off x="4356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4" name="Rechteck 1333"/>
            <p:cNvSpPr>
              <a:spLocks noChangeAspect="1"/>
            </p:cNvSpPr>
            <p:nvPr/>
          </p:nvSpPr>
          <p:spPr>
            <a:xfrm>
              <a:off x="4464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5" name="Rechteck 1334"/>
            <p:cNvSpPr>
              <a:spLocks noChangeAspect="1"/>
            </p:cNvSpPr>
            <p:nvPr/>
          </p:nvSpPr>
          <p:spPr>
            <a:xfrm>
              <a:off x="457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6" name="Rechteck 1335"/>
            <p:cNvSpPr>
              <a:spLocks noChangeAspect="1"/>
            </p:cNvSpPr>
            <p:nvPr/>
          </p:nvSpPr>
          <p:spPr>
            <a:xfrm>
              <a:off x="457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7" name="Rechteck 1336"/>
            <p:cNvSpPr>
              <a:spLocks noChangeAspect="1"/>
            </p:cNvSpPr>
            <p:nvPr/>
          </p:nvSpPr>
          <p:spPr>
            <a:xfrm>
              <a:off x="468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8" name="Rechteck 1337"/>
            <p:cNvSpPr>
              <a:spLocks noChangeAspect="1"/>
            </p:cNvSpPr>
            <p:nvPr/>
          </p:nvSpPr>
          <p:spPr>
            <a:xfrm>
              <a:off x="468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9" name="Rechteck 1338"/>
            <p:cNvSpPr>
              <a:spLocks noChangeAspect="1"/>
            </p:cNvSpPr>
            <p:nvPr/>
          </p:nvSpPr>
          <p:spPr>
            <a:xfrm>
              <a:off x="478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0" name="Rechteck 1339"/>
            <p:cNvSpPr>
              <a:spLocks noChangeAspect="1"/>
            </p:cNvSpPr>
            <p:nvPr/>
          </p:nvSpPr>
          <p:spPr>
            <a:xfrm>
              <a:off x="478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1" name="Rechteck 1340"/>
            <p:cNvSpPr>
              <a:spLocks noChangeAspect="1"/>
            </p:cNvSpPr>
            <p:nvPr/>
          </p:nvSpPr>
          <p:spPr>
            <a:xfrm>
              <a:off x="4896072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2" name="Rechteck 1341"/>
            <p:cNvSpPr>
              <a:spLocks noChangeAspect="1"/>
            </p:cNvSpPr>
            <p:nvPr/>
          </p:nvSpPr>
          <p:spPr>
            <a:xfrm>
              <a:off x="4896072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3" name="Rechteck 1342"/>
            <p:cNvSpPr>
              <a:spLocks noChangeAspect="1"/>
            </p:cNvSpPr>
            <p:nvPr/>
          </p:nvSpPr>
          <p:spPr>
            <a:xfrm>
              <a:off x="457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4" name="Rechteck 1343"/>
            <p:cNvSpPr>
              <a:spLocks noChangeAspect="1"/>
            </p:cNvSpPr>
            <p:nvPr/>
          </p:nvSpPr>
          <p:spPr>
            <a:xfrm>
              <a:off x="468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5" name="Rechteck 1344"/>
            <p:cNvSpPr>
              <a:spLocks noChangeAspect="1"/>
            </p:cNvSpPr>
            <p:nvPr/>
          </p:nvSpPr>
          <p:spPr>
            <a:xfrm>
              <a:off x="478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6" name="Rechteck 1345"/>
            <p:cNvSpPr>
              <a:spLocks noChangeAspect="1"/>
            </p:cNvSpPr>
            <p:nvPr/>
          </p:nvSpPr>
          <p:spPr>
            <a:xfrm>
              <a:off x="4896072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7" name="Rechteck 1346"/>
            <p:cNvSpPr>
              <a:spLocks noChangeAspect="1"/>
            </p:cNvSpPr>
            <p:nvPr/>
          </p:nvSpPr>
          <p:spPr>
            <a:xfrm>
              <a:off x="5004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8" name="Rechteck 1347"/>
            <p:cNvSpPr>
              <a:spLocks noChangeAspect="1"/>
            </p:cNvSpPr>
            <p:nvPr/>
          </p:nvSpPr>
          <p:spPr>
            <a:xfrm>
              <a:off x="5004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9" name="Rechteck 1348"/>
            <p:cNvSpPr>
              <a:spLocks noChangeAspect="1"/>
            </p:cNvSpPr>
            <p:nvPr/>
          </p:nvSpPr>
          <p:spPr>
            <a:xfrm>
              <a:off x="5112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0" name="Rechteck 1349"/>
            <p:cNvSpPr>
              <a:spLocks noChangeAspect="1"/>
            </p:cNvSpPr>
            <p:nvPr/>
          </p:nvSpPr>
          <p:spPr>
            <a:xfrm>
              <a:off x="5112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1" name="Rechteck 1350"/>
            <p:cNvSpPr>
              <a:spLocks noChangeAspect="1"/>
            </p:cNvSpPr>
            <p:nvPr/>
          </p:nvSpPr>
          <p:spPr>
            <a:xfrm>
              <a:off x="5220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2" name="Rechteck 1351"/>
            <p:cNvSpPr>
              <a:spLocks noChangeAspect="1"/>
            </p:cNvSpPr>
            <p:nvPr/>
          </p:nvSpPr>
          <p:spPr>
            <a:xfrm>
              <a:off x="5220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3" name="Rechteck 1352"/>
            <p:cNvSpPr>
              <a:spLocks noChangeAspect="1"/>
            </p:cNvSpPr>
            <p:nvPr/>
          </p:nvSpPr>
          <p:spPr>
            <a:xfrm>
              <a:off x="5004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4" name="Rechteck 1353"/>
            <p:cNvSpPr>
              <a:spLocks noChangeAspect="1"/>
            </p:cNvSpPr>
            <p:nvPr/>
          </p:nvSpPr>
          <p:spPr>
            <a:xfrm>
              <a:off x="5112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5" name="Rechteck 1354"/>
            <p:cNvSpPr>
              <a:spLocks noChangeAspect="1"/>
            </p:cNvSpPr>
            <p:nvPr/>
          </p:nvSpPr>
          <p:spPr>
            <a:xfrm>
              <a:off x="5220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6" name="Rechteck 1355"/>
            <p:cNvSpPr>
              <a:spLocks noChangeAspect="1"/>
            </p:cNvSpPr>
            <p:nvPr/>
          </p:nvSpPr>
          <p:spPr>
            <a:xfrm>
              <a:off x="3600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7" name="Rechteck 1356"/>
            <p:cNvSpPr>
              <a:spLocks noChangeAspect="1"/>
            </p:cNvSpPr>
            <p:nvPr/>
          </p:nvSpPr>
          <p:spPr>
            <a:xfrm>
              <a:off x="3600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8" name="Rechteck 1357"/>
            <p:cNvSpPr>
              <a:spLocks noChangeAspect="1"/>
            </p:cNvSpPr>
            <p:nvPr/>
          </p:nvSpPr>
          <p:spPr>
            <a:xfrm>
              <a:off x="3708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9" name="Rechteck 1358"/>
            <p:cNvSpPr>
              <a:spLocks noChangeAspect="1"/>
            </p:cNvSpPr>
            <p:nvPr/>
          </p:nvSpPr>
          <p:spPr>
            <a:xfrm>
              <a:off x="3708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Rechteck 1359"/>
            <p:cNvSpPr>
              <a:spLocks noChangeAspect="1"/>
            </p:cNvSpPr>
            <p:nvPr/>
          </p:nvSpPr>
          <p:spPr>
            <a:xfrm>
              <a:off x="3816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1" name="Rechteck 1360"/>
            <p:cNvSpPr>
              <a:spLocks noChangeAspect="1"/>
            </p:cNvSpPr>
            <p:nvPr/>
          </p:nvSpPr>
          <p:spPr>
            <a:xfrm>
              <a:off x="3816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2" name="Rechteck 1361"/>
            <p:cNvSpPr>
              <a:spLocks noChangeAspect="1"/>
            </p:cNvSpPr>
            <p:nvPr/>
          </p:nvSpPr>
          <p:spPr>
            <a:xfrm>
              <a:off x="3924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3" name="Rechteck 1362"/>
            <p:cNvSpPr>
              <a:spLocks noChangeAspect="1"/>
            </p:cNvSpPr>
            <p:nvPr/>
          </p:nvSpPr>
          <p:spPr>
            <a:xfrm>
              <a:off x="3924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4" name="Rechteck 1363"/>
            <p:cNvSpPr>
              <a:spLocks noChangeAspect="1"/>
            </p:cNvSpPr>
            <p:nvPr/>
          </p:nvSpPr>
          <p:spPr>
            <a:xfrm>
              <a:off x="3600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5" name="Rechteck 1364"/>
            <p:cNvSpPr>
              <a:spLocks noChangeAspect="1"/>
            </p:cNvSpPr>
            <p:nvPr/>
          </p:nvSpPr>
          <p:spPr>
            <a:xfrm>
              <a:off x="3708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6" name="Rechteck 1365"/>
            <p:cNvSpPr>
              <a:spLocks noChangeAspect="1"/>
            </p:cNvSpPr>
            <p:nvPr/>
          </p:nvSpPr>
          <p:spPr>
            <a:xfrm>
              <a:off x="3816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7" name="Rechteck 1366"/>
            <p:cNvSpPr>
              <a:spLocks noChangeAspect="1"/>
            </p:cNvSpPr>
            <p:nvPr/>
          </p:nvSpPr>
          <p:spPr>
            <a:xfrm>
              <a:off x="3924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8" name="Rechteck 1367"/>
            <p:cNvSpPr>
              <a:spLocks noChangeAspect="1"/>
            </p:cNvSpPr>
            <p:nvPr/>
          </p:nvSpPr>
          <p:spPr>
            <a:xfrm>
              <a:off x="403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9" name="Rechteck 1368"/>
            <p:cNvSpPr>
              <a:spLocks noChangeAspect="1"/>
            </p:cNvSpPr>
            <p:nvPr/>
          </p:nvSpPr>
          <p:spPr>
            <a:xfrm>
              <a:off x="403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0" name="Rechteck 1369"/>
            <p:cNvSpPr>
              <a:spLocks noChangeAspect="1"/>
            </p:cNvSpPr>
            <p:nvPr/>
          </p:nvSpPr>
          <p:spPr>
            <a:xfrm>
              <a:off x="414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1" name="Rechteck 1370"/>
            <p:cNvSpPr>
              <a:spLocks noChangeAspect="1"/>
            </p:cNvSpPr>
            <p:nvPr/>
          </p:nvSpPr>
          <p:spPr>
            <a:xfrm>
              <a:off x="414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2" name="Rechteck 1371"/>
            <p:cNvSpPr>
              <a:spLocks noChangeAspect="1"/>
            </p:cNvSpPr>
            <p:nvPr/>
          </p:nvSpPr>
          <p:spPr>
            <a:xfrm>
              <a:off x="424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3" name="Rechteck 1372"/>
            <p:cNvSpPr>
              <a:spLocks noChangeAspect="1"/>
            </p:cNvSpPr>
            <p:nvPr/>
          </p:nvSpPr>
          <p:spPr>
            <a:xfrm>
              <a:off x="424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4" name="Rechteck 1373"/>
            <p:cNvSpPr>
              <a:spLocks noChangeAspect="1"/>
            </p:cNvSpPr>
            <p:nvPr/>
          </p:nvSpPr>
          <p:spPr>
            <a:xfrm>
              <a:off x="4356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5" name="Rechteck 1374"/>
            <p:cNvSpPr>
              <a:spLocks noChangeAspect="1"/>
            </p:cNvSpPr>
            <p:nvPr/>
          </p:nvSpPr>
          <p:spPr>
            <a:xfrm>
              <a:off x="4356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6" name="Rechteck 1375"/>
            <p:cNvSpPr>
              <a:spLocks noChangeAspect="1"/>
            </p:cNvSpPr>
            <p:nvPr/>
          </p:nvSpPr>
          <p:spPr>
            <a:xfrm>
              <a:off x="403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7" name="Rechteck 1376"/>
            <p:cNvSpPr>
              <a:spLocks noChangeAspect="1"/>
            </p:cNvSpPr>
            <p:nvPr/>
          </p:nvSpPr>
          <p:spPr>
            <a:xfrm>
              <a:off x="414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8" name="Rechteck 1377"/>
            <p:cNvSpPr>
              <a:spLocks noChangeAspect="1"/>
            </p:cNvSpPr>
            <p:nvPr/>
          </p:nvSpPr>
          <p:spPr>
            <a:xfrm>
              <a:off x="424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9" name="Rechteck 1378"/>
            <p:cNvSpPr>
              <a:spLocks noChangeAspect="1"/>
            </p:cNvSpPr>
            <p:nvPr/>
          </p:nvSpPr>
          <p:spPr>
            <a:xfrm>
              <a:off x="4356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0" name="Rechteck 1379"/>
            <p:cNvSpPr>
              <a:spLocks noChangeAspect="1"/>
            </p:cNvSpPr>
            <p:nvPr/>
          </p:nvSpPr>
          <p:spPr>
            <a:xfrm>
              <a:off x="4464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1" name="Rechteck 1380"/>
            <p:cNvSpPr>
              <a:spLocks noChangeAspect="1"/>
            </p:cNvSpPr>
            <p:nvPr/>
          </p:nvSpPr>
          <p:spPr>
            <a:xfrm>
              <a:off x="4464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2" name="Rechteck 1381"/>
            <p:cNvSpPr>
              <a:spLocks noChangeAspect="1"/>
            </p:cNvSpPr>
            <p:nvPr/>
          </p:nvSpPr>
          <p:spPr>
            <a:xfrm>
              <a:off x="4464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1387" name="Gerader Verbinder 1386"/>
          <p:cNvCxnSpPr/>
          <p:nvPr/>
        </p:nvCxnSpPr>
        <p:spPr>
          <a:xfrm flipV="1">
            <a:off x="7524328" y="5589240"/>
            <a:ext cx="0" cy="9830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0" name="Textfeld 1389"/>
          <p:cNvSpPr txBox="1"/>
          <p:nvPr/>
        </p:nvSpPr>
        <p:spPr>
          <a:xfrm>
            <a:off x="7072330" y="5290764"/>
            <a:ext cx="890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η</a:t>
            </a:r>
            <a:r>
              <a:rPr lang="en-GB" dirty="0" smtClean="0"/>
              <a:t>=0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454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baseline partitioning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r>
              <a:rPr lang="en-GB" dirty="0" smtClean="0"/>
              <a:t>Half eta × phi quadrant per module</a:t>
            </a:r>
          </a:p>
          <a:p>
            <a:r>
              <a:rPr lang="en-GB" dirty="0" smtClean="0"/>
              <a:t>Total of ~32 × 16 bins × 2 × 2 (upstream duplication, e/h)</a:t>
            </a:r>
          </a:p>
          <a:p>
            <a:r>
              <a:rPr lang="en-GB" dirty="0" smtClean="0"/>
              <a:t>~256 incoming fibres @ 6.4Gb/s baseline</a:t>
            </a:r>
          </a:p>
          <a:p>
            <a:r>
              <a:rPr lang="en-GB" dirty="0" smtClean="0"/>
              <a:t>22 × 12-way </a:t>
            </a:r>
            <a:r>
              <a:rPr lang="en-GB" dirty="0" err="1" smtClean="0"/>
              <a:t>opto</a:t>
            </a:r>
            <a:r>
              <a:rPr lang="en-GB" dirty="0" smtClean="0"/>
              <a:t> modules “</a:t>
            </a:r>
            <a:r>
              <a:rPr lang="en-GB" dirty="0" err="1" smtClean="0"/>
              <a:t>MicroPOD</a:t>
            </a:r>
            <a:r>
              <a:rPr lang="en-GB" dirty="0" smtClean="0"/>
              <a:t>” high density receivers</a:t>
            </a:r>
          </a:p>
          <a:p>
            <a:r>
              <a:rPr lang="en-GB" dirty="0" smtClean="0"/>
              <a:t>Four 72-way fibre connectors (“MPO/MTP”)</a:t>
            </a:r>
          </a:p>
          <a:p>
            <a:r>
              <a:rPr lang="en-GB" dirty="0" smtClean="0"/>
              <a:t>Note: further connectivity required for duplication at η=0: either front (re-transmission) or back (separate active optical </a:t>
            </a:r>
            <a:r>
              <a:rPr lang="en-GB" dirty="0" err="1" smtClean="0"/>
              <a:t>fanout</a:t>
            </a:r>
            <a:r>
              <a:rPr lang="en-GB" dirty="0" smtClean="0"/>
              <a:t> station)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</a:p>
          <a:p>
            <a:r>
              <a:rPr lang="en-GB" dirty="0" smtClean="0"/>
              <a:t>Core of up to 1.2×0.8 (</a:t>
            </a:r>
            <a:r>
              <a:rPr lang="en-GB" dirty="0" err="1" smtClean="0"/>
              <a:t>η×ϕ</a:t>
            </a:r>
            <a:r>
              <a:rPr lang="en-GB" dirty="0" smtClean="0"/>
              <a:t>), plus environment 0.8×0.8 </a:t>
            </a:r>
          </a:p>
          <a:p>
            <a:r>
              <a:rPr lang="en-GB" dirty="0" smtClean="0"/>
              <a:t>20 × 16 bins </a:t>
            </a:r>
            <a:r>
              <a:rPr lang="en-GB" dirty="0" smtClean="0">
                <a:sym typeface="Wingdings" panose="05000000000000000000" pitchFamily="2" charset="2"/>
              </a:rPr>
              <a:t> 80 high speed links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6 large FPGAs per module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58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and options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Phi quadrant baseline driven </a:t>
            </a:r>
            <a:r>
              <a:rPr lang="en-GB" sz="2000" dirty="0" smtClean="0"/>
              <a:t>by need </a:t>
            </a:r>
            <a:r>
              <a:rPr lang="en-GB" sz="2000" dirty="0" smtClean="0"/>
              <a:t>for a rock solid design:</a:t>
            </a:r>
          </a:p>
          <a:p>
            <a:r>
              <a:rPr lang="en-GB" sz="2000" dirty="0" smtClean="0"/>
              <a:t>Line rate limited to 6.4 Gb/s only</a:t>
            </a:r>
          </a:p>
          <a:p>
            <a:r>
              <a:rPr lang="en-GB" sz="2000" dirty="0" smtClean="0"/>
              <a:t>Avoid extremely dense </a:t>
            </a:r>
            <a:r>
              <a:rPr lang="en-GB" sz="2000" dirty="0" smtClean="0"/>
              <a:t>module</a:t>
            </a:r>
            <a:endParaRPr lang="en-GB" sz="2000" dirty="0" smtClean="0"/>
          </a:p>
          <a:p>
            <a:r>
              <a:rPr lang="en-GB" sz="2000" dirty="0" smtClean="0"/>
              <a:t>Sufficient </a:t>
            </a:r>
            <a:r>
              <a:rPr lang="en-GB" sz="2000" dirty="0" smtClean="0"/>
              <a:t>η ×ϕ </a:t>
            </a:r>
            <a:r>
              <a:rPr lang="en-GB" sz="2000" dirty="0" smtClean="0"/>
              <a:t>coverage at module level to allow for increase of </a:t>
            </a:r>
            <a:r>
              <a:rPr lang="en-GB" sz="2000" dirty="0" smtClean="0"/>
              <a:t>environment  »  </a:t>
            </a:r>
            <a:r>
              <a:rPr lang="en-GB" sz="2000" dirty="0" smtClean="0"/>
              <a:t>baseline of 0.9 × 0.9</a:t>
            </a:r>
          </a:p>
          <a:p>
            <a:r>
              <a:rPr lang="en-GB" sz="2000" dirty="0" smtClean="0"/>
              <a:t>Orientation along eta might better match </a:t>
            </a:r>
            <a:r>
              <a:rPr lang="en-GB" sz="2000" dirty="0" err="1" smtClean="0"/>
              <a:t>Tilecal</a:t>
            </a:r>
            <a:r>
              <a:rPr lang="en-GB" sz="2000" dirty="0" smtClean="0"/>
              <a:t> in phase 2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Backup</a:t>
            </a:r>
          </a:p>
          <a:p>
            <a:r>
              <a:rPr lang="en-GB" sz="2000" dirty="0" smtClean="0"/>
              <a:t>In case of problems with </a:t>
            </a:r>
            <a:r>
              <a:rPr lang="en-GB" sz="2000" dirty="0" smtClean="0"/>
              <a:t>η=0 - </a:t>
            </a:r>
            <a:r>
              <a:rPr lang="en-GB" sz="2000" dirty="0" smtClean="0"/>
              <a:t>duplication go for full eta,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phi </a:t>
            </a:r>
            <a:r>
              <a:rPr lang="en-GB" sz="2000" dirty="0" smtClean="0"/>
              <a:t>octant scheme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Options</a:t>
            </a:r>
          </a:p>
          <a:p>
            <a:r>
              <a:rPr lang="en-GB" sz="2000" dirty="0" smtClean="0"/>
              <a:t>Continue work on higher link speed</a:t>
            </a:r>
          </a:p>
          <a:p>
            <a:r>
              <a:rPr lang="en-GB" sz="2000" dirty="0" smtClean="0"/>
              <a:t>Continue work on duplication schemes</a:t>
            </a:r>
          </a:p>
          <a:p>
            <a:r>
              <a:rPr lang="en-GB" sz="2000" dirty="0" smtClean="0"/>
              <a:t>Consider slightly larger/more FPGAs</a:t>
            </a:r>
          </a:p>
          <a:p>
            <a:pPr marL="0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Increase environment beyond </a:t>
            </a:r>
            <a:r>
              <a:rPr lang="en-GB" sz="2000" dirty="0"/>
              <a:t>0.9 × </a:t>
            </a:r>
            <a:r>
              <a:rPr lang="en-GB" sz="2000" dirty="0" smtClean="0"/>
              <a:t>0.9</a:t>
            </a:r>
            <a:endParaRPr lang="en-GB" sz="20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59818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786</Words>
  <Application>Microsoft Office PowerPoint</Application>
  <PresentationFormat>Bildschirmpräsentation (4:3)</PresentationFormat>
  <Paragraphs>242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</vt:lpstr>
      <vt:lpstr>Times New Roman</vt:lpstr>
      <vt:lpstr>Verdana</vt:lpstr>
      <vt:lpstr>Wingdings</vt:lpstr>
      <vt:lpstr>ヒラギノ角ゴ Pro W3</vt:lpstr>
      <vt:lpstr>Larissa-Design</vt:lpstr>
      <vt:lpstr>jFEX baseline </vt:lpstr>
      <vt:lpstr>Intro: L1Calo Phase-1 System / Jets</vt:lpstr>
      <vt:lpstr>jFEX input data</vt:lpstr>
      <vt:lpstr>Sliding Window Algorithms</vt:lpstr>
      <vt:lpstr>Data replication</vt:lpstr>
      <vt:lpstr>Module partitioning</vt:lpstr>
      <vt:lpstr>  jFEX module partitioning baseline</vt:lpstr>
      <vt:lpstr>jFEX baseline partitioning</vt:lpstr>
      <vt:lpstr>Baseline and options </vt:lpstr>
      <vt:lpstr>How to fit on a module ?</vt:lpstr>
      <vt:lpstr>jFEX system (baseline)</vt:lpstr>
      <vt:lpstr>Some remarks on baseline </vt:lpstr>
      <vt:lpstr>Conclusion 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1150</cp:revision>
  <cp:lastPrinted>2013-01-13T17:00:57Z</cp:lastPrinted>
  <dcterms:created xsi:type="dcterms:W3CDTF">2009-12-08T11:59:40Z</dcterms:created>
  <dcterms:modified xsi:type="dcterms:W3CDTF">2013-04-10T11:04:02Z</dcterms:modified>
</cp:coreProperties>
</file>