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B2C-5A4B-4856-8E71-CA43C53BBE43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B3DF-2AFA-4749-8F12-476EDE81FB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541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B2C-5A4B-4856-8E71-CA43C53BBE43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B3DF-2AFA-4749-8F12-476EDE81FB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7336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B2C-5A4B-4856-8E71-CA43C53BBE43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B3DF-2AFA-4749-8F12-476EDE81FB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4291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B2C-5A4B-4856-8E71-CA43C53BBE43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B3DF-2AFA-4749-8F12-476EDE81FB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3106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B2C-5A4B-4856-8E71-CA43C53BBE43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B3DF-2AFA-4749-8F12-476EDE81FB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4650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B2C-5A4B-4856-8E71-CA43C53BBE43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B3DF-2AFA-4749-8F12-476EDE81FB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7231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B2C-5A4B-4856-8E71-CA43C53BBE43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B3DF-2AFA-4749-8F12-476EDE81FB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9540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B2C-5A4B-4856-8E71-CA43C53BBE43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B3DF-2AFA-4749-8F12-476EDE81FB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468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B2C-5A4B-4856-8E71-CA43C53BBE43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B3DF-2AFA-4749-8F12-476EDE81FB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3366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B2C-5A4B-4856-8E71-CA43C53BBE43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B3DF-2AFA-4749-8F12-476EDE81FB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136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B2C-5A4B-4856-8E71-CA43C53BBE43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5B3DF-2AFA-4749-8F12-476EDE81FB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84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98B2C-5A4B-4856-8E71-CA43C53BBE43}" type="datetimeFigureOut">
              <a:rPr lang="de-DE" smtClean="0"/>
              <a:t>27.06.2013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B3DF-2AFA-4749-8F12-476EDE81FB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7914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3888432" cy="864096"/>
          </a:xfrm>
        </p:spPr>
        <p:txBody>
          <a:bodyPr>
            <a:normAutofit fontScale="90000"/>
          </a:bodyPr>
          <a:lstStyle/>
          <a:p>
            <a:r>
              <a:rPr lang="de-DE" sz="3200" b="1" u="sng" dirty="0" err="1" smtClean="0">
                <a:latin typeface="Arial" pitchFamily="34" charset="0"/>
                <a:cs typeface="Arial" pitchFamily="34" charset="0"/>
              </a:rPr>
              <a:t>Current</a:t>
            </a:r>
            <a:r>
              <a:rPr lang="de-DE" sz="3200" b="1" u="sng" dirty="0" smtClean="0">
                <a:latin typeface="Arial" pitchFamily="34" charset="0"/>
                <a:cs typeface="Arial" pitchFamily="34" charset="0"/>
              </a:rPr>
              <a:t> MGT </a:t>
            </a:r>
            <a:r>
              <a:rPr lang="de-DE" sz="3200" b="1" u="sng" dirty="0" err="1" smtClean="0">
                <a:latin typeface="Arial" pitchFamily="34" charset="0"/>
                <a:cs typeface="Arial" pitchFamily="34" charset="0"/>
              </a:rPr>
              <a:t>status</a:t>
            </a:r>
            <a:endParaRPr lang="de-DE" sz="3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920880" cy="2736304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de-DE" sz="2000" dirty="0" smtClean="0"/>
              <a:t>Work on Top-Level-VHDL </a:t>
            </a:r>
            <a:r>
              <a:rPr lang="de-DE" sz="2000" dirty="0" err="1" smtClean="0"/>
              <a:t>module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</a:t>
            </a:r>
            <a:r>
              <a:rPr lang="de-DE" sz="2000" dirty="0" err="1" smtClean="0"/>
              <a:t>instantiated</a:t>
            </a:r>
            <a:r>
              <a:rPr lang="de-DE" sz="2000" dirty="0" smtClean="0"/>
              <a:t> MGTs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connected</a:t>
            </a:r>
            <a:r>
              <a:rPr lang="de-DE" sz="2000" dirty="0" smtClean="0"/>
              <a:t> </a:t>
            </a:r>
            <a:r>
              <a:rPr lang="de-DE" sz="2000" dirty="0" err="1" smtClean="0"/>
              <a:t>algorithms</a:t>
            </a:r>
            <a:endParaRPr lang="de-DE" sz="2000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de-DE" sz="2000" dirty="0" smtClean="0"/>
              <a:t>C++ </a:t>
            </a:r>
            <a:r>
              <a:rPr lang="de-DE" sz="2000" dirty="0" err="1" smtClean="0"/>
              <a:t>based</a:t>
            </a:r>
            <a:r>
              <a:rPr lang="de-DE" sz="2000" dirty="0" smtClean="0"/>
              <a:t> </a:t>
            </a:r>
            <a:r>
              <a:rPr lang="de-DE" sz="2000" dirty="0" err="1" smtClean="0"/>
              <a:t>instantiation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mapping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MGTs in </a:t>
            </a:r>
            <a:r>
              <a:rPr lang="de-DE" sz="2000" dirty="0" err="1" smtClean="0"/>
              <a:t>development</a:t>
            </a:r>
            <a:r>
              <a:rPr lang="de-DE" sz="2000" dirty="0" smtClean="0"/>
              <a:t>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de-DE" sz="2000" dirty="0" err="1" smtClean="0"/>
              <a:t>Currently</a:t>
            </a:r>
            <a:r>
              <a:rPr lang="de-DE" sz="2000" dirty="0" smtClean="0"/>
              <a:t> also </a:t>
            </a:r>
            <a:r>
              <a:rPr lang="de-DE" sz="2000" dirty="0" err="1" smtClean="0"/>
              <a:t>busy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r>
              <a:rPr lang="de-DE" sz="2000" dirty="0" smtClean="0"/>
              <a:t> BERT on </a:t>
            </a:r>
            <a:r>
              <a:rPr lang="de-DE" sz="2000" dirty="0"/>
              <a:t>AVAGO-MINIPOD </a:t>
            </a:r>
            <a:r>
              <a:rPr lang="de-DE" sz="2000" dirty="0" err="1"/>
              <a:t>mezzanine</a:t>
            </a:r>
            <a:r>
              <a:rPr lang="de-DE" sz="2000" dirty="0"/>
              <a:t> </a:t>
            </a:r>
            <a:r>
              <a:rPr lang="de-DE" sz="2000" dirty="0" err="1" smtClean="0"/>
              <a:t>board</a:t>
            </a:r>
            <a:r>
              <a:rPr lang="de-DE" sz="2000" dirty="0" smtClean="0"/>
              <a:t> </a:t>
            </a:r>
            <a:r>
              <a:rPr lang="de-DE" sz="2000" dirty="0" err="1" smtClean="0"/>
              <a:t>based</a:t>
            </a:r>
            <a:r>
              <a:rPr lang="de-DE" sz="2000" dirty="0" smtClean="0"/>
              <a:t> on Wojciechs </a:t>
            </a:r>
            <a:r>
              <a:rPr lang="de-DE" sz="2000" dirty="0" err="1" smtClean="0"/>
              <a:t>format</a:t>
            </a:r>
            <a:endParaRPr lang="de-DE" sz="2000" dirty="0"/>
          </a:p>
          <a:p>
            <a:pPr algn="l"/>
            <a:endParaRPr lang="de-DE" sz="2000" dirty="0" smtClean="0"/>
          </a:p>
        </p:txBody>
      </p:sp>
      <p:sp>
        <p:nvSpPr>
          <p:cNvPr id="4" name="Rechteck 3"/>
          <p:cNvSpPr/>
          <p:nvPr/>
        </p:nvSpPr>
        <p:spPr>
          <a:xfrm>
            <a:off x="1547664" y="4581128"/>
            <a:ext cx="936104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RX</a:t>
            </a:r>
          </a:p>
          <a:p>
            <a:pPr algn="ctr"/>
            <a:r>
              <a:rPr lang="de-DE" sz="1000" dirty="0" smtClean="0"/>
              <a:t> (SIPO)</a:t>
            </a:r>
            <a:endParaRPr lang="de-DE" sz="1000" dirty="0"/>
          </a:p>
        </p:txBody>
      </p:sp>
      <p:sp>
        <p:nvSpPr>
          <p:cNvPr id="5" name="Wolke 4"/>
          <p:cNvSpPr/>
          <p:nvPr/>
        </p:nvSpPr>
        <p:spPr>
          <a:xfrm>
            <a:off x="3621475" y="4509120"/>
            <a:ext cx="1872208" cy="1152128"/>
          </a:xfrm>
          <a:prstGeom prst="clou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algorithms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6588224" y="4581128"/>
            <a:ext cx="936104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T</a:t>
            </a:r>
            <a:r>
              <a:rPr lang="de-DE" dirty="0" smtClean="0"/>
              <a:t>X</a:t>
            </a:r>
          </a:p>
          <a:p>
            <a:pPr algn="ctr"/>
            <a:r>
              <a:rPr lang="de-DE" sz="1000" dirty="0" smtClean="0"/>
              <a:t> (PISO)</a:t>
            </a:r>
            <a:endParaRPr lang="de-DE" sz="1000" dirty="0"/>
          </a:p>
        </p:txBody>
      </p:sp>
      <p:cxnSp>
        <p:nvCxnSpPr>
          <p:cNvPr id="9" name="Gerade Verbindung mit Pfeil 8"/>
          <p:cNvCxnSpPr>
            <a:endCxn id="4" idx="1"/>
          </p:cNvCxnSpPr>
          <p:nvPr/>
        </p:nvCxnSpPr>
        <p:spPr>
          <a:xfrm>
            <a:off x="755576" y="508518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4" idx="3"/>
            <a:endCxn id="5" idx="2"/>
          </p:cNvCxnSpPr>
          <p:nvPr/>
        </p:nvCxnSpPr>
        <p:spPr>
          <a:xfrm>
            <a:off x="2483768" y="5085184"/>
            <a:ext cx="114351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>
            <a:stCxn id="5" idx="0"/>
            <a:endCxn id="7" idx="1"/>
          </p:cNvCxnSpPr>
          <p:nvPr/>
        </p:nvCxnSpPr>
        <p:spPr>
          <a:xfrm>
            <a:off x="5492123" y="5085184"/>
            <a:ext cx="109610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>
            <a:stCxn id="7" idx="3"/>
          </p:cNvCxnSpPr>
          <p:nvPr/>
        </p:nvCxnSpPr>
        <p:spPr>
          <a:xfrm>
            <a:off x="7524328" y="508518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06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Bildschirmpräsentation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Current MGT status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MGT status</dc:title>
  <dc:creator>Patric Kiese</dc:creator>
  <cp:lastModifiedBy>Patric Kiese</cp:lastModifiedBy>
  <cp:revision>8</cp:revision>
  <dcterms:created xsi:type="dcterms:W3CDTF">2013-06-27T12:06:42Z</dcterms:created>
  <dcterms:modified xsi:type="dcterms:W3CDTF">2013-06-27T12:51:46Z</dcterms:modified>
</cp:coreProperties>
</file>