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C24E8-6213-485D-B4DE-4F6F8BDFB284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783C6-6CC9-45C1-BF37-F8821CE0999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Software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124744"/>
            <a:ext cx="7848872" cy="5544616"/>
          </a:xfrm>
        </p:spPr>
        <p:txBody>
          <a:bodyPr>
            <a:normAutofit fontScale="92500" lnSpcReduction="10000"/>
          </a:bodyPr>
          <a:lstStyle/>
          <a:p>
            <a:r>
              <a:rPr lang="de-DE" sz="2400" dirty="0" smtClean="0"/>
              <a:t>Upgrade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JetProcessor</a:t>
            </a:r>
            <a:r>
              <a:rPr lang="de-DE" sz="2400" dirty="0" smtClean="0"/>
              <a:t> </a:t>
            </a:r>
            <a:r>
              <a:rPr lang="de-DE" sz="2400" dirty="0" err="1" smtClean="0"/>
              <a:t>pre-phase</a:t>
            </a:r>
            <a:r>
              <a:rPr lang="de-DE" sz="2400" dirty="0" smtClean="0"/>
              <a:t> 1</a:t>
            </a:r>
          </a:p>
          <a:p>
            <a:pPr lvl="1"/>
            <a:r>
              <a:rPr lang="de-DE" sz="2000" dirty="0" err="1" smtClean="0"/>
              <a:t>Using</a:t>
            </a:r>
            <a:r>
              <a:rPr lang="de-DE" sz="2000" dirty="0" smtClean="0"/>
              <a:t> </a:t>
            </a:r>
            <a:r>
              <a:rPr lang="de-DE" sz="2000" dirty="0" err="1" smtClean="0"/>
              <a:t>updated</a:t>
            </a:r>
            <a:r>
              <a:rPr lang="de-DE" sz="2000" dirty="0" smtClean="0"/>
              <a:t> </a:t>
            </a:r>
            <a:r>
              <a:rPr lang="de-DE" sz="2000" dirty="0" err="1" smtClean="0"/>
              <a:t>firmware</a:t>
            </a:r>
            <a:r>
              <a:rPr lang="de-DE" sz="2000" dirty="0" smtClean="0"/>
              <a:t> </a:t>
            </a:r>
            <a:r>
              <a:rPr lang="de-DE" sz="2000" dirty="0" err="1" smtClean="0"/>
              <a:t>register</a:t>
            </a:r>
            <a:r>
              <a:rPr lang="de-DE" sz="2000" dirty="0" smtClean="0"/>
              <a:t> </a:t>
            </a:r>
            <a:r>
              <a:rPr lang="de-DE" sz="2000" dirty="0" err="1" smtClean="0"/>
              <a:t>map</a:t>
            </a:r>
            <a:r>
              <a:rPr lang="de-DE" sz="2000" dirty="0" smtClean="0"/>
              <a:t> </a:t>
            </a:r>
            <a:r>
              <a:rPr lang="de-DE" sz="2000" dirty="0" err="1" smtClean="0"/>
              <a:t>from</a:t>
            </a:r>
            <a:r>
              <a:rPr lang="de-DE" sz="2000" dirty="0" smtClean="0"/>
              <a:t> Stockholm</a:t>
            </a:r>
          </a:p>
          <a:p>
            <a:pPr lvl="1">
              <a:buNone/>
            </a:pPr>
            <a:endParaRPr lang="de-DE" sz="2000" dirty="0"/>
          </a:p>
          <a:p>
            <a:pPr lvl="1"/>
            <a:endParaRPr lang="de-DE" sz="2000" dirty="0" smtClean="0"/>
          </a:p>
          <a:p>
            <a:pPr lvl="1"/>
            <a:endParaRPr lang="de-DE" sz="2000" dirty="0" smtClean="0"/>
          </a:p>
          <a:p>
            <a:pPr lvl="1"/>
            <a:endParaRPr lang="de-DE" sz="2000" dirty="0" smtClean="0"/>
          </a:p>
          <a:p>
            <a:pPr lvl="1"/>
            <a:endParaRPr lang="de-DE" sz="2000" dirty="0" smtClean="0"/>
          </a:p>
          <a:p>
            <a:r>
              <a:rPr lang="de-DE" sz="2400" dirty="0" smtClean="0"/>
              <a:t>Upgrade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EnergySumProcessor</a:t>
            </a:r>
            <a:r>
              <a:rPr lang="de-DE" sz="2400" dirty="0" smtClean="0"/>
              <a:t> </a:t>
            </a:r>
            <a:r>
              <a:rPr lang="de-DE" sz="2400" dirty="0" err="1" smtClean="0"/>
              <a:t>pre-phase</a:t>
            </a:r>
            <a:r>
              <a:rPr lang="de-DE" sz="2400" dirty="0" smtClean="0"/>
              <a:t> 1</a:t>
            </a:r>
          </a:p>
          <a:p>
            <a:pPr lvl="1"/>
            <a:r>
              <a:rPr lang="de-DE" sz="2000" dirty="0" smtClean="0"/>
              <a:t>Firmware not </a:t>
            </a:r>
            <a:r>
              <a:rPr lang="de-DE" sz="2000" dirty="0" err="1" smtClean="0"/>
              <a:t>yet</a:t>
            </a:r>
            <a:r>
              <a:rPr lang="de-DE" sz="2000" dirty="0" smtClean="0"/>
              <a:t> </a:t>
            </a:r>
            <a:r>
              <a:rPr lang="de-DE" sz="2000" dirty="0" err="1" smtClean="0"/>
              <a:t>updated</a:t>
            </a:r>
            <a:endParaRPr lang="de-DE" sz="2000" dirty="0" smtClean="0"/>
          </a:p>
          <a:p>
            <a:pPr lvl="1"/>
            <a:r>
              <a:rPr lang="de-DE" sz="2000" dirty="0" smtClean="0"/>
              <a:t>Updates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playback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spy</a:t>
            </a:r>
            <a:r>
              <a:rPr lang="de-DE" sz="2000" dirty="0" smtClean="0"/>
              <a:t> </a:t>
            </a:r>
            <a:r>
              <a:rPr lang="de-DE" sz="2000" dirty="0" err="1" smtClean="0"/>
              <a:t>memory</a:t>
            </a:r>
            <a:endParaRPr lang="de-DE" sz="2000" dirty="0" smtClean="0"/>
          </a:p>
          <a:p>
            <a:pPr lvl="1"/>
            <a:r>
              <a:rPr lang="en-US" sz="2000" dirty="0" smtClean="0"/>
              <a:t>changes in the module services, simulation and test vectors</a:t>
            </a:r>
            <a:endParaRPr lang="de-DE" sz="2000" dirty="0" smtClean="0"/>
          </a:p>
          <a:p>
            <a:r>
              <a:rPr lang="de-DE" sz="2400" dirty="0" smtClean="0"/>
              <a:t>Integration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IPBus</a:t>
            </a:r>
            <a:r>
              <a:rPr lang="de-DE" sz="2400" dirty="0" smtClean="0"/>
              <a:t> </a:t>
            </a:r>
            <a:r>
              <a:rPr lang="de-DE" sz="2400" dirty="0" err="1" smtClean="0"/>
              <a:t>sw</a:t>
            </a:r>
            <a:r>
              <a:rPr lang="de-DE" sz="2400" dirty="0" smtClean="0"/>
              <a:t>/</a:t>
            </a:r>
            <a:r>
              <a:rPr lang="de-DE" sz="2400" dirty="0" err="1" smtClean="0"/>
              <a:t>register</a:t>
            </a:r>
            <a:r>
              <a:rPr lang="de-DE" sz="2400" dirty="0" smtClean="0"/>
              <a:t> model </a:t>
            </a:r>
            <a:r>
              <a:rPr lang="de-DE" sz="2400" dirty="0" err="1" smtClean="0"/>
              <a:t>for</a:t>
            </a:r>
            <a:r>
              <a:rPr lang="de-DE" sz="2400" dirty="0" smtClean="0"/>
              <a:t> L1Topo</a:t>
            </a:r>
          </a:p>
          <a:p>
            <a:pPr lvl="1"/>
            <a:r>
              <a:rPr lang="de-DE" sz="2000" dirty="0" smtClean="0"/>
              <a:t>In </a:t>
            </a:r>
            <a:r>
              <a:rPr lang="de-DE" sz="2000" dirty="0" err="1" smtClean="0"/>
              <a:t>cooperation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Christian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Murrough</a:t>
            </a:r>
            <a:endParaRPr lang="de-DE" sz="2000" dirty="0" smtClean="0"/>
          </a:p>
          <a:p>
            <a:pPr lvl="1"/>
            <a:r>
              <a:rPr lang="de-DE" sz="2000" dirty="0" err="1" smtClean="0"/>
              <a:t>Trying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setup</a:t>
            </a:r>
            <a:r>
              <a:rPr lang="de-DE" sz="2000" dirty="0" smtClean="0"/>
              <a:t> </a:t>
            </a:r>
            <a:r>
              <a:rPr lang="de-DE" sz="2000" dirty="0" err="1" smtClean="0"/>
              <a:t>IPBus</a:t>
            </a:r>
            <a:r>
              <a:rPr lang="de-DE" sz="2000" dirty="0" smtClean="0"/>
              <a:t> </a:t>
            </a:r>
            <a:r>
              <a:rPr lang="de-DE" sz="2000" dirty="0" err="1" smtClean="0"/>
              <a:t>software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L1Calo </a:t>
            </a:r>
            <a:r>
              <a:rPr lang="de-DE" sz="2000" dirty="0" err="1" smtClean="0"/>
              <a:t>package</a:t>
            </a:r>
            <a:r>
              <a:rPr lang="de-DE" sz="2000" dirty="0" smtClean="0"/>
              <a:t> on a </a:t>
            </a:r>
            <a:r>
              <a:rPr lang="de-DE" sz="2000" dirty="0" err="1" smtClean="0"/>
              <a:t>virtual</a:t>
            </a:r>
            <a:r>
              <a:rPr lang="de-DE" sz="2000" dirty="0" smtClean="0"/>
              <a:t> </a:t>
            </a:r>
            <a:r>
              <a:rPr lang="de-DE" sz="2000" dirty="0" err="1" smtClean="0"/>
              <a:t>machine</a:t>
            </a:r>
            <a:r>
              <a:rPr lang="de-DE" sz="2000" dirty="0" smtClean="0"/>
              <a:t> in Mainz</a:t>
            </a:r>
          </a:p>
          <a:p>
            <a:pPr lvl="1"/>
            <a:r>
              <a:rPr lang="de-DE" sz="2000" dirty="0" smtClean="0"/>
              <a:t>Write </a:t>
            </a:r>
            <a:r>
              <a:rPr lang="de-DE" sz="2000" dirty="0" err="1" smtClean="0"/>
              <a:t>module</a:t>
            </a:r>
            <a:r>
              <a:rPr lang="de-DE" sz="2000" dirty="0" smtClean="0"/>
              <a:t> </a:t>
            </a:r>
            <a:r>
              <a:rPr lang="de-DE" sz="2000" dirty="0" err="1" smtClean="0"/>
              <a:t>services</a:t>
            </a:r>
            <a:r>
              <a:rPr lang="de-DE" sz="2000" dirty="0" smtClean="0"/>
              <a:t> </a:t>
            </a:r>
            <a:r>
              <a:rPr lang="de-DE" sz="2000" dirty="0" err="1" smtClean="0"/>
              <a:t>from</a:t>
            </a:r>
            <a:r>
              <a:rPr lang="de-DE" sz="2000" dirty="0" smtClean="0"/>
              <a:t> </a:t>
            </a:r>
            <a:r>
              <a:rPr lang="de-DE" sz="2000" dirty="0" err="1" smtClean="0"/>
              <a:t>scratch</a:t>
            </a:r>
            <a:endParaRPr lang="de-DE" sz="2000" dirty="0" smtClean="0"/>
          </a:p>
          <a:p>
            <a:pPr lvl="1"/>
            <a:r>
              <a:rPr lang="de-DE" sz="2000" dirty="0" smtClean="0"/>
              <a:t>Register model, </a:t>
            </a:r>
            <a:r>
              <a:rPr lang="de-DE" sz="2000" dirty="0" err="1" smtClean="0"/>
              <a:t>test</a:t>
            </a:r>
            <a:r>
              <a:rPr lang="de-DE" sz="2000" dirty="0" smtClean="0"/>
              <a:t> </a:t>
            </a:r>
            <a:r>
              <a:rPr lang="de-DE" sz="2000" dirty="0" err="1" smtClean="0"/>
              <a:t>vectors</a:t>
            </a:r>
            <a:r>
              <a:rPr lang="de-DE" sz="2000" dirty="0" smtClean="0"/>
              <a:t>, …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done</a:t>
            </a:r>
            <a:endParaRPr lang="de-DE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1844824"/>
            <a:ext cx="6480720" cy="1446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132856"/>
            <a:ext cx="28098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Bildschirmpräsentation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Jan</dc:creator>
  <cp:lastModifiedBy>Jan</cp:lastModifiedBy>
  <cp:revision>14</cp:revision>
  <dcterms:created xsi:type="dcterms:W3CDTF">2013-06-27T11:33:26Z</dcterms:created>
  <dcterms:modified xsi:type="dcterms:W3CDTF">2013-06-27T12:52:58Z</dcterms:modified>
</cp:coreProperties>
</file>