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2" r:id="rId2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7B97E"/>
    <a:srgbClr val="D703DC"/>
    <a:srgbClr val="FF9900"/>
    <a:srgbClr val="0CB428"/>
    <a:srgbClr val="0AFC44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24" autoAdjust="0"/>
    <p:restoredTop sz="94613" autoAdjust="0"/>
  </p:normalViewPr>
  <p:slideViewPr>
    <p:cSldViewPr>
      <p:cViewPr varScale="1">
        <p:scale>
          <a:sx n="125" d="100"/>
          <a:sy n="125" d="100"/>
        </p:scale>
        <p:origin x="9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27/06/2013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27.06.2013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Software/firmware activities @ MZ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000" dirty="0" smtClean="0"/>
              <a:t>Working concurrently on support of existent hardware and pre-phase1 circuitry</a:t>
            </a:r>
          </a:p>
          <a:p>
            <a:pPr lvl="1"/>
            <a:r>
              <a:rPr lang="en-GB" sz="2000" dirty="0" smtClean="0"/>
              <a:t>Software (Jan) and firmware (</a:t>
            </a:r>
            <a:r>
              <a:rPr lang="en-GB" sz="2000" dirty="0" err="1" smtClean="0"/>
              <a:t>Uli</a:t>
            </a:r>
            <a:r>
              <a:rPr lang="en-GB" sz="2000" dirty="0" smtClean="0"/>
              <a:t>) for JEM processors</a:t>
            </a:r>
          </a:p>
          <a:p>
            <a:pPr lvl="1"/>
            <a:r>
              <a:rPr lang="en-GB" sz="2000" dirty="0" smtClean="0"/>
              <a:t>Software (Jan, Christian) and firmware (Christian, </a:t>
            </a:r>
            <a:r>
              <a:rPr lang="en-GB" sz="2000" dirty="0" err="1" smtClean="0"/>
              <a:t>Patric</a:t>
            </a:r>
            <a:r>
              <a:rPr lang="en-GB" sz="2000" dirty="0" smtClean="0"/>
              <a:t>, Stephan) for L1Topo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Software for current systems is VME/HDMC based</a:t>
            </a:r>
          </a:p>
          <a:p>
            <a:pPr lvl="1"/>
            <a:r>
              <a:rPr lang="en-GB" sz="2000" dirty="0" smtClean="0"/>
              <a:t>Mainz in charge of JEM module services / register maps …</a:t>
            </a:r>
          </a:p>
          <a:p>
            <a:pPr lvl="1"/>
            <a:r>
              <a:rPr lang="en-GB" sz="2000" dirty="0" smtClean="0"/>
              <a:t>Some contribution made to test vector generation in the not so recent past</a:t>
            </a:r>
          </a:p>
          <a:p>
            <a:pPr lvl="1"/>
            <a:r>
              <a:rPr lang="en-GB" sz="2000" dirty="0" smtClean="0"/>
              <a:t>Probably just minor modifications required during LS1</a:t>
            </a:r>
            <a:endParaRPr lang="en-GB" sz="2000" dirty="0" smtClean="0"/>
          </a:p>
          <a:p>
            <a:r>
              <a:rPr lang="en-GB" sz="2000" dirty="0" smtClean="0"/>
              <a:t>Software for L1Topo makes use of </a:t>
            </a:r>
            <a:r>
              <a:rPr lang="en-GB" sz="2000" dirty="0" err="1" smtClean="0"/>
              <a:t>IPBus</a:t>
            </a:r>
            <a:r>
              <a:rPr lang="en-GB" sz="2000" dirty="0" smtClean="0"/>
              <a:t> suite</a:t>
            </a:r>
          </a:p>
          <a:p>
            <a:pPr lvl="1"/>
            <a:r>
              <a:rPr lang="en-GB" sz="2000" dirty="0" smtClean="0"/>
              <a:t>Need to write module services from scratch</a:t>
            </a:r>
          </a:p>
          <a:p>
            <a:pPr lvl="1"/>
            <a:r>
              <a:rPr lang="en-GB" sz="2000" dirty="0" smtClean="0"/>
              <a:t>Register model, test vectors, GUIs, …, … </a:t>
            </a:r>
          </a:p>
          <a:p>
            <a:r>
              <a:rPr lang="en-GB" sz="2000" dirty="0" smtClean="0"/>
              <a:t>L1Topo firmware under way</a:t>
            </a:r>
          </a:p>
          <a:p>
            <a:pPr lvl="1"/>
            <a:r>
              <a:rPr lang="en-GB" sz="2000" dirty="0" smtClean="0"/>
              <a:t>Regina: physics / </a:t>
            </a:r>
            <a:r>
              <a:rPr lang="en-GB" sz="2000" dirty="0" err="1" smtClean="0"/>
              <a:t>algo</a:t>
            </a:r>
            <a:r>
              <a:rPr lang="en-GB" sz="2000" dirty="0" smtClean="0"/>
              <a:t> firmware coordination</a:t>
            </a:r>
          </a:p>
          <a:p>
            <a:pPr lvl="1"/>
            <a:r>
              <a:rPr lang="en-GB" sz="2000" dirty="0" smtClean="0"/>
              <a:t>Stephan: algorithms</a:t>
            </a:r>
          </a:p>
          <a:p>
            <a:pPr lvl="1"/>
            <a:r>
              <a:rPr lang="en-GB" sz="2000" dirty="0" err="1" smtClean="0"/>
              <a:t>Patric</a:t>
            </a:r>
            <a:r>
              <a:rPr lang="en-GB" sz="2000" dirty="0" smtClean="0"/>
              <a:t>: infrastructure – MGTs, real-time path before </a:t>
            </a:r>
            <a:r>
              <a:rPr lang="en-GB" sz="2000" dirty="0" err="1" smtClean="0"/>
              <a:t>algos</a:t>
            </a:r>
            <a:r>
              <a:rPr lang="en-GB" sz="2000" dirty="0" smtClean="0"/>
              <a:t>, including masking, error checking, play/spy, firmware based test vectors</a:t>
            </a:r>
          </a:p>
          <a:p>
            <a:pPr lvl="1"/>
            <a:r>
              <a:rPr lang="en-GB" sz="2000" dirty="0"/>
              <a:t>Christian: </a:t>
            </a:r>
            <a:r>
              <a:rPr lang="en-GB" sz="2000" dirty="0" err="1"/>
              <a:t>IPBus</a:t>
            </a:r>
            <a:endParaRPr lang="en-GB" sz="2000" dirty="0"/>
          </a:p>
          <a:p>
            <a:pPr lvl="1"/>
            <a:r>
              <a:rPr lang="en-GB" sz="2000" dirty="0" smtClean="0"/>
              <a:t>(</a:t>
            </a:r>
            <a:r>
              <a:rPr lang="en-GB" sz="2000" dirty="0" err="1" smtClean="0"/>
              <a:t>Marek</a:t>
            </a:r>
            <a:r>
              <a:rPr lang="en-GB" sz="2000" dirty="0" smtClean="0"/>
              <a:t>: readout)</a:t>
            </a:r>
            <a:endParaRPr lang="en-GB" sz="20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58293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Bildschirmpräsentation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Larissa-Design</vt:lpstr>
      <vt:lpstr>Software/firmware activities @ MZ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1161</cp:revision>
  <cp:lastPrinted>2013-01-13T17:00:57Z</cp:lastPrinted>
  <dcterms:created xsi:type="dcterms:W3CDTF">2009-12-08T11:59:40Z</dcterms:created>
  <dcterms:modified xsi:type="dcterms:W3CDTF">2013-06-27T12:23:44Z</dcterms:modified>
</cp:coreProperties>
</file>