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22" r:id="rId2"/>
  </p:sldIdLst>
  <p:sldSz cx="9144000" cy="6858000" type="screen4x3"/>
  <p:notesSz cx="6805613" cy="99393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07B97E"/>
    <a:srgbClr val="D703DC"/>
    <a:srgbClr val="FF9900"/>
    <a:srgbClr val="0CB428"/>
    <a:srgbClr val="0AFC44"/>
    <a:srgbClr val="F181D1"/>
    <a:srgbClr val="8CE6A1"/>
    <a:srgbClr val="0F01B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ittlere Formatvorlag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24" autoAdjust="0"/>
    <p:restoredTop sz="94613" autoAdjust="0"/>
  </p:normalViewPr>
  <p:slideViewPr>
    <p:cSldViewPr>
      <p:cViewPr varScale="1">
        <p:scale>
          <a:sx n="125" d="100"/>
          <a:sy n="125" d="100"/>
        </p:scale>
        <p:origin x="91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14346"/>
    </p:cViewPr>
  </p:sorterViewPr>
  <p:notesViewPr>
    <p:cSldViewPr>
      <p:cViewPr varScale="1">
        <p:scale>
          <a:sx n="81" d="100"/>
          <a:sy n="81" d="100"/>
        </p:scale>
        <p:origin x="-3960" y="-96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0B418-4B07-4C12-B540-9B925B4011B6}" type="datetimeFigureOut">
              <a:rPr lang="en-GB" smtClean="0"/>
              <a:t>27/06/2013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08586-A3F3-4792-93EE-65BEF701A37F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598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3AECCC-53DF-4DF2-9BFB-2913817AB8DD}" type="datetimeFigureOut">
              <a:rPr lang="de-DE" smtClean="0"/>
              <a:pPr/>
              <a:t>27.06.2013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F6C69-5AA2-4517-AE3E-F3A88411F7F3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653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70C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4356"/>
          </a:xfrm>
          <a:gradFill flip="none" rotWithShape="1">
            <a:gsLst>
              <a:gs pos="0">
                <a:srgbClr val="FFFF00">
                  <a:tint val="66000"/>
                  <a:satMod val="160000"/>
                  <a:alpha val="29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  <a:alpha val="0"/>
                </a:srgbClr>
              </a:gs>
            </a:gsLst>
            <a:lin ang="16200000" scaled="1"/>
            <a:tileRect/>
          </a:gradFill>
        </p:spPr>
        <p:txBody>
          <a:bodyPr>
            <a:noAutofit/>
          </a:bodyPr>
          <a:lstStyle>
            <a:lvl1pPr>
              <a:defRPr sz="3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715040"/>
          </a:xfrm>
        </p:spPr>
        <p:txBody>
          <a:bodyPr>
            <a:normAutofit/>
          </a:bodyPr>
          <a:lstStyle>
            <a:lvl1pPr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>
              <a:buFont typeface="Arial" pitchFamily="34" charset="0"/>
              <a:buChar char="•"/>
              <a:defRPr sz="2200">
                <a:solidFill>
                  <a:srgbClr val="0F01BF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7072330" y="6565921"/>
            <a:ext cx="1928826" cy="292079"/>
          </a:xfrm>
        </p:spPr>
        <p:txBody>
          <a:bodyPr/>
          <a:lstStyle>
            <a:lvl1pPr>
              <a:defRPr>
                <a:solidFill>
                  <a:srgbClr val="0F01BF"/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27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85720" y="1000108"/>
            <a:ext cx="8643998" cy="5500726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en-GB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572272"/>
            <a:ext cx="9144000" cy="28572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54000"/>
                </a:srgbClr>
              </a:gs>
              <a:gs pos="100000">
                <a:srgbClr val="FFFF00">
                  <a:tint val="44500"/>
                  <a:satMod val="160000"/>
                  <a:alpha val="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F01BF"/>
                </a:solidFill>
              </a:defRPr>
            </a:lvl1pPr>
          </a:lstStyle>
          <a:p>
            <a:r>
              <a:rPr lang="de-DE" dirty="0" smtClean="0"/>
              <a:t>Uli Schäfer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43240" y="6572272"/>
            <a:ext cx="2895600" cy="285728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72264" y="6565921"/>
            <a:ext cx="2133600" cy="2920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3D35-BD20-4004-8DB1-FBDB51E0F407}" type="slidenum">
              <a:rPr lang="en-GB" smtClean="0"/>
              <a:pPr/>
              <a:t>‹Nr.›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rgbClr val="0F01BF"/>
          </a:solidFill>
          <a:latin typeface="Verdana" pitchFamily="34" charset="0"/>
          <a:ea typeface="Verdana" pitchFamily="34" charset="0"/>
          <a:cs typeface="Verdan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Software/firmware activities @ MZ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2000" dirty="0" smtClean="0"/>
              <a:t>Working concurrently on support of existent hardware and pre-phase1 circuitry</a:t>
            </a:r>
          </a:p>
          <a:p>
            <a:pPr lvl="1"/>
            <a:r>
              <a:rPr lang="en-GB" sz="2000" dirty="0" smtClean="0"/>
              <a:t>Software (Jan) and firmware (</a:t>
            </a:r>
            <a:r>
              <a:rPr lang="en-GB" sz="2000" dirty="0" err="1" smtClean="0"/>
              <a:t>Uli</a:t>
            </a:r>
            <a:r>
              <a:rPr lang="en-GB" sz="2000" dirty="0" smtClean="0"/>
              <a:t>) for JEM processors</a:t>
            </a:r>
          </a:p>
          <a:p>
            <a:pPr lvl="1"/>
            <a:r>
              <a:rPr lang="en-GB" sz="2000" dirty="0" smtClean="0"/>
              <a:t>Software (Jan, Christian) and firmware (Christian, </a:t>
            </a:r>
            <a:r>
              <a:rPr lang="en-GB" sz="2000" dirty="0" err="1" smtClean="0"/>
              <a:t>Patric</a:t>
            </a:r>
            <a:r>
              <a:rPr lang="en-GB" sz="2000" dirty="0" smtClean="0"/>
              <a:t>, Stephan) for L1Topo</a:t>
            </a:r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Software for current systems is VME/HDMC based</a:t>
            </a:r>
          </a:p>
          <a:p>
            <a:pPr lvl="1"/>
            <a:r>
              <a:rPr lang="en-GB" sz="2000" dirty="0" smtClean="0"/>
              <a:t>Mainz in charge of JEM module services / register maps …</a:t>
            </a:r>
          </a:p>
          <a:p>
            <a:pPr lvl="1"/>
            <a:r>
              <a:rPr lang="en-GB" sz="2000" dirty="0" smtClean="0"/>
              <a:t>Some contribution made to test vector generation in the not so recent past</a:t>
            </a:r>
          </a:p>
          <a:p>
            <a:pPr lvl="1"/>
            <a:r>
              <a:rPr lang="en-GB" sz="2000" dirty="0" smtClean="0"/>
              <a:t>Probably just minor modifications required during LS1</a:t>
            </a:r>
            <a:endParaRPr lang="en-GB" sz="2000" dirty="0" smtClean="0"/>
          </a:p>
          <a:p>
            <a:r>
              <a:rPr lang="en-GB" sz="2000" dirty="0" smtClean="0"/>
              <a:t>Software for L1Topo makes use of </a:t>
            </a:r>
            <a:r>
              <a:rPr lang="en-GB" sz="2000" dirty="0" err="1" smtClean="0"/>
              <a:t>IPBus</a:t>
            </a:r>
            <a:r>
              <a:rPr lang="en-GB" sz="2000" dirty="0" smtClean="0"/>
              <a:t> suite</a:t>
            </a:r>
          </a:p>
          <a:p>
            <a:pPr lvl="1"/>
            <a:r>
              <a:rPr lang="en-GB" sz="2000" dirty="0" smtClean="0"/>
              <a:t>Need to write module services from scratch</a:t>
            </a:r>
          </a:p>
          <a:p>
            <a:pPr lvl="1"/>
            <a:r>
              <a:rPr lang="en-GB" sz="2000" dirty="0" smtClean="0"/>
              <a:t>Register model, test vectors, GUIs, …, … </a:t>
            </a:r>
          </a:p>
          <a:p>
            <a:r>
              <a:rPr lang="en-GB" sz="2000" dirty="0" smtClean="0"/>
              <a:t>L1Topo firmware under way</a:t>
            </a:r>
          </a:p>
          <a:p>
            <a:pPr lvl="1"/>
            <a:r>
              <a:rPr lang="en-GB" sz="2000" dirty="0" smtClean="0"/>
              <a:t>Regina: physics / </a:t>
            </a:r>
            <a:r>
              <a:rPr lang="en-GB" sz="2000" dirty="0" err="1" smtClean="0"/>
              <a:t>algo</a:t>
            </a:r>
            <a:r>
              <a:rPr lang="en-GB" sz="2000" dirty="0" smtClean="0"/>
              <a:t> firmware coordination</a:t>
            </a:r>
          </a:p>
          <a:p>
            <a:pPr lvl="1"/>
            <a:r>
              <a:rPr lang="en-GB" sz="2000" dirty="0" smtClean="0"/>
              <a:t>Stephan: algorithms</a:t>
            </a:r>
          </a:p>
          <a:p>
            <a:pPr lvl="1"/>
            <a:r>
              <a:rPr lang="en-GB" sz="2000" dirty="0" err="1" smtClean="0"/>
              <a:t>Patric</a:t>
            </a:r>
            <a:r>
              <a:rPr lang="en-GB" sz="2000" dirty="0" smtClean="0"/>
              <a:t>: infrastructure – MGTs, real-time path before </a:t>
            </a:r>
            <a:r>
              <a:rPr lang="en-GB" sz="2000" dirty="0" err="1" smtClean="0"/>
              <a:t>algos</a:t>
            </a:r>
            <a:r>
              <a:rPr lang="en-GB" sz="2000" dirty="0" smtClean="0"/>
              <a:t>, including masking, error checking, play/spy, firmware based test vectors</a:t>
            </a:r>
          </a:p>
          <a:p>
            <a:pPr lvl="1"/>
            <a:r>
              <a:rPr lang="en-GB" sz="2000" dirty="0"/>
              <a:t>Christian: </a:t>
            </a:r>
            <a:r>
              <a:rPr lang="en-GB" sz="2000" dirty="0" err="1"/>
              <a:t>IPBus</a:t>
            </a:r>
            <a:endParaRPr lang="en-GB" sz="2000" dirty="0"/>
          </a:p>
          <a:p>
            <a:pPr lvl="1"/>
            <a:r>
              <a:rPr lang="en-GB" sz="2000" dirty="0" smtClean="0"/>
              <a:t>(</a:t>
            </a:r>
            <a:r>
              <a:rPr lang="en-GB" sz="2000" dirty="0" err="1" smtClean="0"/>
              <a:t>Marek</a:t>
            </a:r>
            <a:r>
              <a:rPr lang="en-GB" sz="2000" dirty="0" smtClean="0"/>
              <a:t>: readout)</a:t>
            </a:r>
            <a:endParaRPr lang="en-GB" sz="2000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Uli Schäfer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53D35-BD20-4004-8DB1-FBDB51E0F407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358293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Microsoft Office PowerPoint</Application>
  <PresentationFormat>Bildschirmpräsentation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Larissa-Design</vt:lpstr>
      <vt:lpstr>Software/firmware activities @ MZ</vt:lpstr>
    </vt:vector>
  </TitlesOfParts>
  <Company>Johannes Gutenberg-Universität Mainz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uschaefe</dc:creator>
  <cp:lastModifiedBy>Schäfer, Dr. Ulrich</cp:lastModifiedBy>
  <cp:revision>1161</cp:revision>
  <cp:lastPrinted>2013-01-13T17:00:57Z</cp:lastPrinted>
  <dcterms:created xsi:type="dcterms:W3CDTF">2009-12-08T11:59:40Z</dcterms:created>
  <dcterms:modified xsi:type="dcterms:W3CDTF">2013-06-27T12:23:44Z</dcterms:modified>
</cp:coreProperties>
</file>