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</p:sldMasterIdLst>
  <p:notesMasterIdLst>
    <p:notesMasterId r:id="rId29"/>
  </p:notesMasterIdLst>
  <p:sldIdLst>
    <p:sldId id="256" r:id="rId27"/>
    <p:sldId id="257" r:id="rId28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58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64" name="AutoShape 1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65" name="AutoShape 1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66" name="AutoShape 1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67" name="AutoShape 1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68" name="AutoShape 2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70" name="AutoShape 2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71" name="AutoShape 2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72" name="AutoShape 2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73" name="AutoShape 2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74" name="AutoShape 2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75" name="Rectangle 27"/>
          <p:cNvSpPr>
            <a:spLocks noGrp="1" noChangeArrowheads="1"/>
          </p:cNvSpPr>
          <p:nvPr>
            <p:ph type="sldImg"/>
          </p:nvPr>
        </p:nvSpPr>
        <p:spPr bwMode="auto">
          <a:xfrm>
            <a:off x="1633538" y="946150"/>
            <a:ext cx="468471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7676" name="Rectangle 28"/>
          <p:cNvSpPr>
            <a:spLocks noGrp="1" noChangeArrowheads="1"/>
          </p:cNvSpPr>
          <p:nvPr>
            <p:ph type="body"/>
          </p:nvPr>
        </p:nvSpPr>
        <p:spPr bwMode="auto">
          <a:xfrm>
            <a:off x="1219200" y="4503738"/>
            <a:ext cx="5519738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01588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835150" y="946150"/>
            <a:ext cx="4324350" cy="3243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219200" y="4503738"/>
            <a:ext cx="5562600" cy="3598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03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835150" y="946150"/>
            <a:ext cx="4324350" cy="3243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219200" y="4503738"/>
            <a:ext cx="5562600" cy="3598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50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ABA291-D7F1-4664-94DD-A950F73F554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3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90B1032-24F8-49A1-BBB0-ED65C4D8103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140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55F383-643E-4A96-8319-5208B20CAA4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024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DB5249-4939-4024-9DE4-0A608FA35B8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81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9400D0-CB76-46A5-8205-C05557AF481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341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0725" y="1979613"/>
            <a:ext cx="4329113" cy="40973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02238" y="1979613"/>
            <a:ext cx="4330700" cy="40973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46B28B9-86C9-49D7-9725-60DB8D8FBDB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692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C58289-E35F-4EDA-8756-62A03BD181D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166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3A42CD-64BD-42C5-B4CC-A55528F6E11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692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4C9593-2698-4B27-AB24-9130EFCCF41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945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66B670-FEE7-40FA-BBC3-E7635E47BB9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38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4E03D1-0C75-42F4-A997-3689D337DA5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882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44CFCB6-732B-4B0E-8113-BB16DDF92AC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5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5513" y="301625"/>
            <a:ext cx="2255837" cy="6413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19875" cy="64135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D1BCB5-29B4-46B8-9492-D0941D13044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15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5513" y="301625"/>
            <a:ext cx="2257425" cy="5775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19875" cy="57753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A4BE61-901A-4BFF-91D1-EB6F8832088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744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4EB17F-FBE6-4C79-8B87-0D7E6F13FAC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786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047D17-4255-41E2-B8FE-4D9A3D80DB9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662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067B6C-A8D8-4B18-A36A-37812EAED5A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35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2165350"/>
            <a:ext cx="4437062" cy="42354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2700" y="2165350"/>
            <a:ext cx="4438650" cy="42354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661A56-CFF9-4A37-9CC9-EA157A5AC3D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980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EF3E56-16A1-4B01-817D-8887B96A100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5261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8BF8BF-BFE6-42F9-AAB7-8477F2CA5B2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210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5CBAC5-D12A-409A-8D3B-AF402A346C5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00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538D72-D86B-4866-BA77-37BD634E051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103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7FA387-5F23-4C7E-A0BE-8824ABD5E73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12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2961CC-D9AB-4389-9E17-05AFE15900A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575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3F4089-3A53-4371-8F40-C080EDDFCE9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852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5513" y="301625"/>
            <a:ext cx="2255837" cy="60991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19875" cy="60991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2AF56C-C4B5-406E-A3F0-79D9F8D2793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131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A004ED-CFFA-4DAB-B116-E88055A1B18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197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B44204-4237-4679-A514-12151DC5A0F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588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2078F4-1BEB-467E-8E52-EF737790370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813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2160588"/>
            <a:ext cx="4437062" cy="45561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2700" y="2160588"/>
            <a:ext cx="4438650" cy="45561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9462AF-9E50-488F-A9DD-F36420A7842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261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4B0F7E-3318-469B-B248-3AD8A9869EA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526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8C43B4-09F9-4D9F-A823-44FAB5521AC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7029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1AFC32-919C-472D-ADBE-E5FE0CCB57A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321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5C2003-69E7-4B90-B9C7-BCE20E7D705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04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A21DF3-E3C1-4EA4-889D-2B436D38A09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447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90735A-006E-45F8-A30C-CA7A268B30A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2119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60D16D-10D0-4050-A4DA-B7AB3D47AA8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959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5513" y="301625"/>
            <a:ext cx="2255837" cy="64150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19875" cy="64150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50BC3E-94F8-4456-9B32-9D4093434A1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748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7B1A1A-82C8-4AE1-AB0C-B025A1C3794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9149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3CF1AB-3ECA-42A4-9081-E1154EB69B5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4858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B0D4CB-A406-4E06-AC24-891B93EC3C9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592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37062" cy="4946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2700" y="1768475"/>
            <a:ext cx="4438650" cy="4946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9AB506-181A-487C-A918-F435D675222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988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81F503-9813-4CF6-B30A-9384EDFBCDD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96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00D316-1B8A-46EB-9F25-6A7E13328C4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67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A73781-3161-4C8F-A85E-9AEF782EAF5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51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71D13C-A06A-4469-8BA5-2C0E0597BBB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9309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F276418-8142-4067-B56A-C1CD605A465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0196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3D7722-313D-44D6-BF80-3495C5359E0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329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0645C1-B505-4410-ACAE-DF7220B1999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4985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5513" y="301625"/>
            <a:ext cx="2255837" cy="6413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19875" cy="64135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E9F9029-0036-4049-912C-E811D7A7035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7053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2CE516-A128-46EC-BA8D-59245785585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8678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2992E9-172B-4606-A841-4F35EDACC91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166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837668-5761-4F58-A01C-AC6629160A6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1520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37062" cy="44878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2700" y="1768475"/>
            <a:ext cx="4438650" cy="44878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7D6698-2445-4F94-9A45-3D194822844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8116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31ADE5-78AA-46C5-B15B-ADD9365D778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88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2473282-2816-491F-9EE2-A2269709C6F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17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79500" y="2339975"/>
            <a:ext cx="3862388" cy="42767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4288" y="2339975"/>
            <a:ext cx="3862387" cy="42767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05ACCE-B2DC-42AF-9073-ADC0E68A2E5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378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2B48F3-9474-4D9B-814D-970E22B77A3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7042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FD0BBB-B725-4D82-9E4E-8CCDBAB99C2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302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9D196B9-28C6-47C2-945E-686E7BD47E6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960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A20D29-55F8-455A-B1FA-E86754CD34D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3724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5513" y="336550"/>
            <a:ext cx="2255837" cy="59197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36550"/>
            <a:ext cx="6619875" cy="59197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6C52B0-7AF7-4678-9A4D-71E1A82EDE8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751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24DB2C-236A-4036-85A1-22750B83A01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796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003892-96D8-4373-82F9-8732B9FE7CF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9814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805690-60DB-405F-B71D-70657F2E525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9656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792163"/>
            <a:ext cx="4437062" cy="40973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2700" y="792163"/>
            <a:ext cx="4438650" cy="40973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66611B-5EB2-49CC-AFB5-CFD61FEDA7E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8598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098C5A-F983-46D3-8158-549A9919D8B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58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4474A6-6FC5-4F01-938E-7653A4FA212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3752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3BFBA6-7F72-4ECE-ADA3-6FE891679A5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4145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BB1C97-9D64-4390-ACEF-3B0D9F9E58B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9709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076B76-3C6C-4291-A218-165F48CB1D3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5810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62D017-F8DE-4B66-99E7-A54212E95EF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8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97D408-25A1-41DF-BC64-14D9C65E129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4844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5513" y="792163"/>
            <a:ext cx="2255837" cy="66532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792163"/>
            <a:ext cx="6619875" cy="66532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626B44-F8CD-4A8A-8227-37D4C028003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3711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ACBB71-62B6-4621-A079-6FEA45B059E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9315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4854C3-F7D0-4E73-8FE6-06269469914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901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896D1A-5B07-4176-AE7E-C0550F0B856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8316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37062" cy="4946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2700" y="1768475"/>
            <a:ext cx="4438650" cy="4946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943C62-74E2-4038-82AC-A57EC7698B8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13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CB69A4-8A89-4C62-9A8B-DA9E3255AAB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6960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FF7C95-C81A-4771-B688-B03C823BD7D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341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211ABA-E9B3-462A-B7B3-F93702BF919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6268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5A55FB-0936-4A52-8664-A4281CE817C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8924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B72CF1-B145-4115-A1ED-E61F969D93A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9680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2CA30A-447E-4868-B759-680887ED223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2544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DB4BC7-E35E-418E-8767-90E28851F19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1635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5513" y="301625"/>
            <a:ext cx="2255837" cy="6413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19875" cy="64135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C7AC76B-D171-4D12-B8D8-946E01795F9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0119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45547A-9C7D-4A00-904A-BB9F0C9751E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6735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641271E-B39F-46F3-BFA1-2FEBA6F77A8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5002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A0BB00-0FF5-4C94-8F31-BE7FEB834A3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1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C3BE57-64D7-4C7A-88CE-C4AB4EF0D8F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197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7700" y="1912938"/>
            <a:ext cx="4240213" cy="4308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0313" y="1912938"/>
            <a:ext cx="4240212" cy="4308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E3C97A-F522-4296-8E69-1A8CC821EE4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830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AD7E2E-8AD9-4D6D-B7DC-2812CA14887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6848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B44C24-1410-4E71-A028-216A01F8E4E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7163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079A04-02EF-4633-83E6-6DD683D7CA4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3046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AE0E08-0D5E-4B6A-A437-DE69D85B853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0646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FC007D-2ED6-4EA7-8BC6-B621F78CF0C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0259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BF09BD-4004-4F72-829E-2FE62BD38F1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0921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5513" y="481013"/>
            <a:ext cx="2255837" cy="5740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481013"/>
            <a:ext cx="6619875" cy="5740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C0E49A-B483-490C-9D98-7DB96E4C8F0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2834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70287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4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2C5D10-9B37-4842-934B-91256627D67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554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302336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05288" cy="47196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7463" y="2101850"/>
            <a:ext cx="4206875" cy="47196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62102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98247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53579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5264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751734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8307039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87364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64388" y="534988"/>
            <a:ext cx="2139950" cy="6286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39775" y="534988"/>
            <a:ext cx="6272213" cy="62865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87755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775" y="534988"/>
            <a:ext cx="8564563" cy="14430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19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BBBF8D-7F7B-4895-B247-EBFC78D9732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15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2F6037-653A-4E0C-93CB-414F19D7FF8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442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582147-F386-4D70-8111-640163A4829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5456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0DB4A9-1127-47EF-9096-BC2CA5A3561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8467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34244A-26D4-4359-B48A-871F90476F0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708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768475"/>
            <a:ext cx="4311650" cy="50276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3800" y="1768475"/>
            <a:ext cx="4313238" cy="50276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92C485-4F7D-45BC-A54B-1A5A696127F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3855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0BB2AC-2E66-45B3-9151-1247C37DF29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0210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B7CF18-F217-46F6-96D0-F8DB4D4A70C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3465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731BCC-2AA4-476A-9530-6C7D6E3DAB5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3926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EC9F46-C733-4A56-A206-E59CEBC4F40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270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CD1C02-CEA4-40BC-8D52-A5BC8A96D4E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9507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2AB157-F13D-40C6-8FEE-BEEBCFF8BFD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8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0133C3-0DD2-49F6-84B4-36516A8F276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098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23113" y="539750"/>
            <a:ext cx="2193925" cy="62563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539750"/>
            <a:ext cx="6430963" cy="62563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4C30EA-EB38-4C63-A936-6F5CAF42B42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8711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D0EC44-BE68-4B00-9EA1-5A8F7CFA359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1026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855E55-0F76-47F5-9147-A9A08211275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1162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FF029C-D9D9-4B6E-9C54-8AAC8C0181D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1732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60475" y="2128838"/>
            <a:ext cx="4059238" cy="4127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72113" y="2128838"/>
            <a:ext cx="4060825" cy="4127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D7EE42-AE7A-4E76-9840-5686934319F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1517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F1EB7A-5737-4D0D-8488-032D180E80F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7442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58B826-EA11-448B-8328-584129B369C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6216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A0711B0-FC18-43AB-BC23-2ED0B134B37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0159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674AB1-952B-479D-8276-DC440363551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9203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87379A-8690-4AE1-B3D6-635C4D8125B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05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34213" y="717550"/>
            <a:ext cx="2103437" cy="5899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20725" y="717550"/>
            <a:ext cx="6161088" cy="58991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B64269-1088-45BF-B636-CB4A6E8F839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76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9869EC-1512-4688-A3EE-FA956E682D7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6195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46963" y="661988"/>
            <a:ext cx="2157412" cy="5594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71550" y="661988"/>
            <a:ext cx="6323013" cy="55943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AD9A54-99A9-446C-9558-BDDB14459CB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0316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2E796B-E945-4558-B076-7CF9BCB25F0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2490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7A195D-2B6A-4A02-8C24-10547E9D78A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0454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C813A5-54D5-4889-AEC6-3030DB646B2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4848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2519363"/>
            <a:ext cx="4419600" cy="41957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1750" y="2519363"/>
            <a:ext cx="4421188" cy="41957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36B0A9-0C49-47E9-87BC-46E84D98857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4752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95CE61-E306-47CA-8611-1A0F6DF7260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0286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3C63EA-9B50-4B1C-8458-35D4116A495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7632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000919-DBF3-417C-A2C7-B567BA134E2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4636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9717AC-8781-428D-BF76-4E3D44A33FA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5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668EEC-4E14-4868-BBBD-DEAC64283F1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623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BE9DF8-D95C-4BF7-81A2-C1D140D2854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7606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B10C53-D35F-45A0-8B1B-FFE96954CF7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72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48538" y="373063"/>
            <a:ext cx="2328862" cy="63420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0363" y="373063"/>
            <a:ext cx="6835775" cy="634206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CAE1F4-4892-4C4E-B568-7816C329ADA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2810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CDB4E4-E964-4B16-B7AD-698683CEA48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1436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E29312-37B0-4EFA-BCF1-BA28AD11B81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8795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222F82-D6C1-406D-813A-132AD6BE970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4229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2057400"/>
            <a:ext cx="4437062" cy="4308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2700" y="2057400"/>
            <a:ext cx="4438650" cy="4308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724916-7C93-466B-A60F-56D4D0CFEFC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9643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4458AF-DA04-46B3-AB3A-824C8AA032D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0890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CAABB3-3B35-4DF7-A647-968556AF634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8732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7A1BD1-8CDA-43D7-A6E4-660BC2A2B33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6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5E1A2C-A1B0-40BE-B2EE-0B5AF8F2058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3378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D5DB8F-C85C-422A-B420-03A7FA348CE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4185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23D9A0-53CC-43BE-B426-D701B94BC0A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2236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19F0AC-53F7-4A47-B816-DA1AD7ED8D6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63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5513" y="301625"/>
            <a:ext cx="2255837" cy="60642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19875" cy="60642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608CD6-D262-4287-988D-268AA4A2768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2980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83F475-9C8B-403C-B1C7-0E052FF48B8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3762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9BD30F-D876-4DA0-9288-6CC59D9E6B6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6118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4258D7-072B-4243-ACAE-1A92DC194E5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5040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0113" y="2160588"/>
            <a:ext cx="4041775" cy="42767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4288" y="2160588"/>
            <a:ext cx="4043362" cy="42767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D2ECDF-77DD-4C69-B5D1-FF3D65BF245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0468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72B1EB-DE55-4DC0-BC59-A860132B671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1462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085A0E-EABE-4125-882E-765732A7173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47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BEB4D0-A70D-4334-B804-C231D96B31D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6102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0D3D48-2AFC-4894-9608-118F159D0B3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5852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08034F-869E-40C8-9B6C-BF79EBAFB44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698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4B577A-5F21-4003-B405-7D369B2B112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1224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DE3FAA-7FA8-4BD5-89C5-8ECC2CC75DC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4681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61200" y="717550"/>
            <a:ext cx="2076450" cy="57197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28675" y="717550"/>
            <a:ext cx="6080125" cy="57197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53CCCA-5DF5-4AD0-BA7B-D86684ECD69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933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F70E50A-4D56-4F37-B9B0-86C5AAFE452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7705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A9440B-E3D5-4D08-9B9E-CF760D4DFBF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2393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44D71C4-FADD-4F4C-AA97-B61E01C3D99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7983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92163" y="1979613"/>
            <a:ext cx="4041775" cy="39163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86338" y="1979613"/>
            <a:ext cx="4043362" cy="39163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7DFE7C-9149-4A7F-885C-EF80957421E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8489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E59B67-2670-4D54-B85D-7BBCC941352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76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0113" y="1984375"/>
            <a:ext cx="4041775" cy="4127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4288" y="1984375"/>
            <a:ext cx="4043362" cy="4127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F3F0DC-FF1E-4E7D-9BBA-7F2D1801A20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2916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49FA83-066E-4AE9-9E61-28F93BC81F3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9388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11D75B-0052-4E49-80CE-BCD544D7CB3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4065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B063A2-9405-46B1-9ABD-ABA3F822DD8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1389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5A6E7A-C7F2-4AFB-94C7-D3985B0EABC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766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52217C-F186-4FD4-9D29-D60856E2FED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1213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13588" y="554038"/>
            <a:ext cx="2203450" cy="53419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554038"/>
            <a:ext cx="6457950" cy="53419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F8118B-3F5C-4236-9F79-9649EFFB38D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8253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77EAED-5A96-4571-9740-94F3E60ACDD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3649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5CB956-5183-4101-B474-21BFABF3629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6279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397D39-CC73-471E-A664-85C71B9343B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032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0113" y="2052638"/>
            <a:ext cx="4041775" cy="39163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4288" y="2052638"/>
            <a:ext cx="4043362" cy="39163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B9565D-EED7-498D-A583-B89916ED951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0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1ADB5D-DCDD-4F0F-A1EB-B307C43A725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9779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D54747-2451-4205-9F78-45B9BD36BED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9095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A60EC3E-186E-43CF-8F22-7A0DA1EA1FF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3219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60C398-658C-41A8-8F28-DD4014284C4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6249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CD50B9-BCBB-448D-8D09-9AAE19ED50B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8194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64AB1F-77C3-4662-8809-97186BB0A97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1026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E7E969-5574-41C0-B7B4-91173B1527F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3412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69150" y="588963"/>
            <a:ext cx="2149475" cy="53800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20725" y="588963"/>
            <a:ext cx="6296025" cy="53800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7EA76C-BFFE-4DF9-94BC-62B0A4636D0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3738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8D37D5-6322-419D-8B8C-5204FFC990A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8493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3DB078-CE09-45B2-99EF-E1F8C9F3EB6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2119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213DDE-00DE-4197-8BA7-C1A8E67154A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57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578019-B4BE-4DF3-8DD2-6195E3711E5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2307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37062" cy="4946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2700" y="1768475"/>
            <a:ext cx="4438650" cy="4946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399FAE-903F-4D8F-A6F7-38984B18415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7347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D7135B-DF13-4FD2-9DB8-C875C94C5AB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6045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DB2D1B-D555-4958-A2E3-7643001B107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8743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EAC8F2-CC92-40DA-A4C4-16CDB22A963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588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E9F2E0-E1AB-4E37-A234-E1A5C088B8A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6602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BF838F-B875-4926-BA66-D68FE9CBDEC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0525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123E1E-824B-4294-89FA-337806247D4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5928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5513" y="301625"/>
            <a:ext cx="2255837" cy="6413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19875" cy="64135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6D2EC8-C1CF-42E9-AAD2-EADA6B9FBE2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66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5F29D1-79B4-4BC4-86C0-4ABD99950B3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7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B84528-D80C-4995-B3EB-21570DECACE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40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9DA57A-8E08-49D4-B82C-35A21DEB69F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95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BC2244-9DA9-4104-B42E-21EC4499D5F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00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BB1686-418D-4DF0-8C5C-1CD52FD87F3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50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69150" y="554038"/>
            <a:ext cx="2149475" cy="55578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20725" y="554038"/>
            <a:ext cx="6296025" cy="55578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232681-A762-45C6-94C4-3808251E20D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32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0CA2CC-05DD-43D6-9A83-8E38A5E798B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27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685E23-D150-43D8-B5A8-20AD35D84C8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2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785B60-51A8-4810-AB74-9DEF141D7D3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87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0113" y="1979613"/>
            <a:ext cx="4041775" cy="4457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4288" y="1979613"/>
            <a:ext cx="4043362" cy="4457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E9F629-F054-4393-A0F2-8198E7C58C2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80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5FF3D4-DD89-415F-9A21-39B963B88E2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17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E09CEF-DB16-411E-9955-1FCD2AF39E5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6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37062" cy="4946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2700" y="1768475"/>
            <a:ext cx="4438650" cy="4946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0F4CF3-6148-452A-AF0F-F4FF7A68B11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10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A7145C-89E3-4FA9-B417-87C8629DB82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29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8E28B0-EDF4-4E10-B9BE-F39C2A11527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76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B25B51-0265-47C8-B701-370DEC70565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39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8105AD-E402-475B-AA6A-4E4B8ACF5D7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82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78663" y="720725"/>
            <a:ext cx="2058987" cy="57165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00113" y="720725"/>
            <a:ext cx="6026150" cy="57165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D0FC1D-03B4-4C37-90C4-8C6C1D89657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464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0286C0-A739-4671-A8CF-181EC923539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485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19360F-19A1-4E25-B900-5E0B2D39589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380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6BBD04-3B39-4E70-A113-4D85791BF9A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5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0725" y="1979613"/>
            <a:ext cx="4132263" cy="37369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88" y="1979613"/>
            <a:ext cx="4132262" cy="37369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143EFF-CF2D-40F8-9C4C-9E85ADE3A24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864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1EAC71-F9C7-4869-A316-B47CD894CD3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5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33D4BB-5ADE-43E3-85B6-CB6320EA2B5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964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D14A3F-177A-4BA9-87D8-FA82DC76A1B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592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8F8FCC-E094-4E9E-9491-B9F8042897E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7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EC0D9C5-A70E-4C3E-9200-79203AE0E05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64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213AF6-31F3-4F04-BB47-9C89D6F5E08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087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474A0A-38F8-4DBF-9598-B1005830B8F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979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69150" y="539750"/>
            <a:ext cx="2149475" cy="5176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20725" y="539750"/>
            <a:ext cx="6296025" cy="5176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A10A207-0A9A-4BBD-9145-0FBCAFF16EC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113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032695-BCCF-4B73-8914-42F68D5A127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455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FF9716-E99C-47BF-8D26-6BCDE4D3217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467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5129AA-82E2-495E-B3CE-20C263C4549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310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37062" cy="4946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2700" y="1768475"/>
            <a:ext cx="4438650" cy="4946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1D095A-A0E4-4A53-8896-F3987235D1B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8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5CB9FD-2C20-42C6-BC94-895AFC8E1C1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58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33DEEC-8DC3-47F1-B4D2-76B97EED508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85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07FFB7-C4B5-4EDF-B5ED-3BF775E4E95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69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BD2E3B-8C0B-4CF5-AB67-973B17CEB14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14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14C85A-EBAD-454F-A68F-113E2FD580C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681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F1C94E-FABC-4366-B32C-B2446AE9D92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11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0D8809-7B25-43D2-8FD2-FA363555019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08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5513" y="301625"/>
            <a:ext cx="2255837" cy="6413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19875" cy="64135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E6E672-15F3-4476-BCAE-CD119ADD0C2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651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35E14E-08C8-49D5-B0CF-B706BA09201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444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EEADA8-6815-46DC-BD4F-C20724C6973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176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1A03BE-09CC-4BFD-B556-0EA2D3DA7BA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69D53FF-4194-4CF3-A934-C8645929166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940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3970337" cy="4946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5975" y="1768475"/>
            <a:ext cx="3970338" cy="4946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F59097-D9F5-4B82-B810-B289DFE7FE5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663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3D7554-7D0D-4CCD-B1AA-3CF9DB6326E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467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FCA80B-F561-45F8-8EAE-2AEFAF6EDC4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844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4F92D7-6985-43C1-A9A2-34E3AFB13D3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064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2D09B6-114B-4423-9A4F-1860AB0B96C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600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06069D-113C-49CE-8A4B-99424C63067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704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9C533A-C20D-4F0B-BD21-3A98A148532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067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8913" y="301625"/>
            <a:ext cx="2058987" cy="6413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0363" y="301625"/>
            <a:ext cx="6026150" cy="64135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65A010-9EE7-4BBD-BF61-B11CDA320D3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074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8EA204-0DAB-4B12-B7AB-A40073806EE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605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E22F5EC-19B2-4674-910A-AA77AB21D1A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7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0F2F06-F413-4D4D-B673-95F4A1D77E4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221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C5ACB8-A364-427D-8B0E-D609C6BF3C6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675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79613" y="1768475"/>
            <a:ext cx="3789362" cy="37687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21375" y="1768475"/>
            <a:ext cx="3790950" cy="37687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232CFA-6480-44F8-A5C5-0BAAFBAEA36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722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F21CBB-CDD3-414B-846B-348C81DEF2C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092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80F6DE-9C44-4DBB-9EB5-20F1B9AC99F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016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E2EA95-27BB-4F39-89AB-4C756DA5A2E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06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7DBD24-6F60-4354-B34F-2E80C6FBF6A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45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DB276C-0673-4CAA-B4B1-9744608890C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08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637CF0-80D4-4040-AA2B-C40D8D00F91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771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807325" y="301625"/>
            <a:ext cx="1941513" cy="52355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79613" y="301625"/>
            <a:ext cx="5675312" cy="52355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7A6E42-5B07-4CC7-B350-72D7CBD0104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91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2CB5B3-AEB1-400A-B75A-4802638B51A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4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3DFB44-3F8B-470E-841B-883B9BCFC93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711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408753-826B-46F7-80B0-9495E34B0B4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239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AEA069-08A1-4986-BC27-73F38EC8617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278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0725" y="1912938"/>
            <a:ext cx="4240213" cy="4308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3338" y="1912938"/>
            <a:ext cx="4240212" cy="4308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A221C1-1B7A-4781-B023-7E3196B9568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936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421AAA-A1B6-4DCA-A63A-C9017052F1A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649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47FA83F-4610-47AD-9258-C51C812E61F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178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049A29-28C8-4B7B-8B1B-D8A7498630E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396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E42FD6-D980-478A-A0FB-FC98D15E29F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114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B4D59B-A2E8-4899-B90D-4C5887A8AA6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064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4060F1-7957-4331-A968-3744466F9E8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416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7100" y="539750"/>
            <a:ext cx="2255838" cy="56816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825" y="539750"/>
            <a:ext cx="6619875" cy="56816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503045-A206-4AAC-A734-DA63139CCD7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0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281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28112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80101FB2-1A06-4E9D-B09D-83CF24BA32CB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Zen Hei" charset="0"/>
          <a:cs typeface="WenQuanYi Zen Hei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Zen Hei" charset="0"/>
          <a:cs typeface="WenQuanYi Zen Hei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Zen Hei" charset="0"/>
          <a:cs typeface="WenQuanYi Zen Hei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Zen Hei" charset="0"/>
          <a:cs typeface="WenQuanYi Zen 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Zen Hei" charset="0"/>
          <a:cs typeface="WenQuanYi Zen Hei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Zen Hei" charset="0"/>
          <a:cs typeface="WenQuanYi Zen Hei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Zen Hei" charset="0"/>
          <a:cs typeface="WenQuanYi Zen Hei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Zen Hei" charset="0"/>
          <a:cs typeface="WenQuanYi Zen Hei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281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79613"/>
            <a:ext cx="8812213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12775" y="656272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56000" y="656272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35838" y="656272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FFBBD184-68E9-4160-9580-B48CE95CC089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280099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8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8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8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281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65350"/>
            <a:ext cx="9028112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99452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99452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99452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09BD165F-DCAD-4963-AD8F-44661F06EEA2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281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60588"/>
            <a:ext cx="9028112" cy="455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A4BD5D2D-9DD3-43C0-B9DD-B72E84B938B4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281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28112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86A4367D-F2F2-49DD-94C2-6085CB1037DC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36550"/>
            <a:ext cx="90281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28112" cy="448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6706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67067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6706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C1904E5D-A3CF-4986-A46F-146ADD60D1E5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00008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80"/>
          </a:solidFill>
          <a:latin typeface="Times New Roman" panose="02020603050405020304" pitchFamily="18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80"/>
          </a:solidFill>
          <a:latin typeface="Times New Roman" panose="02020603050405020304" pitchFamily="18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80"/>
          </a:solidFill>
          <a:latin typeface="Times New Roman" panose="02020603050405020304" pitchFamily="18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80"/>
          </a:solidFill>
          <a:latin typeface="Times New Roman" panose="02020603050405020304" pitchFamily="18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80"/>
          </a:solidFill>
          <a:latin typeface="Times New Roman" panose="02020603050405020304" pitchFamily="18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80"/>
          </a:solidFill>
          <a:latin typeface="Times New Roman" panose="02020603050405020304" pitchFamily="18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80"/>
          </a:solidFill>
          <a:latin typeface="Times New Roman" panose="02020603050405020304" pitchFamily="18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80"/>
          </a:solidFill>
          <a:latin typeface="Times New Roman" panose="02020603050405020304" pitchFamily="18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6226175"/>
            <a:ext cx="90281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792163"/>
            <a:ext cx="9028112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53752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37527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3752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E29F2008-0775-4DCF-AD86-0EF6EAFFAC99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281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28112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49A48DA0-419B-45E4-A326-47FF4F2F31B9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481013"/>
            <a:ext cx="90281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912938"/>
            <a:ext cx="8632825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527800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11538" y="6527800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154863" y="6527800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06070DF0-28BC-4776-8990-C3C7BEDD4DAF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534988"/>
            <a:ext cx="8564563" cy="144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564563" cy="47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0" y="7481888"/>
            <a:ext cx="10080625" cy="77787"/>
          </a:xfrm>
          <a:prstGeom prst="roundRect">
            <a:avLst>
              <a:gd name="adj" fmla="val 2083"/>
            </a:avLst>
          </a:prstGeom>
          <a:solidFill>
            <a:srgbClr val="0062B1"/>
          </a:solidFill>
          <a:ln w="9360">
            <a:solidFill>
              <a:srgbClr val="0062B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960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1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100">
          <a:solidFill>
            <a:srgbClr val="000000"/>
          </a:solidFill>
          <a:latin typeface="Arial" panose="020B0604020202020204" pitchFamily="34" charset="0"/>
          <a:ea typeface="msmincho" charset="0"/>
          <a:cs typeface="msmincho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100">
          <a:solidFill>
            <a:srgbClr val="000000"/>
          </a:solidFill>
          <a:latin typeface="Arial" panose="020B0604020202020204" pitchFamily="34" charset="0"/>
          <a:ea typeface="msmincho" charset="0"/>
          <a:cs typeface="msmincho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100">
          <a:solidFill>
            <a:srgbClr val="000000"/>
          </a:solidFill>
          <a:latin typeface="Arial" panose="020B0604020202020204" pitchFamily="34" charset="0"/>
          <a:ea typeface="msmincho" charset="0"/>
          <a:cs typeface="msmincho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100">
          <a:solidFill>
            <a:srgbClr val="000000"/>
          </a:solidFill>
          <a:latin typeface="Arial" panose="020B0604020202020204" pitchFamily="34" charset="0"/>
          <a:ea typeface="msmincho" charset="0"/>
          <a:cs typeface="msmincho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100">
          <a:solidFill>
            <a:srgbClr val="000000"/>
          </a:solidFill>
          <a:latin typeface="Arial" panose="020B0604020202020204" pitchFamily="34" charset="0"/>
          <a:ea typeface="msmincho" charset="0"/>
          <a:cs typeface="msmincho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100">
          <a:solidFill>
            <a:srgbClr val="000000"/>
          </a:solidFill>
          <a:latin typeface="Arial" panose="020B0604020202020204" pitchFamily="34" charset="0"/>
          <a:ea typeface="msmincho" charset="0"/>
          <a:cs typeface="msmincho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100">
          <a:solidFill>
            <a:srgbClr val="000000"/>
          </a:solidFill>
          <a:latin typeface="Arial" panose="020B0604020202020204" pitchFamily="34" charset="0"/>
          <a:ea typeface="msmincho" charset="0"/>
          <a:cs typeface="msmincho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100">
          <a:solidFill>
            <a:srgbClr val="000000"/>
          </a:solidFill>
          <a:latin typeface="Arial" panose="020B0604020202020204" pitchFamily="34" charset="0"/>
          <a:ea typeface="msmincho" charset="0"/>
          <a:cs typeface="msmincho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6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39750"/>
            <a:ext cx="877728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68475"/>
            <a:ext cx="8777288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9750" y="6996113"/>
            <a:ext cx="2295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71863" y="6996113"/>
            <a:ext cx="3138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7413" y="6996113"/>
            <a:ext cx="2295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79A9291C-686A-4EA7-B1BF-D22CF267C65B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717550"/>
            <a:ext cx="84169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2339975"/>
            <a:ext cx="78771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14EE6CD4-7641-4F86-A2A8-4C136B89D425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661988"/>
            <a:ext cx="86328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0475" y="2128838"/>
            <a:ext cx="8272463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71550" y="6743700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698875" y="6743700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35838" y="6743700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C1724E68-B2CD-42EF-97E2-5B868111A217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373063"/>
            <a:ext cx="93170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519363"/>
            <a:ext cx="8993188" cy="419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31038"/>
            <a:ext cx="230505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7031038"/>
            <a:ext cx="31527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7031038"/>
            <a:ext cx="230505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A66A4FBB-F6FD-4F05-8E89-50E8CE8C0A3C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281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057400"/>
            <a:ext cx="9028112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99452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99452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99452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C767A5EB-71CE-4BBB-B103-D3742E45EA02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8675" y="717550"/>
            <a:ext cx="8308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160588"/>
            <a:ext cx="8237537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B6A97B37-C8EE-49CC-85E9-23314C4A3C1D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554038"/>
            <a:ext cx="8813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2163" y="1979613"/>
            <a:ext cx="8237537" cy="391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9750" y="6419850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419850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83425" y="6419850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476D2B84-269B-4EE6-BCD1-A98A85F41267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8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8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8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88963"/>
            <a:ext cx="85979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052638"/>
            <a:ext cx="8237537" cy="391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92163" y="6419850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82975" y="6419850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1988" y="6419850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FAE9018C-9358-4734-9946-0FBE3AF9C178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 kern="1200">
          <a:solidFill>
            <a:srgbClr val="996633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996633"/>
          </a:solidFill>
          <a:latin typeface="Times New Roman" panose="02020603050405020304" pitchFamily="18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996633"/>
          </a:solidFill>
          <a:latin typeface="Times New Roman" panose="02020603050405020304" pitchFamily="18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996633"/>
          </a:solidFill>
          <a:latin typeface="Times New Roman" panose="02020603050405020304" pitchFamily="18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996633"/>
          </a:solidFill>
          <a:latin typeface="Times New Roman" panose="02020603050405020304" pitchFamily="18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996633"/>
          </a:solidFill>
          <a:latin typeface="Times New Roman" panose="02020603050405020304" pitchFamily="18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996633"/>
          </a:solidFill>
          <a:latin typeface="Times New Roman" panose="02020603050405020304" pitchFamily="18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996633"/>
          </a:solidFill>
          <a:latin typeface="Times New Roman" panose="02020603050405020304" pitchFamily="18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996633"/>
          </a:solidFill>
          <a:latin typeface="Times New Roman" panose="02020603050405020304" pitchFamily="18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281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28112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76263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85E1E751-FE66-4DBD-9395-D8364AD34F0A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54038"/>
            <a:ext cx="85979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984375"/>
            <a:ext cx="8237537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12775" y="64547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45477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83425" y="64547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9F8D5603-D87A-4D77-AA9A-FBA908669D8C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280099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720725"/>
            <a:ext cx="8237537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979613"/>
            <a:ext cx="8237537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853950F1-DF5A-448A-A2A5-38A8030C1822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39750"/>
            <a:ext cx="85979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79613"/>
            <a:ext cx="84169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76275" y="6300788"/>
            <a:ext cx="230505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19475" y="6318250"/>
            <a:ext cx="3179763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1988" y="6318250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BE2CA719-01B2-4648-9DD3-67C09FE311FD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8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6B6B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6B6B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6B6B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6B6B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6B6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281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28112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D5B98613-72A3-4A2B-9DB8-B48AAFB2EC81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00008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8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8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8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8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8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8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8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8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301625"/>
            <a:ext cx="82375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093075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014663" y="6886575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435725" y="6886575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0C13F398-FDC5-45A4-BC2B-18BD88B0AFDB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198A8A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198A8A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198A8A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198A8A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198A8A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198A8A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198A8A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198A8A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198A8A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35375" y="301625"/>
            <a:ext cx="61134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9613" y="1768475"/>
            <a:ext cx="7732712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763713" y="6094413"/>
            <a:ext cx="230505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203700" y="6707188"/>
            <a:ext cx="31527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515225" y="6707188"/>
            <a:ext cx="230505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AFA3A896-56FE-4B2D-997B-081489F9BF6C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 kern="1200">
          <a:solidFill>
            <a:srgbClr val="800000"/>
          </a:solidFill>
          <a:latin typeface="+mj-lt"/>
          <a:ea typeface="+mj-ea"/>
          <a:cs typeface="+mj-cs"/>
        </a:defRPr>
      </a:lvl1pPr>
      <a:lvl2pPr marL="742950" indent="-28575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8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539750"/>
            <a:ext cx="90281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12938"/>
            <a:ext cx="8632825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76263" y="6527800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527800"/>
            <a:ext cx="3152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154863" y="6527800"/>
            <a:ext cx="23050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3F746E0C-9854-42FF-9CD3-FF6C759C442C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9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3000" cy="11430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600200" y="0"/>
            <a:ext cx="7543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>
                <a:ea typeface="msmincho" charset="0"/>
                <a:cs typeface="msmincho" charset="0"/>
              </a:rPr>
              <a:t>Architecture of the jet-FPGA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143000"/>
            <a:ext cx="93503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01638" y="6710363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Tx/>
              <a:buFontTx/>
              <a:buNone/>
            </a:pPr>
            <a:r>
              <a:rPr lang="en-US" sz="2400">
                <a:solidFill>
                  <a:srgbClr val="010000"/>
                </a:solidFill>
              </a:rPr>
              <a:t>Architecture is modular, its easier to add, replace or modify...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00088" y="2286000"/>
            <a:ext cx="2043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Tx/>
              <a:buFontTx/>
              <a:buNone/>
            </a:pPr>
            <a:r>
              <a:rPr lang="en-US" sz="2400">
                <a:solidFill>
                  <a:srgbClr val="010000"/>
                </a:solidFill>
              </a:rPr>
              <a:t>Component 1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743200" y="2514600"/>
            <a:ext cx="1600200" cy="2286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61950" y="4114800"/>
            <a:ext cx="260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Tx/>
              <a:buFontTx/>
              <a:buNone/>
            </a:pPr>
            <a:r>
              <a:rPr lang="en-US" sz="2400">
                <a:solidFill>
                  <a:srgbClr val="010000"/>
                </a:solidFill>
              </a:rPr>
              <a:t>Component 2</a:t>
            </a: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2286000" y="3883025"/>
            <a:ext cx="1600200" cy="4635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7634288" y="1371600"/>
            <a:ext cx="2195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Tx/>
              <a:buFontTx/>
              <a:buNone/>
            </a:pPr>
            <a:r>
              <a:rPr lang="en-US" sz="2400">
                <a:solidFill>
                  <a:srgbClr val="010000"/>
                </a:solidFill>
              </a:rPr>
              <a:t>Component 3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7540625" y="1828800"/>
            <a:ext cx="920750" cy="2286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7634288" y="2514600"/>
            <a:ext cx="2195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Tx/>
              <a:buFontTx/>
              <a:buNone/>
            </a:pPr>
            <a:r>
              <a:rPr lang="en-US" sz="2400">
                <a:solidFill>
                  <a:srgbClr val="010000"/>
                </a:solidFill>
              </a:rPr>
              <a:t>Component 4</a:t>
            </a: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5940425" y="2743200"/>
            <a:ext cx="160655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7772400" y="45720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Tx/>
              <a:buFontTx/>
              <a:buNone/>
            </a:pPr>
            <a:r>
              <a:rPr lang="en-US" sz="2400">
                <a:solidFill>
                  <a:srgbClr val="010000"/>
                </a:solidFill>
              </a:rPr>
              <a:t>Component 5</a:t>
            </a: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V="1">
            <a:off x="7772400" y="4111625"/>
            <a:ext cx="457200" cy="6921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3000" cy="11430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600200" y="685800"/>
            <a:ext cx="7467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>
                <a:ea typeface="msmincho" charset="0"/>
                <a:cs typeface="msmincho" charset="0"/>
              </a:rPr>
              <a:t>General remarks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38150" y="1331913"/>
            <a:ext cx="9372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04800" indent="-304800">
              <a:tabLst>
                <a:tab pos="304800" algn="l"/>
                <a:tab pos="762000" algn="l"/>
                <a:tab pos="1219200" algn="l"/>
                <a:tab pos="1676400" algn="l"/>
                <a:tab pos="2133600" algn="l"/>
                <a:tab pos="2590800" algn="l"/>
                <a:tab pos="3048000" algn="l"/>
                <a:tab pos="3505200" algn="l"/>
                <a:tab pos="3962400" algn="l"/>
                <a:tab pos="4419600" algn="l"/>
                <a:tab pos="4876800" algn="l"/>
                <a:tab pos="5334000" algn="l"/>
                <a:tab pos="5791200" algn="l"/>
                <a:tab pos="6248400" algn="l"/>
                <a:tab pos="6705600" algn="l"/>
                <a:tab pos="7162800" algn="l"/>
                <a:tab pos="7620000" algn="l"/>
                <a:tab pos="8077200" algn="l"/>
                <a:tab pos="8534400" algn="l"/>
                <a:tab pos="8991600" algn="l"/>
                <a:tab pos="944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tabLst>
                <a:tab pos="304800" algn="l"/>
                <a:tab pos="762000" algn="l"/>
                <a:tab pos="1219200" algn="l"/>
                <a:tab pos="1676400" algn="l"/>
                <a:tab pos="2133600" algn="l"/>
                <a:tab pos="2590800" algn="l"/>
                <a:tab pos="3048000" algn="l"/>
                <a:tab pos="3505200" algn="l"/>
                <a:tab pos="3962400" algn="l"/>
                <a:tab pos="4419600" algn="l"/>
                <a:tab pos="4876800" algn="l"/>
                <a:tab pos="5334000" algn="l"/>
                <a:tab pos="5791200" algn="l"/>
                <a:tab pos="6248400" algn="l"/>
                <a:tab pos="6705600" algn="l"/>
                <a:tab pos="7162800" algn="l"/>
                <a:tab pos="7620000" algn="l"/>
                <a:tab pos="8077200" algn="l"/>
                <a:tab pos="8534400" algn="l"/>
                <a:tab pos="8991600" algn="l"/>
                <a:tab pos="944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2pPr>
            <a:lvl3pPr>
              <a:tabLst>
                <a:tab pos="304800" algn="l"/>
                <a:tab pos="762000" algn="l"/>
                <a:tab pos="1219200" algn="l"/>
                <a:tab pos="1676400" algn="l"/>
                <a:tab pos="2133600" algn="l"/>
                <a:tab pos="2590800" algn="l"/>
                <a:tab pos="3048000" algn="l"/>
                <a:tab pos="3505200" algn="l"/>
                <a:tab pos="3962400" algn="l"/>
                <a:tab pos="4419600" algn="l"/>
                <a:tab pos="4876800" algn="l"/>
                <a:tab pos="5334000" algn="l"/>
                <a:tab pos="5791200" algn="l"/>
                <a:tab pos="6248400" algn="l"/>
                <a:tab pos="6705600" algn="l"/>
                <a:tab pos="7162800" algn="l"/>
                <a:tab pos="7620000" algn="l"/>
                <a:tab pos="8077200" algn="l"/>
                <a:tab pos="8534400" algn="l"/>
                <a:tab pos="8991600" algn="l"/>
                <a:tab pos="944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3pPr>
            <a:lvl4pPr>
              <a:tabLst>
                <a:tab pos="304800" algn="l"/>
                <a:tab pos="762000" algn="l"/>
                <a:tab pos="1219200" algn="l"/>
                <a:tab pos="1676400" algn="l"/>
                <a:tab pos="2133600" algn="l"/>
                <a:tab pos="2590800" algn="l"/>
                <a:tab pos="3048000" algn="l"/>
                <a:tab pos="3505200" algn="l"/>
                <a:tab pos="3962400" algn="l"/>
                <a:tab pos="4419600" algn="l"/>
                <a:tab pos="4876800" algn="l"/>
                <a:tab pos="5334000" algn="l"/>
                <a:tab pos="5791200" algn="l"/>
                <a:tab pos="6248400" algn="l"/>
                <a:tab pos="6705600" algn="l"/>
                <a:tab pos="7162800" algn="l"/>
                <a:tab pos="7620000" algn="l"/>
                <a:tab pos="8077200" algn="l"/>
                <a:tab pos="8534400" algn="l"/>
                <a:tab pos="8991600" algn="l"/>
                <a:tab pos="944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4pPr>
            <a:lvl5pPr>
              <a:tabLst>
                <a:tab pos="304800" algn="l"/>
                <a:tab pos="762000" algn="l"/>
                <a:tab pos="1219200" algn="l"/>
                <a:tab pos="1676400" algn="l"/>
                <a:tab pos="2133600" algn="l"/>
                <a:tab pos="2590800" algn="l"/>
                <a:tab pos="3048000" algn="l"/>
                <a:tab pos="3505200" algn="l"/>
                <a:tab pos="3962400" algn="l"/>
                <a:tab pos="4419600" algn="l"/>
                <a:tab pos="4876800" algn="l"/>
                <a:tab pos="5334000" algn="l"/>
                <a:tab pos="5791200" algn="l"/>
                <a:tab pos="6248400" algn="l"/>
                <a:tab pos="6705600" algn="l"/>
                <a:tab pos="7162800" algn="l"/>
                <a:tab pos="7620000" algn="l"/>
                <a:tab pos="8077200" algn="l"/>
                <a:tab pos="8534400" algn="l"/>
                <a:tab pos="8991600" algn="l"/>
                <a:tab pos="944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04800" algn="l"/>
                <a:tab pos="762000" algn="l"/>
                <a:tab pos="1219200" algn="l"/>
                <a:tab pos="1676400" algn="l"/>
                <a:tab pos="2133600" algn="l"/>
                <a:tab pos="2590800" algn="l"/>
                <a:tab pos="3048000" algn="l"/>
                <a:tab pos="3505200" algn="l"/>
                <a:tab pos="3962400" algn="l"/>
                <a:tab pos="4419600" algn="l"/>
                <a:tab pos="4876800" algn="l"/>
                <a:tab pos="5334000" algn="l"/>
                <a:tab pos="5791200" algn="l"/>
                <a:tab pos="6248400" algn="l"/>
                <a:tab pos="6705600" algn="l"/>
                <a:tab pos="7162800" algn="l"/>
                <a:tab pos="7620000" algn="l"/>
                <a:tab pos="8077200" algn="l"/>
                <a:tab pos="8534400" algn="l"/>
                <a:tab pos="8991600" algn="l"/>
                <a:tab pos="944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04800" algn="l"/>
                <a:tab pos="762000" algn="l"/>
                <a:tab pos="1219200" algn="l"/>
                <a:tab pos="1676400" algn="l"/>
                <a:tab pos="2133600" algn="l"/>
                <a:tab pos="2590800" algn="l"/>
                <a:tab pos="3048000" algn="l"/>
                <a:tab pos="3505200" algn="l"/>
                <a:tab pos="3962400" algn="l"/>
                <a:tab pos="4419600" algn="l"/>
                <a:tab pos="4876800" algn="l"/>
                <a:tab pos="5334000" algn="l"/>
                <a:tab pos="5791200" algn="l"/>
                <a:tab pos="6248400" algn="l"/>
                <a:tab pos="6705600" algn="l"/>
                <a:tab pos="7162800" algn="l"/>
                <a:tab pos="7620000" algn="l"/>
                <a:tab pos="8077200" algn="l"/>
                <a:tab pos="8534400" algn="l"/>
                <a:tab pos="8991600" algn="l"/>
                <a:tab pos="944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04800" algn="l"/>
                <a:tab pos="762000" algn="l"/>
                <a:tab pos="1219200" algn="l"/>
                <a:tab pos="1676400" algn="l"/>
                <a:tab pos="2133600" algn="l"/>
                <a:tab pos="2590800" algn="l"/>
                <a:tab pos="3048000" algn="l"/>
                <a:tab pos="3505200" algn="l"/>
                <a:tab pos="3962400" algn="l"/>
                <a:tab pos="4419600" algn="l"/>
                <a:tab pos="4876800" algn="l"/>
                <a:tab pos="5334000" algn="l"/>
                <a:tab pos="5791200" algn="l"/>
                <a:tab pos="6248400" algn="l"/>
                <a:tab pos="6705600" algn="l"/>
                <a:tab pos="7162800" algn="l"/>
                <a:tab pos="7620000" algn="l"/>
                <a:tab pos="8077200" algn="l"/>
                <a:tab pos="8534400" algn="l"/>
                <a:tab pos="8991600" algn="l"/>
                <a:tab pos="944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04800" algn="l"/>
                <a:tab pos="762000" algn="l"/>
                <a:tab pos="1219200" algn="l"/>
                <a:tab pos="1676400" algn="l"/>
                <a:tab pos="2133600" algn="l"/>
                <a:tab pos="2590800" algn="l"/>
                <a:tab pos="3048000" algn="l"/>
                <a:tab pos="3505200" algn="l"/>
                <a:tab pos="3962400" algn="l"/>
                <a:tab pos="4419600" algn="l"/>
                <a:tab pos="4876800" algn="l"/>
                <a:tab pos="5334000" algn="l"/>
                <a:tab pos="5791200" algn="l"/>
                <a:tab pos="6248400" algn="l"/>
                <a:tab pos="6705600" algn="l"/>
                <a:tab pos="7162800" algn="l"/>
                <a:tab pos="7620000" algn="l"/>
                <a:tab pos="8077200" algn="l"/>
                <a:tab pos="8534400" algn="l"/>
                <a:tab pos="8991600" algn="l"/>
                <a:tab pos="944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>
                <a:srgbClr val="1B3399"/>
              </a:buClr>
              <a:buSzPct val="70000"/>
              <a:buFont typeface="Wingdings" panose="05000000000000000000" pitchFamily="2" charset="2"/>
              <a:buChar char=""/>
            </a:pPr>
            <a:r>
              <a:rPr lang="en-US" sz="2400">
                <a:solidFill>
                  <a:srgbClr val="010000"/>
                </a:solidFill>
              </a:rPr>
              <a:t>JEM-Jet firmware upgrade to add RoIs to the real time output.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1B3399"/>
              </a:buClr>
              <a:buSzPct val="70000"/>
              <a:buFont typeface="Wingdings" panose="05000000000000000000" pitchFamily="2" charset="2"/>
              <a:buChar char=""/>
            </a:pPr>
            <a:r>
              <a:rPr lang="en-US" sz="2400">
                <a:solidFill>
                  <a:srgbClr val="010000"/>
                </a:solidFill>
              </a:rPr>
              <a:t>Algorithm will report up to four RoIs.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1B3399"/>
              </a:buClr>
              <a:buSzPct val="70000"/>
              <a:buFont typeface="Wingdings" panose="05000000000000000000" pitchFamily="2" charset="2"/>
              <a:buChar char=""/>
            </a:pPr>
            <a:r>
              <a:rPr lang="en-US" sz="2400">
                <a:solidFill>
                  <a:srgbClr val="010000"/>
                </a:solidFill>
              </a:rPr>
              <a:t>16 registers (thresholds), eta dependent thresholds easy to add.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1B3399"/>
              </a:buClr>
              <a:buSzPct val="70000"/>
              <a:buFont typeface="Wingdings" panose="05000000000000000000" pitchFamily="2" charset="2"/>
              <a:buChar char=""/>
            </a:pPr>
            <a:r>
              <a:rPr lang="en-US" sz="2400">
                <a:solidFill>
                  <a:srgbClr val="010000"/>
                </a:solidFill>
              </a:rPr>
              <a:t>Updated components: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1B3399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>
                <a:solidFill>
                  <a:srgbClr val="010000"/>
                </a:solidFill>
              </a:rPr>
              <a:t> </a:t>
            </a:r>
            <a:r>
              <a:rPr lang="en-US" sz="2200">
                <a:solidFill>
                  <a:srgbClr val="010000"/>
                </a:solidFill>
              </a:rPr>
              <a:t>- Algorithm (including backplane@160MHz and DAQ data).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1B3399"/>
              </a:buClr>
              <a:buSzPct val="70000"/>
              <a:buFont typeface="Wingdings" panose="05000000000000000000" pitchFamily="2" charset="2"/>
              <a:buNone/>
            </a:pPr>
            <a:r>
              <a:rPr lang="en-US" sz="2200">
                <a:solidFill>
                  <a:srgbClr val="010000"/>
                </a:solidFill>
              </a:rPr>
              <a:t> - VME interface.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1B3399"/>
              </a:buClr>
              <a:buSzPct val="70000"/>
              <a:buFont typeface="Wingdings" panose="05000000000000000000" pitchFamily="2" charset="2"/>
              <a:buNone/>
            </a:pPr>
            <a:r>
              <a:rPr lang="en-US" sz="2200">
                <a:solidFill>
                  <a:srgbClr val="010000"/>
                </a:solidFill>
              </a:rPr>
              <a:t> - Glink stream (RoI-to-L2).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1B3399"/>
              </a:buClr>
              <a:buSzPct val="70000"/>
              <a:buFont typeface="Wingdings" panose="05000000000000000000" pitchFamily="2" charset="2"/>
              <a:buNone/>
            </a:pPr>
            <a:r>
              <a:rPr lang="en-US" sz="2200">
                <a:solidFill>
                  <a:srgbClr val="010000"/>
                </a:solidFill>
              </a:rPr>
              <a:t> - SPY Memory.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1B3399"/>
              </a:buClr>
              <a:buSzPct val="70000"/>
              <a:buFont typeface="Wingdings" panose="05000000000000000000" pitchFamily="2" charset="2"/>
              <a:buNone/>
            </a:pPr>
            <a:r>
              <a:rPr lang="en-US" sz="2200">
                <a:solidFill>
                  <a:srgbClr val="010000"/>
                </a:solidFill>
              </a:rPr>
              <a:t> - Clock manager (DCM, 160MHz).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1B3399"/>
              </a:buClr>
              <a:buSzPct val="70000"/>
              <a:buFont typeface="Wingdings" panose="05000000000000000000" pitchFamily="2" charset="2"/>
              <a:buChar char=""/>
            </a:pPr>
            <a:r>
              <a:rPr lang="en-US" sz="2400">
                <a:solidFill>
                  <a:srgbClr val="010000"/>
                </a:solidFill>
              </a:rPr>
              <a:t>No design overhauls and no FPGA resource limitations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010000"/>
                </a:solidFill>
              </a:rPr>
              <a:t>    to implement new functionality.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1B3399"/>
              </a:buClr>
              <a:buSzPct val="70000"/>
              <a:buFont typeface="Wingdings" panose="05000000000000000000" pitchFamily="2" charset="2"/>
              <a:buChar char=""/>
            </a:pPr>
            <a:r>
              <a:rPr lang="en-US" sz="2400">
                <a:solidFill>
                  <a:srgbClr val="010000"/>
                </a:solidFill>
              </a:rPr>
              <a:t>Online software is updated (Jan, Duc, Murrough, Bruce).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1B3399"/>
              </a:buClr>
              <a:buSzPct val="70000"/>
              <a:buFont typeface="Wingdings" panose="05000000000000000000" pitchFamily="2" charset="2"/>
              <a:buChar char=""/>
            </a:pPr>
            <a:r>
              <a:rPr lang="en-US" sz="2400">
                <a:solidFill>
                  <a:srgbClr val="010000"/>
                </a:solidFill>
              </a:rPr>
              <a:t>JEM-Jet firmware tests in progress at CERN (Pawel, Duc).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SzPct val="70000"/>
              <a:buFontTx/>
              <a:buNone/>
            </a:pPr>
            <a:endParaRPr lang="en-US" sz="2400">
              <a:solidFill>
                <a:srgbClr val="010000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SzPct val="70000"/>
              <a:buFontTx/>
              <a:buNone/>
            </a:pPr>
            <a:endParaRPr lang="en-US" sz="2400">
              <a:solidFill>
                <a:srgbClr val="010000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SzPct val="70000"/>
              <a:buFontTx/>
              <a:buNone/>
            </a:pPr>
            <a:endParaRPr lang="en-US" sz="2400">
              <a:solidFill>
                <a:srgbClr val="010000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50875" y="1474788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69925" y="1328738"/>
            <a:ext cx="180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Zen Hei"/>
        <a:cs typeface="WenQuanYi Zen Hei"/>
      </a:majorFont>
      <a:minorFont>
        <a:latin typeface="Arial"/>
        <a:ea typeface="WenQuanYi Zen Hei"/>
        <a:cs typeface="WenQuanYi Zen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139</Words>
  <Application>Microsoft Office PowerPoint</Application>
  <PresentationFormat>Benutzerdefiniert</PresentationFormat>
  <Paragraphs>22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26</vt:i4>
      </vt:variant>
      <vt:variant>
        <vt:lpstr>Folientitel</vt:lpstr>
      </vt:variant>
      <vt:variant>
        <vt:i4>2</vt:i4>
      </vt:variant>
    </vt:vector>
  </HeadingPairs>
  <TitlesOfParts>
    <vt:vector size="35" baseType="lpstr">
      <vt:lpstr>Times New Roman</vt:lpstr>
      <vt:lpstr>Arial</vt:lpstr>
      <vt:lpstr>WenQuanYi Zen Hei</vt:lpstr>
      <vt:lpstr>Arial Unicode MS</vt:lpstr>
      <vt:lpstr>msmincho</vt:lpstr>
      <vt:lpstr>DejaVu Sans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System User</dc:creator>
  <cp:lastModifiedBy>Schäfer, Dr. Ulrich</cp:lastModifiedBy>
  <cp:revision>4</cp:revision>
  <cp:lastPrinted>2013-10-25T12:47:14Z</cp:lastPrinted>
  <dcterms:created xsi:type="dcterms:W3CDTF">2011-10-13T13:28:45Z</dcterms:created>
  <dcterms:modified xsi:type="dcterms:W3CDTF">2013-10-27T07:19:09Z</dcterms:modified>
</cp:coreProperties>
</file>