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0" r:id="rId2"/>
  </p:sldIdLst>
  <p:sldSz cx="9144000" cy="6858000" type="screen4x3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FF9966"/>
    <a:srgbClr val="07B97E"/>
    <a:srgbClr val="D703DC"/>
    <a:srgbClr val="FF9900"/>
    <a:srgbClr val="0CB428"/>
    <a:srgbClr val="0AFC44"/>
    <a:srgbClr val="F181D1"/>
    <a:srgbClr val="8CE6A1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4" autoAdjust="0"/>
    <p:restoredTop sz="94613" autoAdjust="0"/>
  </p:normalViewPr>
  <p:slideViewPr>
    <p:cSldViewPr>
      <p:cViewPr varScale="1">
        <p:scale>
          <a:sx n="110" d="100"/>
          <a:sy n="110" d="100"/>
        </p:scale>
        <p:origin x="5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26/04/2013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26.04.2013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JEM </a:t>
            </a:r>
            <a:r>
              <a:rPr lang="de-DE" dirty="0" err="1" smtClean="0"/>
              <a:t>Mezzanines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836712"/>
            <a:ext cx="8786874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16 </a:t>
            </a:r>
            <a:r>
              <a:rPr lang="en-GB" dirty="0" smtClean="0"/>
              <a:t>(out of 32) </a:t>
            </a:r>
            <a:r>
              <a:rPr lang="en-GB" b="1" dirty="0" smtClean="0"/>
              <a:t>JEMs</a:t>
            </a:r>
            <a:r>
              <a:rPr lang="en-GB" dirty="0" smtClean="0"/>
              <a:t> receiving signals from </a:t>
            </a:r>
            <a:r>
              <a:rPr lang="en-GB" dirty="0" err="1" smtClean="0"/>
              <a:t>TileCal</a:t>
            </a:r>
            <a:r>
              <a:rPr lang="en-GB" dirty="0" smtClean="0"/>
              <a:t> PPMs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Four</a:t>
            </a:r>
            <a:r>
              <a:rPr lang="en-GB" b="1" dirty="0" smtClean="0"/>
              <a:t> </a:t>
            </a:r>
            <a:r>
              <a:rPr lang="en-GB" b="1" dirty="0" smtClean="0"/>
              <a:t>input </a:t>
            </a:r>
            <a:r>
              <a:rPr lang="en-GB" b="1" dirty="0" smtClean="0"/>
              <a:t>mezzanines </a:t>
            </a:r>
            <a:r>
              <a:rPr lang="en-GB" dirty="0" smtClean="0"/>
              <a:t>per </a:t>
            </a:r>
            <a:r>
              <a:rPr lang="en-GB" dirty="0" smtClean="0"/>
              <a:t>JEM</a:t>
            </a:r>
          </a:p>
          <a:p>
            <a:r>
              <a:rPr lang="en-GB" dirty="0" smtClean="0"/>
              <a:t>12 </a:t>
            </a:r>
            <a:r>
              <a:rPr lang="en-GB" dirty="0" err="1" smtClean="0"/>
              <a:t>hadronic</a:t>
            </a:r>
            <a:r>
              <a:rPr lang="en-GB" dirty="0" smtClean="0"/>
              <a:t> (and 12 electromagnetic) inputs each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Replace </a:t>
            </a:r>
            <a:r>
              <a:rPr lang="en-GB" b="1" dirty="0" smtClean="0">
                <a:solidFill>
                  <a:srgbClr val="FF0000"/>
                </a:solidFill>
              </a:rPr>
              <a:t>three </a:t>
            </a:r>
            <a:r>
              <a:rPr lang="en-GB" b="1" dirty="0" smtClean="0"/>
              <a:t>mezzanines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handling core </a:t>
            </a:r>
            <a:r>
              <a:rPr lang="en-GB" dirty="0"/>
              <a:t>signals</a:t>
            </a:r>
          </a:p>
          <a:p>
            <a:r>
              <a:rPr lang="en-GB" dirty="0"/>
              <a:t>L</a:t>
            </a:r>
            <a:r>
              <a:rPr lang="en-GB" dirty="0" smtClean="0"/>
              <a:t>arge </a:t>
            </a:r>
            <a:r>
              <a:rPr lang="en-GB" dirty="0" err="1" smtClean="0"/>
              <a:t>Artix</a:t>
            </a:r>
            <a:r>
              <a:rPr lang="en-GB" dirty="0" smtClean="0"/>
              <a:t> FPGA</a:t>
            </a:r>
            <a:endParaRPr lang="en-GB" dirty="0" smtClean="0"/>
          </a:p>
          <a:p>
            <a:r>
              <a:rPr lang="en-GB" dirty="0" smtClean="0"/>
              <a:t>Receive 960 </a:t>
            </a:r>
            <a:r>
              <a:rPr lang="en-GB" dirty="0" smtClean="0"/>
              <a:t>Mb/s</a:t>
            </a:r>
            <a:endParaRPr lang="en-GB" dirty="0" smtClean="0"/>
          </a:p>
          <a:p>
            <a:r>
              <a:rPr lang="en-GB" dirty="0" smtClean="0"/>
              <a:t>On</a:t>
            </a:r>
            <a:r>
              <a:rPr lang="en-GB" dirty="0" smtClean="0"/>
              <a:t> </a:t>
            </a:r>
            <a:r>
              <a:rPr lang="en-GB" dirty="0" smtClean="0"/>
              <a:t>to MGTs </a:t>
            </a:r>
            <a:r>
              <a:rPr lang="en-GB" dirty="0" smtClean="0"/>
              <a:t>w/o </a:t>
            </a:r>
            <a:r>
              <a:rPr lang="en-GB" dirty="0" smtClean="0"/>
              <a:t>processing</a:t>
            </a:r>
          </a:p>
          <a:p>
            <a:r>
              <a:rPr lang="en-GB" dirty="0" smtClean="0"/>
              <a:t>3</a:t>
            </a:r>
            <a:r>
              <a:rPr lang="en-GB" dirty="0" smtClean="0"/>
              <a:t> </a:t>
            </a:r>
            <a:r>
              <a:rPr lang="en-GB" dirty="0" smtClean="0"/>
              <a:t>fibres worth of </a:t>
            </a:r>
            <a:r>
              <a:rPr lang="en-GB" dirty="0" smtClean="0"/>
              <a:t>incoming</a:t>
            </a:r>
            <a:br>
              <a:rPr lang="en-GB" dirty="0" smtClean="0"/>
            </a:br>
            <a:r>
              <a:rPr lang="en-GB" dirty="0" smtClean="0"/>
              <a:t>tile data </a:t>
            </a:r>
            <a:r>
              <a:rPr lang="en-GB" dirty="0" smtClean="0"/>
              <a:t>at 6.4 Gb/s </a:t>
            </a:r>
            <a:endParaRPr lang="en-GB" dirty="0" smtClean="0"/>
          </a:p>
          <a:p>
            <a:r>
              <a:rPr lang="en-GB" dirty="0" smtClean="0"/>
              <a:t>4 </a:t>
            </a:r>
            <a:r>
              <a:rPr lang="en-GB" dirty="0" smtClean="0"/>
              <a:t>copies to </a:t>
            </a:r>
            <a:r>
              <a:rPr lang="en-GB" dirty="0" err="1" smtClean="0"/>
              <a:t>FEXes</a:t>
            </a:r>
            <a:endParaRPr lang="en-GB" dirty="0" smtClean="0"/>
          </a:p>
          <a:p>
            <a:r>
              <a:rPr lang="en-GB" smtClean="0"/>
              <a:t>Through </a:t>
            </a:r>
            <a:r>
              <a:rPr lang="en-GB" dirty="0" err="1"/>
              <a:t>MicroPOD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12-channel transmitter</a:t>
            </a:r>
          </a:p>
          <a:p>
            <a:r>
              <a:rPr lang="en-GB" dirty="0" smtClean="0"/>
              <a:t>To f</a:t>
            </a:r>
            <a:r>
              <a:rPr lang="en-GB" dirty="0" smtClean="0"/>
              <a:t>ront </a:t>
            </a:r>
            <a:r>
              <a:rPr lang="en-GB" dirty="0" smtClean="0"/>
              <a:t>panel (MPO/MTP)</a:t>
            </a:r>
          </a:p>
          <a:p>
            <a:r>
              <a:rPr lang="en-GB" dirty="0" smtClean="0"/>
              <a:t>Replacement on half the</a:t>
            </a:r>
            <a:br>
              <a:rPr lang="en-GB" dirty="0" smtClean="0"/>
            </a:br>
            <a:r>
              <a:rPr lang="en-GB" dirty="0" smtClean="0"/>
              <a:t>JEMs (</a:t>
            </a:r>
            <a:r>
              <a:rPr lang="en-GB" dirty="0" smtClean="0"/>
              <a:t>3*16</a:t>
            </a:r>
            <a:r>
              <a:rPr lang="en-GB" dirty="0" smtClean="0"/>
              <a:t> </a:t>
            </a:r>
            <a:r>
              <a:rPr lang="en-GB" dirty="0" smtClean="0"/>
              <a:t>plus spares)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464968" y="2617696"/>
            <a:ext cx="4679031" cy="3976861"/>
            <a:chOff x="1201737" y="1169988"/>
            <a:chExt cx="5961063" cy="5011737"/>
          </a:xfrm>
        </p:grpSpPr>
        <p:pic>
          <p:nvPicPr>
            <p:cNvPr id="6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01738" y="1169988"/>
              <a:ext cx="5961062" cy="50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803282" y="1647936"/>
              <a:ext cx="1000358" cy="9146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1803282" y="2563288"/>
              <a:ext cx="1000358" cy="973278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803282" y="4503067"/>
              <a:ext cx="1000358" cy="940256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803282" y="3529788"/>
              <a:ext cx="1000358" cy="973278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714162" y="3037136"/>
              <a:ext cx="3958393" cy="923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675523" y="3960503"/>
              <a:ext cx="3997032" cy="158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2752008" y="3960503"/>
              <a:ext cx="3920548" cy="10629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01737" y="3017534"/>
              <a:ext cx="601545" cy="3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1201737" y="2105255"/>
              <a:ext cx="601545" cy="1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V="1">
              <a:off x="1201737" y="4016426"/>
              <a:ext cx="601545" cy="127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1201737" y="4982927"/>
              <a:ext cx="601545" cy="25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13" y="3986169"/>
            <a:ext cx="209550" cy="200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45" y="3776915"/>
            <a:ext cx="209550" cy="20002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51" y="4752638"/>
            <a:ext cx="209550" cy="200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98" y="5545726"/>
            <a:ext cx="209550" cy="200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58" y="3894716"/>
            <a:ext cx="393380" cy="38877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58" y="4670464"/>
            <a:ext cx="393380" cy="38877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00" y="5462860"/>
            <a:ext cx="393380" cy="3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5711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Bildschirmpräsentation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Verdana</vt:lpstr>
      <vt:lpstr>Larissa-Design</vt:lpstr>
      <vt:lpstr>JEM Mezzanines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1107</cp:revision>
  <cp:lastPrinted>2013-04-05T10:52:30Z</cp:lastPrinted>
  <dcterms:created xsi:type="dcterms:W3CDTF">2009-12-08T11:59:40Z</dcterms:created>
  <dcterms:modified xsi:type="dcterms:W3CDTF">2013-04-26T07:17:11Z</dcterms:modified>
</cp:coreProperties>
</file>