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414" r:id="rId2"/>
  </p:sldIdLst>
  <p:sldSz cx="9144000" cy="6858000" type="screen4x3"/>
  <p:notesSz cx="6805613" cy="99393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0">
          <p15:clr>
            <a:srgbClr val="A4A3A4"/>
          </p15:clr>
        </p15:guide>
        <p15:guide id="2" pos="2143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chäfer, Dr. Ulrich" initials="SDU" lastIdx="0" clrIdx="0">
    <p:extLst>
      <p:ext uri="{19B8F6BF-5375-455C-9EA6-DF929625EA0E}">
        <p15:presenceInfo xmlns:p15="http://schemas.microsoft.com/office/powerpoint/2012/main" userId="S-1-5-21-1997477047-1508330638-219632125-3607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66"/>
    <a:srgbClr val="07B97E"/>
    <a:srgbClr val="D703DC"/>
    <a:srgbClr val="FF9900"/>
    <a:srgbClr val="0CB428"/>
    <a:srgbClr val="0AFC44"/>
    <a:srgbClr val="F181D1"/>
    <a:srgbClr val="8CE6A1"/>
    <a:srgbClr val="0F01BF"/>
    <a:srgbClr val="FF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ittlere Formatvorlag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510" autoAdjust="0"/>
    <p:restoredTop sz="94683" autoAdjust="0"/>
  </p:normalViewPr>
  <p:slideViewPr>
    <p:cSldViewPr>
      <p:cViewPr varScale="1">
        <p:scale>
          <a:sx n="87" d="100"/>
          <a:sy n="87" d="100"/>
        </p:scale>
        <p:origin x="432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84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14346"/>
    </p:cViewPr>
  </p:sorterViewPr>
  <p:notesViewPr>
    <p:cSldViewPr>
      <p:cViewPr varScale="1">
        <p:scale>
          <a:sx n="81" d="100"/>
          <a:sy n="81" d="100"/>
        </p:scale>
        <p:origin x="-3960" y="-96"/>
      </p:cViewPr>
      <p:guideLst>
        <p:guide orient="horz" pos="3130"/>
        <p:guide pos="214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C0B418-4B07-4C12-B540-9B925B4011B6}" type="datetimeFigureOut">
              <a:rPr lang="en-GB" smtClean="0"/>
              <a:t>23/04/2014</a:t>
            </a:fld>
            <a:endParaRPr lang="en-GB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445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008586-A3F3-4792-93EE-65BEF701A37F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35981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3AECCC-53DF-4DF2-9BFB-2913817AB8DD}" type="datetimeFigureOut">
              <a:rPr lang="de-DE" smtClean="0"/>
              <a:pPr/>
              <a:t>23.04.2014</a:t>
            </a:fld>
            <a:endParaRPr lang="en-GB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0562" y="4721186"/>
            <a:ext cx="5444490" cy="44727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4939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BF6C69-5AA2-4517-AE3E-F3A88411F7F3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06538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0070C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 smtClean="0"/>
              <a:t>Formatvorlage des Untertitelmasters durch Klicken bearbeiten</a:t>
            </a:r>
            <a:endParaRPr lang="en-GB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Uli Schäfer</a:t>
            </a:r>
            <a:endParaRPr lang="en-GB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F01BF"/>
                </a:solidFill>
              </a:defRPr>
            </a:lvl1pPr>
          </a:lstStyle>
          <a:p>
            <a:fld id="{1B553D35-BD20-4004-8DB1-FBDB51E0F407}" type="slidenum">
              <a:rPr lang="en-GB" smtClean="0"/>
              <a:pPr/>
              <a:t>‹Nr.›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Uli Schäfer</a:t>
            </a:r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3D35-BD20-4004-8DB1-FBDB51E0F407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Uli Schäfer</a:t>
            </a:r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3D35-BD20-4004-8DB1-FBDB51E0F407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14356"/>
          </a:xfrm>
          <a:gradFill flip="none" rotWithShape="1">
            <a:gsLst>
              <a:gs pos="0">
                <a:srgbClr val="FFFF00">
                  <a:tint val="66000"/>
                  <a:satMod val="160000"/>
                  <a:alpha val="29000"/>
                </a:srgbClr>
              </a:gs>
              <a:gs pos="100000">
                <a:srgbClr val="FFFF00">
                  <a:tint val="44500"/>
                  <a:satMod val="160000"/>
                  <a:alpha val="0"/>
                </a:srgbClr>
              </a:gs>
              <a:gs pos="100000">
                <a:srgbClr val="FFFF00">
                  <a:tint val="23500"/>
                  <a:satMod val="160000"/>
                  <a:alpha val="0"/>
                </a:srgbClr>
              </a:gs>
            </a:gsLst>
            <a:lin ang="16200000" scaled="1"/>
            <a:tileRect/>
          </a:gradFill>
        </p:spPr>
        <p:txBody>
          <a:bodyPr>
            <a:noAutofit/>
          </a:bodyPr>
          <a:lstStyle>
            <a:lvl1pPr>
              <a:defRPr sz="3200">
                <a:solidFill>
                  <a:srgbClr val="0F01BF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de-DE" dirty="0" smtClean="0"/>
              <a:t>Titelmasterformat durch Klicken bearbeiten</a:t>
            </a:r>
            <a:endParaRPr lang="en-GB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14282" y="785794"/>
            <a:ext cx="8715436" cy="5715040"/>
          </a:xfrm>
        </p:spPr>
        <p:txBody>
          <a:bodyPr>
            <a:normAutofit/>
          </a:bodyPr>
          <a:lstStyle>
            <a:lvl1pPr>
              <a:defRPr sz="2200">
                <a:solidFill>
                  <a:srgbClr val="0F01BF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>
              <a:buFont typeface="Arial" pitchFamily="34" charset="0"/>
              <a:buChar char="•"/>
              <a:defRPr sz="2200">
                <a:solidFill>
                  <a:srgbClr val="0F01BF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>
              <a:buFont typeface="Arial" pitchFamily="34" charset="0"/>
              <a:buChar char="•"/>
              <a:defRPr sz="2200">
                <a:solidFill>
                  <a:srgbClr val="0F01BF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>
              <a:buFont typeface="Arial" pitchFamily="34" charset="0"/>
              <a:buChar char="•"/>
              <a:defRPr sz="2200">
                <a:solidFill>
                  <a:srgbClr val="0F01BF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>
              <a:buFont typeface="Arial" pitchFamily="34" charset="0"/>
              <a:buChar char="•"/>
              <a:defRPr sz="2200">
                <a:solidFill>
                  <a:srgbClr val="0F01BF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en-GB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F01BF"/>
                </a:solidFill>
              </a:defRPr>
            </a:lvl1pPr>
          </a:lstStyle>
          <a:p>
            <a:r>
              <a:rPr lang="de-DE" smtClean="0"/>
              <a:t>Uli Schäfer</a:t>
            </a:r>
            <a:endParaRPr lang="en-GB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7072330" y="6565921"/>
            <a:ext cx="1928826" cy="292079"/>
          </a:xfrm>
        </p:spPr>
        <p:txBody>
          <a:bodyPr/>
          <a:lstStyle>
            <a:lvl1pPr>
              <a:defRPr>
                <a:solidFill>
                  <a:srgbClr val="0F01BF"/>
                </a:solidFill>
              </a:defRPr>
            </a:lvl1pPr>
          </a:lstStyle>
          <a:p>
            <a:fld id="{1B553D35-BD20-4004-8DB1-FBDB51E0F407}" type="slidenum">
              <a:rPr lang="en-GB" smtClean="0"/>
              <a:pPr/>
              <a:t>‹Nr.›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Uli Schäfer</a:t>
            </a:r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3D35-BD20-4004-8DB1-FBDB51E0F407}" type="slidenum">
              <a:rPr lang="en-GB" smtClean="0"/>
              <a:pPr/>
              <a:t>‹Nr.›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Uli Schäfer</a:t>
            </a:r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3D35-BD20-4004-8DB1-FBDB51E0F407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Uli Schäfer</a:t>
            </a:r>
            <a:endParaRPr lang="en-GB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3D35-BD20-4004-8DB1-FBDB51E0F407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Uli Schäfer</a:t>
            </a:r>
            <a:endParaRPr lang="en-GB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3D35-BD20-4004-8DB1-FBDB51E0F407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Uli Schäfer</a:t>
            </a:r>
            <a:endParaRPr lang="en-GB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3D35-BD20-4004-8DB1-FBDB51E0F407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Uli Schäfer</a:t>
            </a:r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3D35-BD20-4004-8DB1-FBDB51E0F407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Uli Schäfer</a:t>
            </a:r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3D35-BD20-4004-8DB1-FBDB51E0F407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57232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  <a:alpha val="27000"/>
                </a:srgbClr>
              </a:gs>
              <a:gs pos="100000">
                <a:srgbClr val="FFFF00">
                  <a:tint val="44500"/>
                  <a:satMod val="160000"/>
                  <a:alpha val="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6200000" scaled="1"/>
            <a:tileRect/>
          </a:gra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Titelmasterformat durch Klicken bearbeiten</a:t>
            </a:r>
            <a:endParaRPr lang="en-GB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85720" y="1000108"/>
            <a:ext cx="8643998" cy="5500726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en-GB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0" y="6572272"/>
            <a:ext cx="9144000" cy="285728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  <a:alpha val="54000"/>
                </a:srgbClr>
              </a:gs>
              <a:gs pos="100000">
                <a:srgbClr val="FFFF00">
                  <a:tint val="44500"/>
                  <a:satMod val="160000"/>
                  <a:alpha val="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F01BF"/>
                </a:solidFill>
              </a:defRPr>
            </a:lvl1pPr>
          </a:lstStyle>
          <a:p>
            <a:r>
              <a:rPr lang="de-DE" dirty="0" smtClean="0"/>
              <a:t>Uli Schäfer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43240" y="6572272"/>
            <a:ext cx="2895600" cy="285728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72264" y="6565921"/>
            <a:ext cx="2133600" cy="29207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553D35-BD20-4004-8DB1-FBDB51E0F407}" type="slidenum">
              <a:rPr lang="en-GB" smtClean="0"/>
              <a:pPr/>
              <a:t>‹Nr.›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3200" kern="1200">
          <a:solidFill>
            <a:srgbClr val="0F01BF"/>
          </a:solidFill>
          <a:latin typeface="Verdana" pitchFamily="34" charset="0"/>
          <a:ea typeface="Verdana" pitchFamily="34" charset="0"/>
          <a:cs typeface="Verdana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0F01BF"/>
          </a:solidFill>
          <a:latin typeface="Verdana" pitchFamily="34" charset="0"/>
          <a:ea typeface="Verdana" pitchFamily="34" charset="0"/>
          <a:cs typeface="Verdana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0F01BF"/>
          </a:solidFill>
          <a:latin typeface="Verdana" pitchFamily="34" charset="0"/>
          <a:ea typeface="Verdana" pitchFamily="34" charset="0"/>
          <a:cs typeface="Verdana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0F01BF"/>
          </a:solidFill>
          <a:latin typeface="Verdana" pitchFamily="34" charset="0"/>
          <a:ea typeface="Verdana" pitchFamily="34" charset="0"/>
          <a:cs typeface="Verdana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0F01BF"/>
          </a:solidFill>
          <a:latin typeface="Verdana" pitchFamily="34" charset="0"/>
          <a:ea typeface="Verdana" pitchFamily="34" charset="0"/>
          <a:cs typeface="Verdana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0F01BF"/>
          </a:solidFill>
          <a:latin typeface="Verdana" pitchFamily="34" charset="0"/>
          <a:ea typeface="Verdana" pitchFamily="34" charset="0"/>
          <a:cs typeface="Verdana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gFEX</a:t>
            </a:r>
            <a:r>
              <a:rPr lang="en-GB" dirty="0" smtClean="0"/>
              <a:t> in </a:t>
            </a:r>
            <a:r>
              <a:rPr lang="en-GB" dirty="0" err="1" smtClean="0"/>
              <a:t>jFEX</a:t>
            </a:r>
            <a:r>
              <a:rPr lang="en-GB" dirty="0" smtClean="0"/>
              <a:t> </a:t>
            </a:r>
            <a:r>
              <a:rPr lang="en-GB" smtClean="0"/>
              <a:t>shelf ??????</a:t>
            </a:r>
            <a:endParaRPr lang="en-GB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7-8 </a:t>
            </a:r>
            <a:r>
              <a:rPr lang="en-US" dirty="0"/>
              <a:t>slots taken by </a:t>
            </a:r>
            <a:r>
              <a:rPr lang="en-US" dirty="0" err="1" smtClean="0"/>
              <a:t>jFEX</a:t>
            </a:r>
            <a:r>
              <a:rPr lang="en-US" dirty="0" smtClean="0"/>
              <a:t> blades</a:t>
            </a:r>
          </a:p>
          <a:p>
            <a:r>
              <a:rPr lang="en-US" dirty="0" smtClean="0"/>
              <a:t>2 slots taken by hub/ROD</a:t>
            </a:r>
          </a:p>
          <a:p>
            <a:r>
              <a:rPr lang="en-US" dirty="0" smtClean="0"/>
              <a:t>that's </a:t>
            </a:r>
            <a:r>
              <a:rPr lang="en-US" dirty="0"/>
              <a:t>the current </a:t>
            </a:r>
            <a:r>
              <a:rPr lang="en-US" dirty="0" smtClean="0"/>
              <a:t>baseline</a:t>
            </a:r>
          </a:p>
          <a:p>
            <a:r>
              <a:rPr lang="en-US" dirty="0" smtClean="0"/>
              <a:t>not </a:t>
            </a:r>
            <a:r>
              <a:rPr lang="en-US" dirty="0"/>
              <a:t>yet even past the PDR </a:t>
            </a:r>
            <a:r>
              <a:rPr lang="en-US" dirty="0" smtClean="0"/>
              <a:t>!</a:t>
            </a:r>
          </a:p>
          <a:p>
            <a:r>
              <a:rPr lang="en-US" dirty="0" smtClean="0"/>
              <a:t>may </a:t>
            </a:r>
            <a:r>
              <a:rPr lang="en-US" dirty="0" smtClean="0"/>
              <a:t>change</a:t>
            </a:r>
          </a:p>
          <a:p>
            <a:r>
              <a:rPr lang="en-US" dirty="0" smtClean="0"/>
              <a:t>impact on backplane interconnect unclear to me (see hub slides!?) </a:t>
            </a:r>
            <a:r>
              <a:rPr lang="en-US" dirty="0"/>
              <a:t/>
            </a:r>
            <a:br>
              <a:rPr lang="en-US" dirty="0"/>
            </a:br>
            <a:endParaRPr lang="en-US" dirty="0" smtClean="0"/>
          </a:p>
          <a:p>
            <a:r>
              <a:rPr lang="en-US" dirty="0" smtClean="0"/>
              <a:t>high </a:t>
            </a:r>
            <a:r>
              <a:rPr lang="en-US" dirty="0"/>
              <a:t>power dissipation </a:t>
            </a:r>
            <a:r>
              <a:rPr lang="en-US"/>
              <a:t>per </a:t>
            </a:r>
            <a:r>
              <a:rPr lang="en-US" smtClean="0"/>
              <a:t>FEX module</a:t>
            </a:r>
            <a:endParaRPr lang="en-US" dirty="0" smtClean="0"/>
          </a:p>
          <a:p>
            <a:r>
              <a:rPr lang="en-US" dirty="0" smtClean="0"/>
              <a:t>PICMG </a:t>
            </a:r>
            <a:r>
              <a:rPr lang="en-US" dirty="0"/>
              <a:t>3.0 specs allow for 400W/slot </a:t>
            </a:r>
            <a:endParaRPr lang="en-US" dirty="0" smtClean="0"/>
          </a:p>
          <a:p>
            <a:r>
              <a:rPr lang="en-US" dirty="0" smtClean="0"/>
              <a:t>recommend </a:t>
            </a:r>
            <a:r>
              <a:rPr lang="en-US" dirty="0"/>
              <a:t>limit of 200 W per front </a:t>
            </a:r>
            <a:r>
              <a:rPr lang="en-US" dirty="0" smtClean="0"/>
              <a:t>module</a:t>
            </a:r>
          </a:p>
          <a:p>
            <a:r>
              <a:rPr lang="en-US" dirty="0" smtClean="0"/>
              <a:t>explicitly </a:t>
            </a:r>
            <a:r>
              <a:rPr lang="en-US" dirty="0"/>
              <a:t>referring to </a:t>
            </a:r>
            <a:r>
              <a:rPr lang="en-US" dirty="0" smtClean="0"/>
              <a:t>“Board</a:t>
            </a:r>
            <a:r>
              <a:rPr lang="en-US" dirty="0"/>
              <a:t>, Shelf and Frame power </a:t>
            </a:r>
            <a:r>
              <a:rPr lang="en-US" dirty="0" smtClean="0"/>
              <a:t>scaling”</a:t>
            </a:r>
          </a:p>
          <a:p>
            <a:r>
              <a:rPr lang="en-US" dirty="0" smtClean="0"/>
              <a:t>combination </a:t>
            </a:r>
            <a:r>
              <a:rPr lang="en-US" dirty="0"/>
              <a:t>of high dissipation per slot in many slots </a:t>
            </a:r>
            <a:r>
              <a:rPr lang="en-US" b="1" dirty="0" smtClean="0"/>
              <a:t>is</a:t>
            </a:r>
            <a:r>
              <a:rPr lang="en-US" dirty="0" smtClean="0"/>
              <a:t> </a:t>
            </a:r>
            <a:r>
              <a:rPr lang="en-US" dirty="0"/>
              <a:t>considered an issue</a:t>
            </a:r>
            <a:br>
              <a:rPr lang="en-US" dirty="0"/>
            </a:br>
            <a:endParaRPr lang="en-US" dirty="0"/>
          </a:p>
          <a:p>
            <a:r>
              <a:rPr lang="en-US" dirty="0"/>
              <a:t>commissioning</a:t>
            </a:r>
          </a:p>
          <a:p>
            <a:r>
              <a:rPr lang="en-US" dirty="0"/>
              <a:t>maintenance</a:t>
            </a:r>
          </a:p>
          <a:p>
            <a:pPr marL="0" indent="0">
              <a:buNone/>
            </a:pPr>
            <a:r>
              <a:rPr lang="en-US" dirty="0"/>
              <a:t> </a:t>
            </a:r>
          </a:p>
          <a:p>
            <a:pPr marL="0" indent="0">
              <a:buNone/>
            </a:pPr>
            <a:r>
              <a:rPr lang="en-US" dirty="0" smtClean="0">
                <a:sym typeface="Wingdings" panose="05000000000000000000" pitchFamily="2" charset="2"/>
              </a:rPr>
              <a:t> </a:t>
            </a:r>
            <a:r>
              <a:rPr lang="en-US" dirty="0" smtClean="0"/>
              <a:t>no </a:t>
            </a:r>
            <a:r>
              <a:rPr lang="en-US" dirty="0" err="1"/>
              <a:t>gFEX</a:t>
            </a:r>
            <a:r>
              <a:rPr lang="en-US" dirty="0"/>
              <a:t> in </a:t>
            </a:r>
            <a:r>
              <a:rPr lang="en-US" dirty="0" err="1"/>
              <a:t>jFEX</a:t>
            </a:r>
            <a:r>
              <a:rPr lang="en-US" dirty="0"/>
              <a:t> </a:t>
            </a:r>
            <a:r>
              <a:rPr lang="en-US" dirty="0" smtClean="0"/>
              <a:t>shelf.                                  </a:t>
            </a:r>
            <a:r>
              <a:rPr lang="en-US" b="1" dirty="0" smtClean="0"/>
              <a:t>NIML</a:t>
            </a:r>
            <a:r>
              <a:rPr lang="en-US" dirty="0"/>
              <a:t> </a:t>
            </a:r>
          </a:p>
          <a:p>
            <a:endParaRPr lang="en-GB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Uli Schäfer</a:t>
            </a:r>
            <a:endParaRPr lang="en-GB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3D35-BD20-4004-8DB1-FBDB51E0F407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53764442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</Words>
  <Application>Microsoft Office PowerPoint</Application>
  <PresentationFormat>Bildschirmpräsentation (4:3)</PresentationFormat>
  <Paragraphs>18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Calibri</vt:lpstr>
      <vt:lpstr>Verdana</vt:lpstr>
      <vt:lpstr>Wingdings</vt:lpstr>
      <vt:lpstr>Larissa-Design</vt:lpstr>
      <vt:lpstr>gFEX in jFEX shelf ??????</vt:lpstr>
    </vt:vector>
  </TitlesOfParts>
  <Company>Johannes Gutenberg-Universität Mainz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uschaefe</dc:creator>
  <cp:lastModifiedBy>Schäfer, Dr. Ulrich</cp:lastModifiedBy>
  <cp:revision>1131</cp:revision>
  <cp:lastPrinted>2013-01-13T17:00:57Z</cp:lastPrinted>
  <dcterms:created xsi:type="dcterms:W3CDTF">2009-12-08T11:59:40Z</dcterms:created>
  <dcterms:modified xsi:type="dcterms:W3CDTF">2014-04-23T13:21:06Z</dcterms:modified>
</cp:coreProperties>
</file>