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14" r:id="rId2"/>
  </p:sldIdLst>
  <p:sldSz cx="9144000" cy="6858000" type="screen4x3"/>
  <p:notesSz cx="6805613" cy="99393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>
          <p15:clr>
            <a:srgbClr val="A4A3A4"/>
          </p15:clr>
        </p15:guide>
        <p15:guide id="2" pos="214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häfer, Dr. Ulrich" initials="SDU" lastIdx="0" clrIdx="0">
    <p:extLst>
      <p:ext uri="{19B8F6BF-5375-455C-9EA6-DF929625EA0E}">
        <p15:presenceInfo xmlns:p15="http://schemas.microsoft.com/office/powerpoint/2012/main" userId="S-1-5-21-1997477047-1508330638-219632125-360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07B97E"/>
    <a:srgbClr val="D703DC"/>
    <a:srgbClr val="FF9900"/>
    <a:srgbClr val="0CB428"/>
    <a:srgbClr val="0AFC44"/>
    <a:srgbClr val="F181D1"/>
    <a:srgbClr val="8CE6A1"/>
    <a:srgbClr val="0F01B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10" autoAdjust="0"/>
    <p:restoredTop sz="94683" autoAdjust="0"/>
  </p:normalViewPr>
  <p:slideViewPr>
    <p:cSldViewPr>
      <p:cViewPr varScale="1">
        <p:scale>
          <a:sx n="85" d="100"/>
          <a:sy n="85" d="100"/>
        </p:scale>
        <p:origin x="93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4346"/>
    </p:cViewPr>
  </p:sorterViewPr>
  <p:notesViewPr>
    <p:cSldViewPr>
      <p:cViewPr varScale="1">
        <p:scale>
          <a:sx n="81" d="100"/>
          <a:sy n="81" d="100"/>
        </p:scale>
        <p:origin x="-3960" y="-96"/>
      </p:cViewPr>
      <p:guideLst>
        <p:guide orient="horz" pos="3130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0B418-4B07-4C12-B540-9B925B4011B6}" type="datetimeFigureOut">
              <a:rPr lang="en-GB" smtClean="0"/>
              <a:t>23/06/2014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08586-A3F3-4792-93EE-65BEF701A37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5981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3AECCC-53DF-4DF2-9BFB-2913817AB8DD}" type="datetimeFigureOut">
              <a:rPr lang="de-DE" smtClean="0"/>
              <a:pPr/>
              <a:t>23.06.2014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F6C69-5AA2-4517-AE3E-F3A88411F7F3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653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  <a:gradFill flip="none" rotWithShape="1">
            <a:gsLst>
              <a:gs pos="0">
                <a:srgbClr val="FFFF00">
                  <a:tint val="66000"/>
                  <a:satMod val="160000"/>
                  <a:alpha val="29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>
            <a:noAutofit/>
          </a:bodyPr>
          <a:lstStyle>
            <a:lvl1pPr>
              <a:defRPr sz="3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5715040"/>
          </a:xfrm>
        </p:spPr>
        <p:txBody>
          <a:bodyPr>
            <a:normAutofit/>
          </a:bodyPr>
          <a:lstStyle>
            <a:lvl1pPr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072330" y="6565921"/>
            <a:ext cx="1928826" cy="292079"/>
          </a:xfrm>
        </p:spPr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27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5720" y="1000108"/>
            <a:ext cx="8643998" cy="550072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6572272"/>
            <a:ext cx="9144000" cy="285728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54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F01BF"/>
                </a:solidFill>
              </a:defRPr>
            </a:lvl1pPr>
          </a:lstStyle>
          <a:p>
            <a:r>
              <a:rPr lang="de-DE" dirty="0" smtClean="0"/>
              <a:t>Uli Schäfer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43240" y="6572272"/>
            <a:ext cx="2895600" cy="285728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72264" y="6565921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JEP status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smtClean="0"/>
              <a:t>General </a:t>
            </a:r>
            <a:r>
              <a:rPr lang="en-GB" dirty="0">
                <a:sym typeface="Wingdings" panose="05000000000000000000" pitchFamily="2" charset="2"/>
              </a:rPr>
              <a:t> see </a:t>
            </a:r>
            <a:r>
              <a:rPr lang="en-GB" dirty="0" err="1" smtClean="0">
                <a:sym typeface="Wingdings" panose="05000000000000000000" pitchFamily="2" charset="2"/>
              </a:rPr>
              <a:t>Pawel</a:t>
            </a:r>
            <a:endParaRPr lang="en-GB" dirty="0" smtClean="0"/>
          </a:p>
          <a:p>
            <a:r>
              <a:rPr lang="en-GB" dirty="0" smtClean="0"/>
              <a:t>JEP system (no recent tests with readout/ROIB)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Jet FPGA </a:t>
            </a:r>
            <a:r>
              <a:rPr lang="en-GB" smtClean="0">
                <a:sym typeface="Wingdings" panose="05000000000000000000" pitchFamily="2" charset="2"/>
              </a:rPr>
              <a:t>firmware (ready)</a:t>
            </a:r>
            <a:endParaRPr lang="en-GB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Sum FPGA</a:t>
            </a:r>
          </a:p>
          <a:p>
            <a:r>
              <a:rPr lang="en-US" dirty="0" smtClean="0"/>
              <a:t>have </a:t>
            </a:r>
            <a:r>
              <a:rPr lang="en-US" dirty="0"/>
              <a:t>been able to get the old ISE tools up </a:t>
            </a:r>
            <a:r>
              <a:rPr lang="en-US" dirty="0" smtClean="0"/>
              <a:t>again</a:t>
            </a:r>
          </a:p>
          <a:p>
            <a:r>
              <a:rPr lang="en-US" dirty="0" smtClean="0"/>
              <a:t>working </a:t>
            </a:r>
            <a:r>
              <a:rPr lang="en-US" dirty="0"/>
              <a:t>on the firmware update right </a:t>
            </a:r>
            <a:r>
              <a:rPr lang="en-US" dirty="0" smtClean="0"/>
              <a:t>now</a:t>
            </a:r>
          </a:p>
          <a:p>
            <a:r>
              <a:rPr lang="en-US" dirty="0" smtClean="0"/>
              <a:t>readout </a:t>
            </a:r>
            <a:r>
              <a:rPr lang="en-US" dirty="0"/>
              <a:t>format will be </a:t>
            </a:r>
            <a:r>
              <a:rPr lang="en-US" dirty="0" smtClean="0"/>
              <a:t>updated</a:t>
            </a:r>
          </a:p>
          <a:p>
            <a:r>
              <a:rPr lang="en-US" dirty="0" smtClean="0"/>
              <a:t>backplane </a:t>
            </a:r>
            <a:r>
              <a:rPr lang="en-US" dirty="0"/>
              <a:t>energy sum format will be </a:t>
            </a:r>
            <a:r>
              <a:rPr lang="en-US" dirty="0" smtClean="0"/>
              <a:t>updated</a:t>
            </a:r>
          </a:p>
          <a:p>
            <a:r>
              <a:rPr lang="en-US" dirty="0" smtClean="0"/>
              <a:t>Re-work of RTDP and clocking </a:t>
            </a:r>
            <a:r>
              <a:rPr lang="en-US" dirty="0"/>
              <a:t>scheme </a:t>
            </a:r>
            <a:r>
              <a:rPr lang="en-US" dirty="0" smtClean="0"/>
              <a:t>to 160MHz throughout</a:t>
            </a:r>
          </a:p>
          <a:p>
            <a:r>
              <a:rPr lang="en-US" dirty="0" smtClean="0"/>
              <a:t>Latency optimized version post M4</a:t>
            </a:r>
          </a:p>
          <a:p>
            <a:r>
              <a:rPr lang="en-US" dirty="0" smtClean="0"/>
              <a:t>expecting initial version </a:t>
            </a:r>
            <a:r>
              <a:rPr lang="en-US" dirty="0"/>
              <a:t>ready for first tests at CERN in the week before </a:t>
            </a:r>
            <a:r>
              <a:rPr lang="en-US" dirty="0" smtClean="0"/>
              <a:t>M4</a:t>
            </a:r>
          </a:p>
          <a:p>
            <a:r>
              <a:rPr lang="en-US" dirty="0" smtClean="0"/>
              <a:t>integration </a:t>
            </a:r>
            <a:r>
              <a:rPr lang="en-US" dirty="0"/>
              <a:t>with </a:t>
            </a:r>
            <a:r>
              <a:rPr lang="en-US" dirty="0" err="1"/>
              <a:t>Pawel's</a:t>
            </a:r>
            <a:r>
              <a:rPr lang="en-US" dirty="0"/>
              <a:t> diagnostics will have to wait until a later date</a:t>
            </a:r>
            <a:br>
              <a:rPr lang="en-US" dirty="0"/>
            </a:b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3764442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</Words>
  <Application>Microsoft Office PowerPoint</Application>
  <PresentationFormat>Bildschirmpräsentation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Verdana</vt:lpstr>
      <vt:lpstr>Wingdings</vt:lpstr>
      <vt:lpstr>Larissa-Design</vt:lpstr>
      <vt:lpstr>JEP status</vt:lpstr>
    </vt:vector>
  </TitlesOfParts>
  <Company>Johannes Gutenberg-Universität Mainz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uschaefe</dc:creator>
  <cp:lastModifiedBy>Schäfer, Dr. Ulrich</cp:lastModifiedBy>
  <cp:revision>1137</cp:revision>
  <cp:lastPrinted>2013-01-13T17:00:57Z</cp:lastPrinted>
  <dcterms:created xsi:type="dcterms:W3CDTF">2009-12-08T11:59:40Z</dcterms:created>
  <dcterms:modified xsi:type="dcterms:W3CDTF">2014-06-23T10:02:32Z</dcterms:modified>
</cp:coreProperties>
</file>