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17" r:id="rId2"/>
  </p:sldIdLst>
  <p:sldSz cx="9144000" cy="6858000" type="screen4x3"/>
  <p:notesSz cx="679132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äfer, Dr. Ulrich" initials="SDU" lastIdx="0" clrIdx="0">
    <p:extLst>
      <p:ext uri="{19B8F6BF-5375-455C-9EA6-DF929625EA0E}">
        <p15:presenceInfo xmlns:p15="http://schemas.microsoft.com/office/powerpoint/2012/main" userId="S-1-5-21-1997477047-1508330638-219632125-360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FC44"/>
    <a:srgbClr val="FF9966"/>
    <a:srgbClr val="07B97E"/>
    <a:srgbClr val="D703DC"/>
    <a:srgbClr val="FF9900"/>
    <a:srgbClr val="0CB428"/>
    <a:srgbClr val="F181D1"/>
    <a:srgbClr val="8CE6A1"/>
    <a:srgbClr val="0F01B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10" autoAdjust="0"/>
    <p:restoredTop sz="94683" autoAdjust="0"/>
  </p:normalViewPr>
  <p:slideViewPr>
    <p:cSldViewPr>
      <p:cViewPr varScale="1">
        <p:scale>
          <a:sx n="125" d="100"/>
          <a:sy n="125" d="100"/>
        </p:scale>
        <p:origin x="91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4346"/>
    </p:cViewPr>
  </p:sorterViewPr>
  <p:notesViewPr>
    <p:cSldViewPr>
      <p:cViewPr varScale="1">
        <p:scale>
          <a:sx n="81" d="100"/>
          <a:sy n="81" d="100"/>
        </p:scale>
        <p:origin x="-3960" y="-96"/>
      </p:cViewPr>
      <p:guideLst>
        <p:guide orient="horz" pos="3110"/>
        <p:guide pos="2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3383" cy="493555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6360" y="0"/>
            <a:ext cx="2943383" cy="493555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r">
              <a:defRPr sz="1200"/>
            </a:lvl1pPr>
          </a:lstStyle>
          <a:p>
            <a:fld id="{19C0B418-4B07-4C12-B540-9B925B4011B6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377534"/>
            <a:ext cx="2943383" cy="493554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6360" y="9377534"/>
            <a:ext cx="2943383" cy="493554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r">
              <a:defRPr sz="1200"/>
            </a:lvl1pPr>
          </a:lstStyle>
          <a:p>
            <a:fld id="{5F008586-A3F3-4792-93EE-65BEF701A37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598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6847" y="3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r">
              <a:defRPr sz="1200"/>
            </a:lvl1pPr>
          </a:lstStyle>
          <a:p>
            <a:fld id="{113AECCC-53DF-4DF2-9BFB-2913817AB8DD}" type="datetimeFigureOut">
              <a:rPr lang="de-DE" smtClean="0"/>
              <a:pPr/>
              <a:t>08.12.2014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41363"/>
            <a:ext cx="4935537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72" tIns="45286" rIns="90572" bIns="45286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133" y="4689517"/>
            <a:ext cx="5433060" cy="4442698"/>
          </a:xfrm>
          <a:prstGeom prst="rect">
            <a:avLst/>
          </a:prstGeom>
        </p:spPr>
        <p:txBody>
          <a:bodyPr vert="horz" lIns="90572" tIns="45286" rIns="90572" bIns="45286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377318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6847" y="9377318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r">
              <a:defRPr sz="1200"/>
            </a:lvl1pPr>
          </a:lstStyle>
          <a:p>
            <a:fld id="{A4BF6C69-5AA2-4517-AE3E-F3A88411F7F3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65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gradFill flip="none" rotWithShape="1">
            <a:gsLst>
              <a:gs pos="0">
                <a:srgbClr val="FFFF00">
                  <a:tint val="66000"/>
                  <a:satMod val="160000"/>
                  <a:alpha val="29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>
            <a:noAutofit/>
          </a:bodyPr>
          <a:lstStyle>
            <a:lvl1pPr>
              <a:defRPr sz="3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715040"/>
          </a:xfrm>
        </p:spPr>
        <p:txBody>
          <a:bodyPr>
            <a:normAutofit/>
          </a:bodyPr>
          <a:lstStyle>
            <a:lvl1pPr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072330" y="6565921"/>
            <a:ext cx="1928826" cy="292079"/>
          </a:xfrm>
        </p:spPr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27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20" y="1000108"/>
            <a:ext cx="8643998" cy="55007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572272"/>
            <a:ext cx="9144000" cy="28572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54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F01BF"/>
                </a:solidFill>
              </a:defRPr>
            </a:lvl1pPr>
          </a:lstStyle>
          <a:p>
            <a:r>
              <a:rPr lang="de-DE" dirty="0" smtClean="0"/>
              <a:t>Uli Schäfer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43240" y="6572272"/>
            <a:ext cx="2895600" cy="285728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72264" y="6565921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L1Topo PCB/assembly saga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Prototype</a:t>
            </a:r>
          </a:p>
          <a:p>
            <a:r>
              <a:rPr lang="en-GB" dirty="0" smtClean="0"/>
              <a:t>PCB production at company </a:t>
            </a:r>
            <a:r>
              <a:rPr lang="en-GB" b="1" dirty="0" smtClean="0"/>
              <a:t>W</a:t>
            </a:r>
          </a:p>
          <a:p>
            <a:r>
              <a:rPr lang="en-GB" dirty="0" smtClean="0"/>
              <a:t>20 working days starting on		11.04.2013</a:t>
            </a:r>
            <a:endParaRPr lang="en-GB" dirty="0"/>
          </a:p>
          <a:p>
            <a:pPr lvl="1"/>
            <a:r>
              <a:rPr lang="en-GB" dirty="0"/>
              <a:t>d</a:t>
            </a:r>
            <a:r>
              <a:rPr lang="en-GB" dirty="0" smtClean="0"/>
              <a:t>elay 				13.05</a:t>
            </a:r>
            <a:r>
              <a:rPr lang="en-GB" dirty="0"/>
              <a:t>. --&gt; 24.05.2013</a:t>
            </a:r>
          </a:p>
          <a:p>
            <a:pPr lvl="1"/>
            <a:r>
              <a:rPr lang="en-GB" dirty="0"/>
              <a:t>d</a:t>
            </a:r>
            <a:r>
              <a:rPr lang="en-GB" dirty="0" smtClean="0"/>
              <a:t>elay				24.05</a:t>
            </a:r>
            <a:r>
              <a:rPr lang="en-GB" dirty="0"/>
              <a:t>. --&gt; 04.06.2013</a:t>
            </a:r>
          </a:p>
          <a:p>
            <a:r>
              <a:rPr lang="en-GB" dirty="0" smtClean="0"/>
              <a:t>assembly at company </a:t>
            </a:r>
            <a:r>
              <a:rPr lang="en-GB" b="1" dirty="0" smtClean="0"/>
              <a:t>S</a:t>
            </a:r>
            <a:r>
              <a:rPr lang="en-GB" dirty="0" smtClean="0"/>
              <a:t>          		06.2013</a:t>
            </a:r>
            <a:endParaRPr lang="en-GB" dirty="0"/>
          </a:p>
          <a:p>
            <a:r>
              <a:rPr lang="en-GB" dirty="0" smtClean="0"/>
              <a:t>lab test </a:t>
            </a:r>
            <a:r>
              <a:rPr lang="en-GB" dirty="0"/>
              <a:t>Mainz                         </a:t>
            </a:r>
            <a:r>
              <a:rPr lang="en-GB" dirty="0" smtClean="0"/>
              <a:t>   		07.2013</a:t>
            </a:r>
            <a:endParaRPr lang="en-GB" dirty="0"/>
          </a:p>
          <a:p>
            <a:pPr lvl="1"/>
            <a:r>
              <a:rPr lang="en-GB" dirty="0" smtClean="0"/>
              <a:t>JTAG </a:t>
            </a:r>
            <a:r>
              <a:rPr lang="en-GB" dirty="0"/>
              <a:t>Boundary Scan </a:t>
            </a:r>
            <a:r>
              <a:rPr lang="en-GB" dirty="0" smtClean="0"/>
              <a:t>errors found…</a:t>
            </a:r>
            <a:endParaRPr lang="en-GB" dirty="0"/>
          </a:p>
          <a:p>
            <a:r>
              <a:rPr lang="en-GB" dirty="0" smtClean="0"/>
              <a:t>assembly 2</a:t>
            </a:r>
            <a:r>
              <a:rPr lang="en-GB" baseline="30000" dirty="0" smtClean="0"/>
              <a:t>nd</a:t>
            </a:r>
            <a:r>
              <a:rPr lang="en-GB" dirty="0" smtClean="0"/>
              <a:t> copy prototype at </a:t>
            </a:r>
            <a:r>
              <a:rPr lang="en-GB" dirty="0" err="1" smtClean="0"/>
              <a:t>ProDesign</a:t>
            </a:r>
            <a:endParaRPr lang="en-GB" dirty="0" smtClean="0"/>
          </a:p>
          <a:p>
            <a:pPr lvl="1"/>
            <a:r>
              <a:rPr lang="en-GB" dirty="0"/>
              <a:t>t</a:t>
            </a:r>
            <a:r>
              <a:rPr lang="en-GB" dirty="0" smtClean="0"/>
              <a:t>rying…				01.2014</a:t>
            </a:r>
          </a:p>
          <a:p>
            <a:pPr lvl="1"/>
            <a:r>
              <a:rPr lang="en-GB" dirty="0"/>
              <a:t>m</a:t>
            </a:r>
            <a:r>
              <a:rPr lang="en-GB" dirty="0" smtClean="0"/>
              <a:t>icro </a:t>
            </a:r>
            <a:r>
              <a:rPr lang="en-GB" dirty="0" err="1" smtClean="0"/>
              <a:t>vias</a:t>
            </a:r>
            <a:r>
              <a:rPr lang="en-GB" dirty="0" smtClean="0"/>
              <a:t> not filled properly/uneven surface ! (explains issues with 1</a:t>
            </a:r>
            <a:r>
              <a:rPr lang="en-GB" baseline="30000" dirty="0" smtClean="0"/>
              <a:t>st</a:t>
            </a:r>
            <a:r>
              <a:rPr lang="en-GB" dirty="0" smtClean="0"/>
              <a:t> copy)</a:t>
            </a:r>
            <a:endParaRPr lang="en-GB" dirty="0"/>
          </a:p>
          <a:p>
            <a:pPr lvl="1"/>
            <a:r>
              <a:rPr lang="en-GB" dirty="0" smtClean="0"/>
              <a:t>new PCB round </a:t>
            </a:r>
            <a:r>
              <a:rPr lang="en-GB" b="1" dirty="0" smtClean="0"/>
              <a:t>W,</a:t>
            </a:r>
            <a:r>
              <a:rPr lang="en-GB" dirty="0" smtClean="0"/>
              <a:t> 30 working days 	01.2014</a:t>
            </a:r>
            <a:endParaRPr lang="en-GB" dirty="0"/>
          </a:p>
          <a:p>
            <a:pPr lvl="1"/>
            <a:r>
              <a:rPr lang="en-GB" dirty="0" smtClean="0"/>
              <a:t>PCB delivery	             		03.2014</a:t>
            </a:r>
          </a:p>
          <a:p>
            <a:pPr lvl="1"/>
            <a:r>
              <a:rPr lang="en-GB" dirty="0" smtClean="0"/>
              <a:t>assembly at </a:t>
            </a:r>
            <a:r>
              <a:rPr lang="en-GB" dirty="0" err="1"/>
              <a:t>ProDesign</a:t>
            </a:r>
            <a:r>
              <a:rPr lang="en-GB" dirty="0"/>
              <a:t> </a:t>
            </a:r>
            <a:r>
              <a:rPr lang="en-GB" dirty="0" smtClean="0"/>
              <a:t>&lt;1wk         	03.2014</a:t>
            </a:r>
          </a:p>
          <a:p>
            <a:pPr lvl="1"/>
            <a:r>
              <a:rPr lang="en-GB" dirty="0" smtClean="0"/>
              <a:t>delivery                      		03.2014</a:t>
            </a:r>
          </a:p>
          <a:p>
            <a:pPr lvl="1"/>
            <a:r>
              <a:rPr lang="en-GB" dirty="0" smtClean="0"/>
              <a:t>JTAG Boundary scan ok                 	03.2014 </a:t>
            </a:r>
            <a:r>
              <a:rPr lang="en-GB" dirty="0" smtClean="0">
                <a:sym typeface="Wingdings" panose="05000000000000000000" pitchFamily="2" charset="2"/>
              </a:rPr>
              <a:t> prototype successfully built !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Production module (</a:t>
            </a:r>
            <a:r>
              <a:rPr lang="en-GB" dirty="0" err="1" smtClean="0"/>
              <a:t>ProDesign</a:t>
            </a:r>
            <a:r>
              <a:rPr lang="en-GB" dirty="0" smtClean="0"/>
              <a:t> + </a:t>
            </a:r>
            <a:r>
              <a:rPr lang="en-GB" b="1" dirty="0" smtClean="0"/>
              <a:t>X</a:t>
            </a:r>
            <a:r>
              <a:rPr lang="en-GB" dirty="0" smtClean="0"/>
              <a:t> (PCB))</a:t>
            </a:r>
          </a:p>
          <a:p>
            <a:r>
              <a:rPr lang="en-GB" dirty="0"/>
              <a:t>o</a:t>
            </a:r>
            <a:r>
              <a:rPr lang="en-GB" dirty="0" smtClean="0"/>
              <a:t>rder out to </a:t>
            </a:r>
            <a:r>
              <a:rPr lang="en-GB" dirty="0" err="1"/>
              <a:t>ProDesign</a:t>
            </a:r>
            <a:r>
              <a:rPr lang="en-GB" dirty="0"/>
              <a:t>                              </a:t>
            </a:r>
            <a:r>
              <a:rPr lang="en-GB" dirty="0" smtClean="0"/>
              <a:t>	09.2014</a:t>
            </a:r>
          </a:p>
          <a:p>
            <a:r>
              <a:rPr lang="en-GB" dirty="0" smtClean="0"/>
              <a:t>PCB delaminated during assembly             	11.2014</a:t>
            </a:r>
          </a:p>
          <a:p>
            <a:r>
              <a:rPr lang="en-GB" dirty="0" smtClean="0"/>
              <a:t>baking PCB (spare) tested ok               	11.2014</a:t>
            </a:r>
          </a:p>
          <a:p>
            <a:r>
              <a:rPr lang="en-GB" dirty="0" smtClean="0"/>
              <a:t>2</a:t>
            </a:r>
            <a:r>
              <a:rPr lang="en-GB" baseline="30000" dirty="0" smtClean="0"/>
              <a:t>nd</a:t>
            </a:r>
            <a:r>
              <a:rPr lang="en-GB" dirty="0" smtClean="0"/>
              <a:t> </a:t>
            </a:r>
            <a:r>
              <a:rPr lang="en-GB" smtClean="0"/>
              <a:t>copy assembled/delaminated               </a:t>
            </a:r>
            <a:r>
              <a:rPr lang="en-GB" dirty="0" smtClean="0"/>
              <a:t>	11.2014</a:t>
            </a:r>
            <a:endParaRPr lang="en-GB" dirty="0"/>
          </a:p>
          <a:p>
            <a:r>
              <a:rPr lang="en-GB" dirty="0" smtClean="0"/>
              <a:t>redo PCBs			            	11.2014</a:t>
            </a:r>
            <a:endParaRPr lang="en-GB" dirty="0"/>
          </a:p>
          <a:p>
            <a:r>
              <a:rPr lang="en-GB" dirty="0" smtClean="0"/>
              <a:t>assembly last week	                         	12.2014</a:t>
            </a:r>
            <a:endParaRPr lang="en-GB" dirty="0"/>
          </a:p>
          <a:p>
            <a:r>
              <a:rPr lang="en-GB" dirty="0" smtClean="0"/>
              <a:t>delivery </a:t>
            </a: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copy</a:t>
            </a:r>
            <a:r>
              <a:rPr lang="en-GB" dirty="0" smtClean="0"/>
              <a:t>			today, looks good, initial results next wk.</a:t>
            </a:r>
            <a:endParaRPr lang="en-GB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844687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Bildschirmpräsentation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Verdana</vt:lpstr>
      <vt:lpstr>Wingdings</vt:lpstr>
      <vt:lpstr>Larissa-Design</vt:lpstr>
      <vt:lpstr>L1Topo PCB/assembly saga</vt:lpstr>
    </vt:vector>
  </TitlesOfParts>
  <Company>Johannes Gutenberg-Universität Mainz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uschaefe</dc:creator>
  <cp:lastModifiedBy>Schäfer, Dr. Ulrich</cp:lastModifiedBy>
  <cp:revision>1184</cp:revision>
  <cp:lastPrinted>2014-07-16T13:05:00Z</cp:lastPrinted>
  <dcterms:created xsi:type="dcterms:W3CDTF">2009-12-08T11:59:40Z</dcterms:created>
  <dcterms:modified xsi:type="dcterms:W3CDTF">2014-12-08T14:33:19Z</dcterms:modified>
</cp:coreProperties>
</file>