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72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6F74-A54C-4C8B-B161-FEF680C74013}" type="datetimeFigureOut">
              <a:rPr lang="en-GB" smtClean="0"/>
              <a:t>10/11/2015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8D4B-F074-4451-B6D2-C12D8B13B88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319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6F74-A54C-4C8B-B161-FEF680C74013}" type="datetimeFigureOut">
              <a:rPr lang="en-GB" smtClean="0"/>
              <a:t>10/11/2015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8D4B-F074-4451-B6D2-C12D8B13B88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431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6F74-A54C-4C8B-B161-FEF680C74013}" type="datetimeFigureOut">
              <a:rPr lang="en-GB" smtClean="0"/>
              <a:t>10/11/2015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8D4B-F074-4451-B6D2-C12D8B13B88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6881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6F74-A54C-4C8B-B161-FEF680C74013}" type="datetimeFigureOut">
              <a:rPr lang="en-GB" smtClean="0"/>
              <a:t>10/11/2015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8D4B-F074-4451-B6D2-C12D8B13B88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87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6F74-A54C-4C8B-B161-FEF680C74013}" type="datetimeFigureOut">
              <a:rPr lang="en-GB" smtClean="0"/>
              <a:t>10/11/2015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8D4B-F074-4451-B6D2-C12D8B13B88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593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6F74-A54C-4C8B-B161-FEF680C74013}" type="datetimeFigureOut">
              <a:rPr lang="en-GB" smtClean="0"/>
              <a:t>10/11/2015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8D4B-F074-4451-B6D2-C12D8B13B88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644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6F74-A54C-4C8B-B161-FEF680C74013}" type="datetimeFigureOut">
              <a:rPr lang="en-GB" smtClean="0"/>
              <a:t>10/11/2015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8D4B-F074-4451-B6D2-C12D8B13B88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127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6F74-A54C-4C8B-B161-FEF680C74013}" type="datetimeFigureOut">
              <a:rPr lang="en-GB" smtClean="0"/>
              <a:t>10/11/2015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8D4B-F074-4451-B6D2-C12D8B13B88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926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6F74-A54C-4C8B-B161-FEF680C74013}" type="datetimeFigureOut">
              <a:rPr lang="en-GB" smtClean="0"/>
              <a:t>10/11/2015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8D4B-F074-4451-B6D2-C12D8B13B88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957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6F74-A54C-4C8B-B161-FEF680C74013}" type="datetimeFigureOut">
              <a:rPr lang="en-GB" smtClean="0"/>
              <a:t>10/11/2015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8D4B-F074-4451-B6D2-C12D8B13B88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419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C6F74-A54C-4C8B-B161-FEF680C74013}" type="datetimeFigureOut">
              <a:rPr lang="en-GB" smtClean="0"/>
              <a:t>10/11/2015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48D4B-F074-4451-B6D2-C12D8B13B88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28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C6F74-A54C-4C8B-B161-FEF680C74013}" type="datetimeFigureOut">
              <a:rPr lang="en-GB" smtClean="0"/>
              <a:t>10/11/2015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48D4B-F074-4451-B6D2-C12D8B13B884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13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/>
        </p:nvGrpSpPr>
        <p:grpSpPr>
          <a:xfrm>
            <a:off x="2368062" y="3016737"/>
            <a:ext cx="468923" cy="343878"/>
            <a:chOff x="2368062" y="3016737"/>
            <a:chExt cx="468923" cy="343878"/>
          </a:xfrm>
        </p:grpSpPr>
        <p:sp>
          <p:nvSpPr>
            <p:cNvPr id="7" name="Abgerundetes Rechteck 6"/>
            <p:cNvSpPr/>
            <p:nvPr/>
          </p:nvSpPr>
          <p:spPr>
            <a:xfrm>
              <a:off x="2368062" y="3016738"/>
              <a:ext cx="468923" cy="34387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" name="Gerader Verbinder 8"/>
            <p:cNvCxnSpPr>
              <a:endCxn id="7" idx="2"/>
            </p:cNvCxnSpPr>
            <p:nvPr/>
          </p:nvCxnSpPr>
          <p:spPr>
            <a:xfrm>
              <a:off x="2602523" y="3016738"/>
              <a:ext cx="1" cy="3438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r Verbinder 9"/>
            <p:cNvCxnSpPr/>
            <p:nvPr/>
          </p:nvCxnSpPr>
          <p:spPr>
            <a:xfrm>
              <a:off x="2485292" y="3016737"/>
              <a:ext cx="1" cy="3438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r Verbinder 10"/>
            <p:cNvCxnSpPr/>
            <p:nvPr/>
          </p:nvCxnSpPr>
          <p:spPr>
            <a:xfrm>
              <a:off x="2719753" y="3016737"/>
              <a:ext cx="1" cy="3438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uppieren 12"/>
          <p:cNvGrpSpPr/>
          <p:nvPr/>
        </p:nvGrpSpPr>
        <p:grpSpPr>
          <a:xfrm>
            <a:off x="2844800" y="3016737"/>
            <a:ext cx="468923" cy="343878"/>
            <a:chOff x="2368062" y="3016737"/>
            <a:chExt cx="468923" cy="343878"/>
          </a:xfrm>
        </p:grpSpPr>
        <p:sp>
          <p:nvSpPr>
            <p:cNvPr id="14" name="Abgerundetes Rechteck 13"/>
            <p:cNvSpPr/>
            <p:nvPr/>
          </p:nvSpPr>
          <p:spPr>
            <a:xfrm>
              <a:off x="2368062" y="3016738"/>
              <a:ext cx="468923" cy="34387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Gerader Verbinder 14"/>
            <p:cNvCxnSpPr>
              <a:endCxn id="14" idx="2"/>
            </p:cNvCxnSpPr>
            <p:nvPr/>
          </p:nvCxnSpPr>
          <p:spPr>
            <a:xfrm>
              <a:off x="2602523" y="3016738"/>
              <a:ext cx="1" cy="3438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/>
            <p:cNvCxnSpPr/>
            <p:nvPr/>
          </p:nvCxnSpPr>
          <p:spPr>
            <a:xfrm>
              <a:off x="2485292" y="3016737"/>
              <a:ext cx="1" cy="3438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/>
            <p:cNvCxnSpPr/>
            <p:nvPr/>
          </p:nvCxnSpPr>
          <p:spPr>
            <a:xfrm>
              <a:off x="2719753" y="3016737"/>
              <a:ext cx="1" cy="3438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pieren 17"/>
          <p:cNvGrpSpPr/>
          <p:nvPr/>
        </p:nvGrpSpPr>
        <p:grpSpPr>
          <a:xfrm>
            <a:off x="3313723" y="3016737"/>
            <a:ext cx="468923" cy="343878"/>
            <a:chOff x="2368062" y="3016737"/>
            <a:chExt cx="468923" cy="343878"/>
          </a:xfrm>
        </p:grpSpPr>
        <p:sp>
          <p:nvSpPr>
            <p:cNvPr id="19" name="Abgerundetes Rechteck 18"/>
            <p:cNvSpPr/>
            <p:nvPr/>
          </p:nvSpPr>
          <p:spPr>
            <a:xfrm>
              <a:off x="2368062" y="3016738"/>
              <a:ext cx="468923" cy="34387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0" name="Gerader Verbinder 19"/>
            <p:cNvCxnSpPr>
              <a:endCxn id="19" idx="2"/>
            </p:cNvCxnSpPr>
            <p:nvPr/>
          </p:nvCxnSpPr>
          <p:spPr>
            <a:xfrm>
              <a:off x="2602523" y="3016738"/>
              <a:ext cx="1" cy="3438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/>
            <p:cNvCxnSpPr/>
            <p:nvPr/>
          </p:nvCxnSpPr>
          <p:spPr>
            <a:xfrm>
              <a:off x="2485292" y="3016737"/>
              <a:ext cx="1" cy="3438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r Verbinder 21"/>
            <p:cNvCxnSpPr/>
            <p:nvPr/>
          </p:nvCxnSpPr>
          <p:spPr>
            <a:xfrm>
              <a:off x="2719753" y="3016737"/>
              <a:ext cx="1" cy="3438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uppieren 42"/>
          <p:cNvGrpSpPr/>
          <p:nvPr/>
        </p:nvGrpSpPr>
        <p:grpSpPr>
          <a:xfrm>
            <a:off x="2719753" y="3360614"/>
            <a:ext cx="945661" cy="304802"/>
            <a:chOff x="2719753" y="3360614"/>
            <a:chExt cx="945661" cy="304802"/>
          </a:xfrm>
        </p:grpSpPr>
        <p:cxnSp>
          <p:nvCxnSpPr>
            <p:cNvPr id="29" name="Gerade Verbindung mit Pfeil 28"/>
            <p:cNvCxnSpPr/>
            <p:nvPr/>
          </p:nvCxnSpPr>
          <p:spPr>
            <a:xfrm flipV="1">
              <a:off x="2719753" y="3360614"/>
              <a:ext cx="0" cy="30480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mit Pfeil 29"/>
            <p:cNvCxnSpPr/>
            <p:nvPr/>
          </p:nvCxnSpPr>
          <p:spPr>
            <a:xfrm flipV="1">
              <a:off x="3196490" y="3360614"/>
              <a:ext cx="0" cy="30480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mit Pfeil 30"/>
            <p:cNvCxnSpPr/>
            <p:nvPr/>
          </p:nvCxnSpPr>
          <p:spPr>
            <a:xfrm flipV="1">
              <a:off x="3665414" y="3360614"/>
              <a:ext cx="0" cy="30480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feld 31"/>
          <p:cNvSpPr txBox="1"/>
          <p:nvPr/>
        </p:nvSpPr>
        <p:spPr>
          <a:xfrm>
            <a:off x="4017106" y="3480750"/>
            <a:ext cx="5799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Global clock, four different options pre manual fine delay </a:t>
            </a:r>
            <a:endParaRPr lang="en-GB" dirty="0"/>
          </a:p>
        </p:txBody>
      </p:sp>
      <p:sp>
        <p:nvSpPr>
          <p:cNvPr id="33" name="Textfeld 32"/>
          <p:cNvSpPr txBox="1"/>
          <p:nvPr/>
        </p:nvSpPr>
        <p:spPr>
          <a:xfrm>
            <a:off x="4017105" y="3016737"/>
            <a:ext cx="6151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Data eye out of de-</a:t>
            </a:r>
            <a:r>
              <a:rPr lang="en-GB" dirty="0" err="1" smtClean="0"/>
              <a:t>serializer</a:t>
            </a:r>
            <a:r>
              <a:rPr lang="en-GB" dirty="0" smtClean="0"/>
              <a:t>, valid for four sub-ticks</a:t>
            </a:r>
            <a:endParaRPr lang="en-GB" dirty="0"/>
          </a:p>
        </p:txBody>
      </p:sp>
      <p:grpSp>
        <p:nvGrpSpPr>
          <p:cNvPr id="44" name="Gruppieren 43"/>
          <p:cNvGrpSpPr/>
          <p:nvPr/>
        </p:nvGrpSpPr>
        <p:grpSpPr>
          <a:xfrm>
            <a:off x="2368062" y="3350356"/>
            <a:ext cx="945661" cy="304802"/>
            <a:chOff x="2829171" y="4571793"/>
            <a:chExt cx="945661" cy="304802"/>
          </a:xfrm>
        </p:grpSpPr>
        <p:cxnSp>
          <p:nvCxnSpPr>
            <p:cNvPr id="40" name="Gerade Verbindung mit Pfeil 39"/>
            <p:cNvCxnSpPr/>
            <p:nvPr/>
          </p:nvCxnSpPr>
          <p:spPr>
            <a:xfrm flipV="1">
              <a:off x="2829171" y="4571793"/>
              <a:ext cx="0" cy="304802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 Verbindung mit Pfeil 40"/>
            <p:cNvCxnSpPr/>
            <p:nvPr/>
          </p:nvCxnSpPr>
          <p:spPr>
            <a:xfrm flipV="1">
              <a:off x="3305908" y="4571793"/>
              <a:ext cx="0" cy="304802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 Verbindung mit Pfeil 41"/>
            <p:cNvCxnSpPr/>
            <p:nvPr/>
          </p:nvCxnSpPr>
          <p:spPr>
            <a:xfrm flipV="1">
              <a:off x="3774832" y="4571793"/>
              <a:ext cx="0" cy="304802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uppieren 44"/>
          <p:cNvGrpSpPr/>
          <p:nvPr/>
        </p:nvGrpSpPr>
        <p:grpSpPr>
          <a:xfrm>
            <a:off x="2606430" y="3368430"/>
            <a:ext cx="945661" cy="304802"/>
            <a:chOff x="2829171" y="4571793"/>
            <a:chExt cx="945661" cy="304802"/>
          </a:xfrm>
        </p:grpSpPr>
        <p:cxnSp>
          <p:nvCxnSpPr>
            <p:cNvPr id="46" name="Gerade Verbindung mit Pfeil 45"/>
            <p:cNvCxnSpPr/>
            <p:nvPr/>
          </p:nvCxnSpPr>
          <p:spPr>
            <a:xfrm flipV="1">
              <a:off x="2829171" y="4571793"/>
              <a:ext cx="0" cy="304802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Gerade Verbindung mit Pfeil 46"/>
            <p:cNvCxnSpPr/>
            <p:nvPr/>
          </p:nvCxnSpPr>
          <p:spPr>
            <a:xfrm flipV="1">
              <a:off x="3305908" y="4571793"/>
              <a:ext cx="0" cy="304802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Gerade Verbindung mit Pfeil 47"/>
            <p:cNvCxnSpPr/>
            <p:nvPr/>
          </p:nvCxnSpPr>
          <p:spPr>
            <a:xfrm flipV="1">
              <a:off x="3774832" y="4571793"/>
              <a:ext cx="0" cy="304802"/>
            </a:xfrm>
            <a:prstGeom prst="straightConnector1">
              <a:avLst/>
            </a:prstGeom>
            <a:ln>
              <a:solidFill>
                <a:schemeClr val="accent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uppieren 48"/>
          <p:cNvGrpSpPr/>
          <p:nvPr/>
        </p:nvGrpSpPr>
        <p:grpSpPr>
          <a:xfrm>
            <a:off x="2477476" y="3350356"/>
            <a:ext cx="945661" cy="304802"/>
            <a:chOff x="2829171" y="4571793"/>
            <a:chExt cx="945661" cy="304802"/>
          </a:xfrm>
        </p:grpSpPr>
        <p:cxnSp>
          <p:nvCxnSpPr>
            <p:cNvPr id="50" name="Gerade Verbindung mit Pfeil 49"/>
            <p:cNvCxnSpPr/>
            <p:nvPr/>
          </p:nvCxnSpPr>
          <p:spPr>
            <a:xfrm flipV="1">
              <a:off x="2829171" y="4571793"/>
              <a:ext cx="0" cy="304802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 Verbindung mit Pfeil 50"/>
            <p:cNvCxnSpPr/>
            <p:nvPr/>
          </p:nvCxnSpPr>
          <p:spPr>
            <a:xfrm flipV="1">
              <a:off x="3305908" y="4571793"/>
              <a:ext cx="0" cy="304802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 Verbindung mit Pfeil 51"/>
            <p:cNvCxnSpPr/>
            <p:nvPr/>
          </p:nvCxnSpPr>
          <p:spPr>
            <a:xfrm flipV="1">
              <a:off x="3774832" y="4571793"/>
              <a:ext cx="0" cy="304802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feld 53"/>
          <p:cNvSpPr txBox="1"/>
          <p:nvPr/>
        </p:nvSpPr>
        <p:spPr>
          <a:xfrm>
            <a:off x="962025" y="996950"/>
            <a:ext cx="100869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Post automatic fine delay : two data/clock phases illegal (</a:t>
            </a:r>
            <a:r>
              <a:rPr lang="en-GB" b="1" dirty="0" smtClean="0">
                <a:solidFill>
                  <a:srgbClr val="FF0000"/>
                </a:solidFill>
              </a:rPr>
              <a:t>red</a:t>
            </a:r>
            <a:r>
              <a:rPr lang="en-GB" dirty="0" smtClean="0"/>
              <a:t>), since after next re-configuration data might have moved by +/- one sub-tick </a:t>
            </a:r>
            <a:r>
              <a:rPr lang="en-GB" dirty="0" err="1" smtClean="0"/>
              <a:t>wrt</a:t>
            </a:r>
            <a:r>
              <a:rPr lang="en-GB" dirty="0" smtClean="0"/>
              <a:t> global clock and we would have moved data into next /previous BX</a:t>
            </a:r>
            <a:endParaRPr lang="en-GB" dirty="0"/>
          </a:p>
        </p:txBody>
      </p:sp>
      <p:sp>
        <p:nvSpPr>
          <p:cNvPr id="55" name="Textfeld 54"/>
          <p:cNvSpPr txBox="1"/>
          <p:nvPr/>
        </p:nvSpPr>
        <p:spPr>
          <a:xfrm>
            <a:off x="728291" y="4625074"/>
            <a:ext cx="10787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 case we see data/clock phase shown in </a:t>
            </a:r>
            <a:r>
              <a:rPr lang="en-GB" b="1" dirty="0" smtClean="0">
                <a:solidFill>
                  <a:srgbClr val="FF0000"/>
                </a:solidFill>
              </a:rPr>
              <a:t>red </a:t>
            </a:r>
            <a:r>
              <a:rPr lang="en-GB" dirty="0" smtClean="0"/>
              <a:t>we will have to add a delay of 1 or 2 </a:t>
            </a:r>
            <a:r>
              <a:rPr lang="en-GB" dirty="0" err="1" smtClean="0"/>
              <a:t>subticks</a:t>
            </a:r>
            <a:r>
              <a:rPr lang="en-GB" dirty="0" smtClean="0"/>
              <a:t> from the data base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1452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</Words>
  <Application>Microsoft Office PowerPoint</Application>
  <PresentationFormat>Breitbild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Schäfer, Dr. Ulrich</dc:creator>
  <cp:lastModifiedBy>Schäfer, Dr. Ulrich</cp:lastModifiedBy>
  <cp:revision>4</cp:revision>
  <dcterms:created xsi:type="dcterms:W3CDTF">2015-11-10T09:02:26Z</dcterms:created>
  <dcterms:modified xsi:type="dcterms:W3CDTF">2015-11-10T09:22:09Z</dcterms:modified>
</cp:coreProperties>
</file>