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98" r:id="rId3"/>
    <p:sldId id="275" r:id="rId4"/>
    <p:sldId id="280" r:id="rId5"/>
    <p:sldId id="297" r:id="rId6"/>
    <p:sldId id="299" r:id="rId7"/>
  </p:sldIdLst>
  <p:sldSz cx="9144000" cy="6858000" type="screen4x3"/>
  <p:notesSz cx="679132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äfer, Dr. Ulrich" initials="SDU" lastIdx="0" clrIdx="0">
    <p:extLst>
      <p:ext uri="{19B8F6BF-5375-455C-9EA6-DF929625EA0E}">
        <p15:presenceInfo xmlns:p15="http://schemas.microsoft.com/office/powerpoint/2012/main" userId="S-1-5-21-1997477047-1508330638-219632125-360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FC44"/>
    <a:srgbClr val="FF9966"/>
    <a:srgbClr val="07B97E"/>
    <a:srgbClr val="D703DC"/>
    <a:srgbClr val="FF9900"/>
    <a:srgbClr val="0CB428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83" autoAdjust="0"/>
  </p:normalViewPr>
  <p:slideViewPr>
    <p:cSldViewPr>
      <p:cViewPr varScale="1">
        <p:scale>
          <a:sx n="73" d="100"/>
          <a:sy n="73" d="100"/>
        </p:scale>
        <p:origin x="1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10"/>
        <p:guide pos="21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6360" y="0"/>
            <a:ext cx="2943383" cy="493555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11/10/2017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6360" y="9377534"/>
            <a:ext cx="2943383" cy="493554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847" y="3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11.10.2017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1363"/>
            <a:ext cx="4935537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72" tIns="45286" rIns="90572" bIns="45286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133" y="4689517"/>
            <a:ext cx="5433060" cy="4442698"/>
          </a:xfrm>
          <a:prstGeom prst="rect">
            <a:avLst/>
          </a:prstGeom>
        </p:spPr>
        <p:txBody>
          <a:bodyPr vert="horz" lIns="90572" tIns="45286" rIns="90572" bIns="45286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847" y="9377318"/>
            <a:ext cx="2942907" cy="493633"/>
          </a:xfrm>
          <a:prstGeom prst="rect">
            <a:avLst/>
          </a:prstGeom>
        </p:spPr>
        <p:txBody>
          <a:bodyPr vert="horz" lIns="90572" tIns="45286" rIns="90572" bIns="45286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7511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510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9764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765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10103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F6C69-5AA2-4517-AE3E-F3A88411F7F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653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DCS on </a:t>
            </a:r>
            <a:r>
              <a:rPr lang="en-GB" dirty="0" err="1" smtClean="0"/>
              <a:t>jFEX</a:t>
            </a:r>
            <a:r>
              <a:rPr lang="en-GB" dirty="0" smtClean="0"/>
              <a:t> and L1Topo in Phase-1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>
              <a:sym typeface="Wingdings" panose="05000000000000000000" pitchFamily="2" charset="2"/>
            </a:endParaRPr>
          </a:p>
          <a:p>
            <a:endParaRPr lang="en-GB" dirty="0">
              <a:sym typeface="Wingdings" panose="05000000000000000000" pitchFamily="2" charset="2"/>
            </a:endParaRPr>
          </a:p>
          <a:p>
            <a:endParaRPr lang="en-GB" dirty="0" smtClean="0">
              <a:sym typeface="Wingdings" panose="05000000000000000000" pitchFamily="2" charset="2"/>
            </a:endParaRPr>
          </a:p>
          <a:p>
            <a:r>
              <a:rPr lang="en-GB" dirty="0" smtClean="0">
                <a:sym typeface="Wingdings" panose="05000000000000000000" pitchFamily="2" charset="2"/>
              </a:rPr>
              <a:t>Christian/</a:t>
            </a:r>
            <a:r>
              <a:rPr lang="en-GB" dirty="0" err="1" smtClean="0">
                <a:sym typeface="Wingdings" panose="05000000000000000000" pitchFamily="2" charset="2"/>
              </a:rPr>
              <a:t>Duc</a:t>
            </a:r>
            <a:r>
              <a:rPr lang="en-GB" dirty="0" smtClean="0">
                <a:sym typeface="Wingdings" panose="05000000000000000000" pitchFamily="2" charset="2"/>
              </a:rPr>
              <a:t>/</a:t>
            </a:r>
            <a:r>
              <a:rPr lang="en-GB" smtClean="0">
                <a:sym typeface="Wingdings" panose="05000000000000000000" pitchFamily="2" charset="2"/>
              </a:rPr>
              <a:t>Uli, </a:t>
            </a:r>
            <a:r>
              <a:rPr lang="en-GB" dirty="0" smtClean="0">
                <a:sym typeface="Wingdings" panose="05000000000000000000" pitchFamily="2" charset="2"/>
              </a:rPr>
              <a:t>Mainz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687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Pre-history</a:t>
            </a:r>
            <a:r>
              <a:rPr lang="de-DE" dirty="0" smtClean="0"/>
              <a:t>: </a:t>
            </a:r>
            <a:r>
              <a:rPr lang="de-DE" dirty="0" err="1" smtClean="0"/>
              <a:t>Topo</a:t>
            </a:r>
            <a:r>
              <a:rPr lang="de-DE" dirty="0" smtClean="0"/>
              <a:t> in Phase-0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LAPP </a:t>
            </a:r>
            <a:r>
              <a:rPr lang="de-DE" b="1" dirty="0" smtClean="0"/>
              <a:t>IPMC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 on L1Topo</a:t>
            </a:r>
          </a:p>
          <a:p>
            <a:pPr lvl="1"/>
            <a:r>
              <a:rPr lang="de-DE" dirty="0" smtClean="0"/>
              <a:t>Initial </a:t>
            </a:r>
            <a:r>
              <a:rPr lang="de-DE" dirty="0" err="1" smtClean="0"/>
              <a:t>firmware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Adam</a:t>
            </a:r>
          </a:p>
          <a:p>
            <a:pPr lvl="1"/>
            <a:r>
              <a:rPr lang="de-DE" dirty="0" err="1" smtClean="0"/>
              <a:t>Readout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all </a:t>
            </a:r>
            <a:r>
              <a:rPr lang="de-DE" dirty="0" err="1" smtClean="0"/>
              <a:t>sensors</a:t>
            </a:r>
            <a:r>
              <a:rPr lang="de-DE" dirty="0" smtClean="0"/>
              <a:t>, handle </a:t>
            </a:r>
            <a:r>
              <a:rPr lang="de-DE" dirty="0" err="1" smtClean="0"/>
              <a:t>switch</a:t>
            </a:r>
            <a:r>
              <a:rPr lang="de-DE" dirty="0" smtClean="0"/>
              <a:t>, power </a:t>
            </a:r>
            <a:r>
              <a:rPr lang="de-DE" dirty="0" err="1" smtClean="0"/>
              <a:t>negotiation</a:t>
            </a:r>
            <a:endParaRPr lang="de-DE" dirty="0" smtClean="0"/>
          </a:p>
          <a:p>
            <a:pPr lvl="1"/>
            <a:r>
              <a:rPr lang="de-DE" dirty="0" smtClean="0"/>
              <a:t>Not </a:t>
            </a:r>
            <a:r>
              <a:rPr lang="de-DE" dirty="0" err="1" smtClean="0"/>
              <a:t>currently</a:t>
            </a:r>
            <a:r>
              <a:rPr lang="de-DE" dirty="0" smtClean="0"/>
              <a:t> in </a:t>
            </a:r>
            <a:r>
              <a:rPr lang="de-DE" dirty="0" err="1" smtClean="0"/>
              <a:t>use</a:t>
            </a:r>
            <a:endParaRPr lang="de-DE" dirty="0" smtClean="0"/>
          </a:p>
          <a:p>
            <a:r>
              <a:rPr lang="de-DE" dirty="0" smtClean="0"/>
              <a:t>Additional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endParaRPr lang="de-DE" dirty="0" smtClean="0"/>
          </a:p>
          <a:p>
            <a:pPr lvl="1"/>
            <a:r>
              <a:rPr lang="de-DE" dirty="0" err="1" smtClean="0"/>
              <a:t>Some</a:t>
            </a:r>
            <a:r>
              <a:rPr lang="de-DE" dirty="0" smtClean="0"/>
              <a:t> environmental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collected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control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processor</a:t>
            </a:r>
            <a:r>
              <a:rPr lang="de-DE" dirty="0" smtClean="0"/>
              <a:t> FPGAs</a:t>
            </a:r>
          </a:p>
          <a:p>
            <a:pPr lvl="2"/>
            <a:r>
              <a:rPr lang="de-DE" dirty="0" err="1" smtClean="0"/>
              <a:t>Direct</a:t>
            </a:r>
            <a:r>
              <a:rPr lang="de-DE" dirty="0" smtClean="0"/>
              <a:t> FPGA-internal </a:t>
            </a:r>
            <a:r>
              <a:rPr lang="de-DE" dirty="0" err="1" smtClean="0"/>
              <a:t>sensing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temperatures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voltages</a:t>
            </a:r>
            <a:endParaRPr lang="de-DE" dirty="0" smtClean="0"/>
          </a:p>
          <a:p>
            <a:pPr lvl="1"/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devices</a:t>
            </a:r>
            <a:r>
              <a:rPr lang="de-DE" dirty="0" smtClean="0"/>
              <a:t> </a:t>
            </a:r>
            <a:r>
              <a:rPr lang="de-DE" dirty="0" err="1" smtClean="0"/>
              <a:t>controlled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monitored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I2C (</a:t>
            </a:r>
            <a:r>
              <a:rPr lang="de-DE" dirty="0" err="1" smtClean="0"/>
              <a:t>opto</a:t>
            </a:r>
            <a:r>
              <a:rPr lang="de-DE" dirty="0" smtClean="0"/>
              <a:t> </a:t>
            </a:r>
            <a:r>
              <a:rPr lang="de-DE" dirty="0" err="1" smtClean="0"/>
              <a:t>devices</a:t>
            </a:r>
            <a:r>
              <a:rPr lang="de-DE" dirty="0" smtClean="0"/>
              <a:t>, </a:t>
            </a:r>
            <a:r>
              <a:rPr lang="de-DE" dirty="0" err="1" smtClean="0"/>
              <a:t>clock</a:t>
            </a:r>
            <a:r>
              <a:rPr lang="de-DE" dirty="0" smtClean="0"/>
              <a:t> </a:t>
            </a:r>
            <a:r>
              <a:rPr lang="de-DE" dirty="0" err="1" smtClean="0"/>
              <a:t>conditioners</a:t>
            </a:r>
            <a:r>
              <a:rPr lang="de-DE" dirty="0" smtClean="0"/>
              <a:t>,…)</a:t>
            </a:r>
          </a:p>
          <a:p>
            <a:pPr lvl="1"/>
            <a:r>
              <a:rPr lang="de-DE" dirty="0" smtClean="0"/>
              <a:t>Sub-set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these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sent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DCS via </a:t>
            </a:r>
            <a:r>
              <a:rPr lang="de-DE" b="1" dirty="0" err="1" smtClean="0"/>
              <a:t>IPbus</a:t>
            </a:r>
            <a:r>
              <a:rPr lang="de-DE" dirty="0" smtClean="0"/>
              <a:t>/OPC </a:t>
            </a:r>
            <a:r>
              <a:rPr lang="de-DE" dirty="0" err="1" smtClean="0"/>
              <a:t>server</a:t>
            </a:r>
            <a:endParaRPr lang="de-DE" dirty="0" smtClean="0"/>
          </a:p>
          <a:p>
            <a:pPr lvl="2"/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4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L1Topo / </a:t>
            </a:r>
            <a:r>
              <a:rPr lang="de-DE" dirty="0" err="1" smtClean="0"/>
              <a:t>jFEX</a:t>
            </a:r>
            <a:r>
              <a:rPr lang="de-DE" dirty="0" smtClean="0"/>
              <a:t> @ Phase-1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28564" y="775972"/>
            <a:ext cx="8715436" cy="1296144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New </a:t>
            </a:r>
            <a:r>
              <a:rPr lang="de-DE" b="1" dirty="0" smtClean="0"/>
              <a:t>L1Topo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</a:t>
            </a:r>
            <a:r>
              <a:rPr lang="de-DE" b="1" dirty="0" err="1" smtClean="0"/>
              <a:t>jFEX</a:t>
            </a:r>
            <a:r>
              <a:rPr lang="de-DE" dirty="0" smtClean="0"/>
              <a:t> </a:t>
            </a:r>
            <a:r>
              <a:rPr lang="de-DE" dirty="0" err="1" smtClean="0"/>
              <a:t>mainboard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endParaRPr lang="de-DE" dirty="0" smtClean="0"/>
          </a:p>
          <a:p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processors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twelve</a:t>
            </a:r>
            <a:r>
              <a:rPr lang="de-DE" dirty="0" smtClean="0"/>
              <a:t> 12-way </a:t>
            </a:r>
            <a:r>
              <a:rPr lang="de-DE" dirty="0" err="1" smtClean="0"/>
              <a:t>optos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endParaRPr lang="de-DE" dirty="0" smtClean="0"/>
          </a:p>
          <a:p>
            <a:r>
              <a:rPr lang="de-DE" dirty="0" smtClean="0"/>
              <a:t>Extension </a:t>
            </a:r>
            <a:r>
              <a:rPr lang="de-DE" dirty="0" err="1" smtClean="0"/>
              <a:t>mezzanine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added</a:t>
            </a:r>
            <a:r>
              <a:rPr lang="de-DE" dirty="0" smtClean="0"/>
              <a:t> </a:t>
            </a:r>
            <a:r>
              <a:rPr lang="de-DE" dirty="0" err="1" smtClean="0"/>
              <a:t>electrical</a:t>
            </a:r>
            <a:r>
              <a:rPr lang="de-DE" dirty="0" smtClean="0"/>
              <a:t> out </a:t>
            </a:r>
            <a:r>
              <a:rPr lang="de-DE" dirty="0" err="1" smtClean="0"/>
              <a:t>to</a:t>
            </a:r>
            <a:r>
              <a:rPr lang="de-DE" dirty="0" smtClean="0"/>
              <a:t> CTP </a:t>
            </a:r>
            <a:endParaRPr lang="de-DE" dirty="0"/>
          </a:p>
        </p:txBody>
      </p:sp>
      <p:sp>
        <p:nvSpPr>
          <p:cNvPr id="12" name="Inhaltsplatzhalter 2"/>
          <p:cNvSpPr txBox="1">
            <a:spLocks/>
          </p:cNvSpPr>
          <p:nvPr/>
        </p:nvSpPr>
        <p:spPr>
          <a:xfrm>
            <a:off x="4860032" y="2410909"/>
            <a:ext cx="4141124" cy="416293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 smtClean="0"/>
              <a:t> </a:t>
            </a:r>
            <a:r>
              <a:rPr lang="de-DE" dirty="0" smtClean="0">
                <a:sym typeface="Wingdings" panose="05000000000000000000" pitchFamily="2" charset="2"/>
              </a:rPr>
              <a:t> </a:t>
            </a:r>
            <a:r>
              <a:rPr lang="de-DE" b="1" dirty="0" err="1" smtClean="0"/>
              <a:t>jFEX</a:t>
            </a:r>
            <a:r>
              <a:rPr lang="de-DE" dirty="0" smtClean="0"/>
              <a:t> 1st prototype:</a:t>
            </a:r>
          </a:p>
          <a:p>
            <a:r>
              <a:rPr lang="de-DE" dirty="0" smtClean="0"/>
              <a:t>Final prototype in </a:t>
            </a:r>
            <a:r>
              <a:rPr lang="de-DE" dirty="0" err="1" smtClean="0"/>
              <a:t>production</a:t>
            </a:r>
            <a:endParaRPr lang="de-DE" dirty="0" smtClean="0"/>
          </a:p>
          <a:p>
            <a:r>
              <a:rPr lang="de-DE" dirty="0" err="1" smtClean="0"/>
              <a:t>Available</a:t>
            </a:r>
            <a:r>
              <a:rPr lang="de-DE" dirty="0" smtClean="0"/>
              <a:t> MZ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month</a:t>
            </a:r>
            <a:endParaRPr lang="de-DE" dirty="0" smtClean="0"/>
          </a:p>
          <a:p>
            <a:r>
              <a:rPr lang="de-DE" dirty="0" err="1" smtClean="0"/>
              <a:t>Both</a:t>
            </a:r>
            <a:r>
              <a:rPr lang="de-DE" dirty="0" smtClean="0"/>
              <a:t> L1Topo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jFEX</a:t>
            </a:r>
            <a:r>
              <a:rPr lang="de-DE" dirty="0" smtClean="0"/>
              <a:t> carry LAPP IPMC</a:t>
            </a:r>
          </a:p>
          <a:p>
            <a:r>
              <a:rPr lang="de-DE" dirty="0" err="1" smtClean="0"/>
              <a:t>Probably</a:t>
            </a:r>
            <a:r>
              <a:rPr lang="de-DE" dirty="0" smtClean="0"/>
              <a:t> </a:t>
            </a:r>
            <a:r>
              <a:rPr lang="de-DE" dirty="0" err="1" smtClean="0"/>
              <a:t>move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a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convenient</a:t>
            </a:r>
            <a:r>
              <a:rPr lang="de-DE" dirty="0" smtClean="0"/>
              <a:t> </a:t>
            </a:r>
            <a:r>
              <a:rPr lang="de-DE" dirty="0" err="1" smtClean="0"/>
              <a:t>place</a:t>
            </a:r>
            <a:r>
              <a:rPr lang="de-DE" dirty="0" smtClean="0"/>
              <a:t> on L1Topo</a:t>
            </a:r>
          </a:p>
        </p:txBody>
      </p:sp>
      <p:grpSp>
        <p:nvGrpSpPr>
          <p:cNvPr id="25" name="Gruppieren 24"/>
          <p:cNvGrpSpPr/>
          <p:nvPr/>
        </p:nvGrpSpPr>
        <p:grpSpPr>
          <a:xfrm>
            <a:off x="467543" y="2216131"/>
            <a:ext cx="4320481" cy="4210996"/>
            <a:chOff x="467543" y="785950"/>
            <a:chExt cx="4320481" cy="4210996"/>
          </a:xfrm>
        </p:grpSpPr>
        <p:grpSp>
          <p:nvGrpSpPr>
            <p:cNvPr id="16" name="Gruppieren 15"/>
            <p:cNvGrpSpPr/>
            <p:nvPr/>
          </p:nvGrpSpPr>
          <p:grpSpPr>
            <a:xfrm>
              <a:off x="467543" y="785950"/>
              <a:ext cx="4320481" cy="4210996"/>
              <a:chOff x="467543" y="785950"/>
              <a:chExt cx="4320481" cy="4210996"/>
            </a:xfrm>
          </p:grpSpPr>
          <p:pic>
            <p:nvPicPr>
              <p:cNvPr id="9" name="Grafik 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7543" y="785950"/>
                <a:ext cx="4320481" cy="4210996"/>
              </a:xfrm>
              <a:prstGeom prst="rect">
                <a:avLst/>
              </a:prstGeom>
            </p:spPr>
          </p:pic>
          <p:sp>
            <p:nvSpPr>
              <p:cNvPr id="13" name="Rechteck 12"/>
              <p:cNvSpPr/>
              <p:nvPr/>
            </p:nvSpPr>
            <p:spPr>
              <a:xfrm>
                <a:off x="1241629" y="980728"/>
                <a:ext cx="2034227" cy="1008112"/>
              </a:xfrm>
              <a:prstGeom prst="rect">
                <a:avLst/>
              </a:prstGeom>
              <a:noFill/>
              <a:ln w="476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4" name="Rechteck 13"/>
              <p:cNvSpPr/>
              <p:nvPr/>
            </p:nvSpPr>
            <p:spPr>
              <a:xfrm>
                <a:off x="2054279" y="2564904"/>
                <a:ext cx="2085673" cy="936104"/>
              </a:xfrm>
              <a:prstGeom prst="rect">
                <a:avLst/>
              </a:prstGeom>
              <a:noFill/>
              <a:ln w="476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Rechteck 14"/>
              <p:cNvSpPr/>
              <p:nvPr/>
            </p:nvSpPr>
            <p:spPr>
              <a:xfrm>
                <a:off x="611560" y="3501008"/>
                <a:ext cx="1368152" cy="1368152"/>
              </a:xfrm>
              <a:prstGeom prst="rect">
                <a:avLst/>
              </a:prstGeom>
              <a:noFill/>
              <a:ln w="4762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cxnSp>
          <p:nvCxnSpPr>
            <p:cNvPr id="18" name="Gerade Verbindung mit Pfeil 17"/>
            <p:cNvCxnSpPr/>
            <p:nvPr/>
          </p:nvCxnSpPr>
          <p:spPr>
            <a:xfrm flipH="1">
              <a:off x="4444344" y="1978487"/>
              <a:ext cx="343680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mit Pfeil 21"/>
            <p:cNvCxnSpPr/>
            <p:nvPr/>
          </p:nvCxnSpPr>
          <p:spPr>
            <a:xfrm flipH="1">
              <a:off x="4444344" y="1700808"/>
              <a:ext cx="343680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mit Pfeil 22"/>
            <p:cNvCxnSpPr/>
            <p:nvPr/>
          </p:nvCxnSpPr>
          <p:spPr>
            <a:xfrm flipH="1">
              <a:off x="4444344" y="1412776"/>
              <a:ext cx="343680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 flipH="1">
              <a:off x="4444344" y="1124744"/>
              <a:ext cx="343680" cy="0"/>
            </a:xfrm>
            <a:prstGeom prst="straightConnector1">
              <a:avLst/>
            </a:prstGeom>
            <a:ln w="4762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hteck 25"/>
          <p:cNvSpPr/>
          <p:nvPr/>
        </p:nvSpPr>
        <p:spPr>
          <a:xfrm>
            <a:off x="1475657" y="1254649"/>
            <a:ext cx="5256584" cy="313411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791580" y="1640067"/>
            <a:ext cx="3060339" cy="360041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Rechteck 28"/>
          <p:cNvSpPr/>
          <p:nvPr/>
        </p:nvSpPr>
        <p:spPr>
          <a:xfrm>
            <a:off x="841054" y="3047572"/>
            <a:ext cx="346570" cy="1461547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Rechteck 29"/>
          <p:cNvSpPr/>
          <p:nvPr/>
        </p:nvSpPr>
        <p:spPr>
          <a:xfrm>
            <a:off x="6047656" y="4344266"/>
            <a:ext cx="1692110" cy="344708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35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L1Topo </a:t>
            </a:r>
            <a:r>
              <a:rPr lang="de-DE" dirty="0" err="1" smtClean="0"/>
              <a:t>module</a:t>
            </a:r>
            <a:r>
              <a:rPr lang="de-DE" dirty="0" smtClean="0"/>
              <a:t> block </a:t>
            </a:r>
            <a:r>
              <a:rPr lang="de-DE" dirty="0" err="1" smtClean="0"/>
              <a:t>diagram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206" name="Grafik 20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144673"/>
            <a:ext cx="7572693" cy="4804607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012160" y="5229200"/>
            <a:ext cx="1728192" cy="432048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4875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L1Topo </a:t>
            </a:r>
            <a:r>
              <a:rPr lang="de-DE" dirty="0" err="1" smtClean="0"/>
              <a:t>components</a:t>
            </a:r>
            <a:r>
              <a:rPr lang="de-DE" dirty="0" smtClean="0"/>
              <a:t> </a:t>
            </a:r>
            <a:r>
              <a:rPr lang="de-DE" dirty="0" err="1" smtClean="0"/>
              <a:t>placement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6" name="Picture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0230" y="1676400"/>
            <a:ext cx="5463540" cy="3505200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11" name="Rechteck 10"/>
          <p:cNvSpPr/>
          <p:nvPr/>
        </p:nvSpPr>
        <p:spPr>
          <a:xfrm>
            <a:off x="5292080" y="3140968"/>
            <a:ext cx="360040" cy="1163030"/>
          </a:xfrm>
          <a:prstGeom prst="rect">
            <a:avLst/>
          </a:prstGeom>
          <a:noFill/>
          <a:ln w="476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/>
        </p:nvSpPr>
        <p:spPr>
          <a:xfrm>
            <a:off x="4788024" y="5279171"/>
            <a:ext cx="2592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b="1" dirty="0" smtClean="0">
                <a:solidFill>
                  <a:srgbClr val="FFC000"/>
                </a:solidFill>
              </a:rPr>
              <a:t>IPMC</a:t>
            </a:r>
            <a:endParaRPr lang="de-DE" sz="4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0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IPMC / Environmental </a:t>
            </a:r>
            <a:r>
              <a:rPr lang="de-DE" dirty="0" err="1" smtClean="0"/>
              <a:t>sensors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IPMC design </a:t>
            </a:r>
            <a:r>
              <a:rPr lang="de-DE" dirty="0" err="1" smtClean="0"/>
              <a:t>copied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current</a:t>
            </a:r>
            <a:r>
              <a:rPr lang="de-DE" dirty="0" smtClean="0"/>
              <a:t> L1Topo</a:t>
            </a:r>
          </a:p>
          <a:p>
            <a:r>
              <a:rPr lang="de-DE" dirty="0" smtClean="0"/>
              <a:t>IPMC not </a:t>
            </a:r>
            <a:r>
              <a:rPr lang="de-DE" dirty="0" err="1" smtClean="0"/>
              <a:t>yet</a:t>
            </a:r>
            <a:r>
              <a:rPr lang="de-DE" dirty="0" smtClean="0"/>
              <a:t> </a:t>
            </a:r>
            <a:r>
              <a:rPr lang="de-DE" dirty="0" err="1" smtClean="0"/>
              <a:t>functional</a:t>
            </a:r>
            <a:r>
              <a:rPr lang="de-DE" dirty="0" smtClean="0"/>
              <a:t> on </a:t>
            </a:r>
            <a:r>
              <a:rPr lang="de-DE" dirty="0" err="1" smtClean="0"/>
              <a:t>jFEX</a:t>
            </a:r>
            <a:r>
              <a:rPr lang="de-DE" dirty="0" smtClean="0"/>
              <a:t> 1st prototype.</a:t>
            </a:r>
          </a:p>
          <a:p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work</a:t>
            </a:r>
            <a:r>
              <a:rPr lang="de-DE" dirty="0" smtClean="0"/>
              <a:t>. Adam + NN</a:t>
            </a:r>
          </a:p>
          <a:p>
            <a:r>
              <a:rPr lang="de-DE" dirty="0" err="1" smtClean="0"/>
              <a:t>Coherent</a:t>
            </a:r>
            <a:r>
              <a:rPr lang="de-DE" dirty="0" smtClean="0"/>
              <a:t> </a:t>
            </a:r>
            <a:r>
              <a:rPr lang="de-DE" dirty="0" err="1" smtClean="0"/>
              <a:t>scheme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jFEX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new</a:t>
            </a:r>
            <a:r>
              <a:rPr lang="de-DE" dirty="0" smtClean="0"/>
              <a:t> L1Topo</a:t>
            </a:r>
          </a:p>
          <a:p>
            <a:r>
              <a:rPr lang="de-DE" dirty="0" smtClean="0"/>
              <a:t>All I2C </a:t>
            </a:r>
            <a:r>
              <a:rPr lang="de-DE" dirty="0" err="1" smtClean="0"/>
              <a:t>sensing</a:t>
            </a:r>
            <a:r>
              <a:rPr lang="de-DE" dirty="0" smtClean="0"/>
              <a:t> </a:t>
            </a:r>
            <a:r>
              <a:rPr lang="de-DE" dirty="0" err="1" smtClean="0"/>
              <a:t>goes</a:t>
            </a:r>
            <a:r>
              <a:rPr lang="de-DE" dirty="0" smtClean="0"/>
              <a:t> via </a:t>
            </a:r>
            <a:r>
              <a:rPr lang="de-DE" dirty="0" err="1" smtClean="0"/>
              <a:t>mezzanine</a:t>
            </a:r>
            <a:endParaRPr lang="de-DE" dirty="0" smtClean="0"/>
          </a:p>
          <a:p>
            <a:r>
              <a:rPr lang="de-DE" dirty="0" smtClean="0"/>
              <a:t>Route </a:t>
            </a:r>
            <a:r>
              <a:rPr lang="de-DE" dirty="0" err="1" smtClean="0"/>
              <a:t>any</a:t>
            </a:r>
            <a:r>
              <a:rPr lang="de-DE" dirty="0" smtClean="0"/>
              <a:t> vital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IPMC</a:t>
            </a:r>
          </a:p>
          <a:p>
            <a:r>
              <a:rPr lang="de-DE" dirty="0" err="1" smtClean="0"/>
              <a:t>Probably</a:t>
            </a:r>
            <a:r>
              <a:rPr lang="de-DE" dirty="0" smtClean="0"/>
              <a:t> </a:t>
            </a:r>
            <a:r>
              <a:rPr lang="de-DE" dirty="0" err="1" smtClean="0"/>
              <a:t>small</a:t>
            </a:r>
            <a:r>
              <a:rPr lang="de-DE" dirty="0" smtClean="0"/>
              <a:t> </a:t>
            </a: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only</a:t>
            </a:r>
            <a:r>
              <a:rPr lang="de-DE" dirty="0" smtClean="0"/>
              <a:t>: </a:t>
            </a:r>
          </a:p>
          <a:p>
            <a:pPr lvl="1"/>
            <a:r>
              <a:rPr lang="de-DE" dirty="0" err="1" smtClean="0"/>
              <a:t>few</a:t>
            </a:r>
            <a:r>
              <a:rPr lang="de-DE" dirty="0" smtClean="0"/>
              <a:t> </a:t>
            </a:r>
            <a:r>
              <a:rPr lang="de-DE" dirty="0" err="1" smtClean="0"/>
              <a:t>voltages</a:t>
            </a:r>
            <a:r>
              <a:rPr lang="de-DE" dirty="0" smtClean="0"/>
              <a:t> </a:t>
            </a:r>
          </a:p>
          <a:p>
            <a:pPr lvl="1"/>
            <a:r>
              <a:rPr lang="de-DE" dirty="0" smtClean="0"/>
              <a:t>FPGA </a:t>
            </a:r>
            <a:r>
              <a:rPr lang="de-DE" dirty="0" err="1" smtClean="0"/>
              <a:t>temperatures</a:t>
            </a:r>
            <a:endParaRPr lang="de-DE" dirty="0" smtClean="0"/>
          </a:p>
          <a:p>
            <a:pPr lvl="1"/>
            <a:r>
              <a:rPr lang="de-DE" dirty="0" smtClean="0"/>
              <a:t>FPGA </a:t>
            </a:r>
            <a:r>
              <a:rPr lang="de-DE" dirty="0" err="1" smtClean="0"/>
              <a:t>configuration</a:t>
            </a:r>
            <a:r>
              <a:rPr lang="de-DE" dirty="0" smtClean="0"/>
              <a:t>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DCS ???</a:t>
            </a:r>
          </a:p>
          <a:p>
            <a:r>
              <a:rPr lang="de-DE" dirty="0" smtClean="0"/>
              <a:t>Additional expert </a:t>
            </a:r>
            <a:r>
              <a:rPr lang="de-DE" dirty="0" err="1" smtClean="0"/>
              <a:t>level</a:t>
            </a:r>
            <a:r>
              <a:rPr lang="de-DE" dirty="0" smtClean="0"/>
              <a:t> </a:t>
            </a:r>
            <a:r>
              <a:rPr lang="de-DE" dirty="0" err="1" smtClean="0"/>
              <a:t>interface</a:t>
            </a:r>
            <a:r>
              <a:rPr lang="de-DE" dirty="0" smtClean="0"/>
              <a:t> </a:t>
            </a:r>
            <a:r>
              <a:rPr lang="de-DE" dirty="0" err="1" smtClean="0"/>
              <a:t>into</a:t>
            </a:r>
            <a:r>
              <a:rPr lang="de-DE" dirty="0" smtClean="0"/>
              <a:t> </a:t>
            </a:r>
            <a:r>
              <a:rPr lang="de-DE" dirty="0" err="1" smtClean="0"/>
              <a:t>IPbus</a:t>
            </a:r>
            <a:endParaRPr lang="de-DE" dirty="0" smtClean="0"/>
          </a:p>
          <a:p>
            <a:pPr lvl="1"/>
            <a:r>
              <a:rPr lang="de-DE" dirty="0" err="1" smtClean="0"/>
              <a:t>Might</a:t>
            </a:r>
            <a:r>
              <a:rPr lang="de-DE" dirty="0" smtClean="0"/>
              <a:t> not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exported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DCS (</a:t>
            </a:r>
            <a:r>
              <a:rPr lang="de-DE" dirty="0" err="1" smtClean="0"/>
              <a:t>tbd</a:t>
            </a:r>
            <a:r>
              <a:rPr lang="de-DE" dirty="0" smtClean="0"/>
              <a:t>)</a:t>
            </a:r>
          </a:p>
          <a:p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Set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required</a:t>
            </a:r>
            <a:r>
              <a:rPr lang="de-DE" dirty="0" smtClean="0"/>
              <a:t> DCS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concept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expert </a:t>
            </a:r>
            <a:r>
              <a:rPr lang="de-DE" dirty="0" err="1" smtClean="0"/>
              <a:t>level</a:t>
            </a:r>
            <a:r>
              <a:rPr lang="de-DE" dirty="0" smtClean="0"/>
              <a:t> </a:t>
            </a:r>
            <a:r>
              <a:rPr lang="de-DE" dirty="0" err="1" smtClean="0"/>
              <a:t>access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extended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set</a:t>
            </a:r>
            <a:r>
              <a:rPr lang="de-DE" dirty="0" smtClean="0"/>
              <a:t> </a:t>
            </a:r>
            <a:r>
              <a:rPr lang="de-DE" dirty="0" err="1" smtClean="0"/>
              <a:t>under</a:t>
            </a:r>
            <a:r>
              <a:rPr lang="de-DE" dirty="0" smtClean="0"/>
              <a:t> </a:t>
            </a:r>
            <a:r>
              <a:rPr lang="de-DE" dirty="0" err="1" smtClean="0"/>
              <a:t>discussion</a:t>
            </a: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… </a:t>
            </a:r>
            <a:r>
              <a:rPr lang="de-DE" dirty="0" err="1" smtClean="0"/>
              <a:t>Shelf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r>
              <a:rPr lang="de-DE" dirty="0" smtClean="0"/>
              <a:t> </a:t>
            </a:r>
            <a:r>
              <a:rPr lang="de-DE" dirty="0" err="1" smtClean="0"/>
              <a:t>monitoring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anyway</a:t>
            </a:r>
            <a:r>
              <a:rPr lang="de-DE" dirty="0" smtClean="0"/>
              <a:t> </a:t>
            </a:r>
            <a:r>
              <a:rPr lang="de-DE" dirty="0" err="1" smtClean="0"/>
              <a:t>complement</a:t>
            </a:r>
            <a:r>
              <a:rPr lang="de-DE" dirty="0" smtClean="0"/>
              <a:t> </a:t>
            </a:r>
            <a:r>
              <a:rPr lang="de-DE" dirty="0" err="1" smtClean="0"/>
              <a:t>module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r>
              <a:rPr lang="de-DE" dirty="0" smtClean="0"/>
              <a:t> </a:t>
            </a:r>
            <a:r>
              <a:rPr lang="de-DE" dirty="0" err="1" smtClean="0"/>
              <a:t>monitoring</a:t>
            </a:r>
            <a:r>
              <a:rPr lang="de-DE" smtClean="0"/>
              <a:t>…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244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Bildschirmpräsentation (4:3)</PresentationFormat>
  <Paragraphs>61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Wingdings</vt:lpstr>
      <vt:lpstr>Larissa-Design</vt:lpstr>
      <vt:lpstr>DCS on jFEX and L1Topo in Phase-1</vt:lpstr>
      <vt:lpstr>Pre-history: Topo in Phase-0</vt:lpstr>
      <vt:lpstr>L1Topo / jFEX @ Phase-1</vt:lpstr>
      <vt:lpstr>L1Topo module block diagram</vt:lpstr>
      <vt:lpstr>L1Topo components placement</vt:lpstr>
      <vt:lpstr>IPMC / Environmental sensors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1320</cp:revision>
  <cp:lastPrinted>2014-07-16T13:05:00Z</cp:lastPrinted>
  <dcterms:created xsi:type="dcterms:W3CDTF">2009-12-08T11:59:40Z</dcterms:created>
  <dcterms:modified xsi:type="dcterms:W3CDTF">2017-10-11T13:42:21Z</dcterms:modified>
</cp:coreProperties>
</file>