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259" r:id="rId4"/>
    <p:sldId id="269" r:id="rId5"/>
    <p:sldId id="265" r:id="rId6"/>
    <p:sldId id="271" r:id="rId7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CCFF"/>
    <a:srgbClr val="FFCCC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6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0599" tIns="45299" rIns="90599" bIns="4529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0599" tIns="45299" rIns="90599" bIns="45299" rtlCol="0"/>
          <a:lstStyle>
            <a:lvl1pPr algn="r">
              <a:defRPr sz="1200"/>
            </a:lvl1pPr>
          </a:lstStyle>
          <a:p>
            <a:fld id="{07133541-3CC2-40C9-A779-BA3CC8CA0452}" type="datetimeFigureOut">
              <a:rPr lang="en-GB" smtClean="0"/>
              <a:t>06/07/2017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3633"/>
          </a:xfrm>
          <a:prstGeom prst="rect">
            <a:avLst/>
          </a:prstGeom>
        </p:spPr>
        <p:txBody>
          <a:bodyPr vert="horz" lIns="90599" tIns="45299" rIns="90599" bIns="4529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0599" tIns="45299" rIns="90599" bIns="45299" rtlCol="0" anchor="b"/>
          <a:lstStyle>
            <a:lvl1pPr algn="r">
              <a:defRPr sz="1200"/>
            </a:lvl1pPr>
          </a:lstStyle>
          <a:p>
            <a:fld id="{9A124AA3-57D5-4CA6-90E1-DF6FD52B756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240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0599" tIns="45299" rIns="90599" bIns="4529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0599" tIns="45299" rIns="90599" bIns="45299" rtlCol="0"/>
          <a:lstStyle>
            <a:lvl1pPr algn="r">
              <a:defRPr sz="1200"/>
            </a:lvl1pPr>
          </a:lstStyle>
          <a:p>
            <a:fld id="{CC4D6379-8DF8-4FC4-87E8-F22D5491B663}" type="datetimeFigureOut">
              <a:rPr lang="en-GB" smtClean="0"/>
              <a:t>06/07/2017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99" tIns="45299" rIns="90599" bIns="4529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vert="horz" lIns="90599" tIns="45299" rIns="90599" bIns="4529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45659" cy="493633"/>
          </a:xfrm>
          <a:prstGeom prst="rect">
            <a:avLst/>
          </a:prstGeom>
        </p:spPr>
        <p:txBody>
          <a:bodyPr vert="horz" lIns="90599" tIns="45299" rIns="90599" bIns="4529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0599" tIns="45299" rIns="90599" bIns="45299" rtlCol="0" anchor="b"/>
          <a:lstStyle>
            <a:lvl1pPr algn="r">
              <a:defRPr sz="1200"/>
            </a:lvl1pPr>
          </a:lstStyle>
          <a:p>
            <a:fld id="{FEDA3FDC-94A0-45A8-8886-BC0110594A10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218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57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38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27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472608"/>
          </a:xfrm>
        </p:spPr>
        <p:txBody>
          <a:bodyPr/>
          <a:lstStyle>
            <a:lvl1pPr>
              <a:defRPr sz="1800" baseline="0">
                <a:solidFill>
                  <a:srgbClr val="0070C0"/>
                </a:solidFill>
              </a:defRPr>
            </a:lvl1pPr>
            <a:lvl2pPr>
              <a:defRPr sz="1600"/>
            </a:lvl2pPr>
            <a:lvl3pPr>
              <a:defRPr sz="1400" i="1" baseline="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200">
                <a:solidFill>
                  <a:srgbClr val="C00000"/>
                </a:solidFill>
              </a:defRPr>
            </a:lvl4pPr>
            <a:lvl5pPr>
              <a:defRPr sz="1200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C5B043CA-9787-4999-97FD-CF4D2E1E7DC3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64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91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310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3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808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434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18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09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043CA-9787-4999-97FD-CF4D2E1E7DC3}" type="slidenum">
              <a:rPr lang="en-GB" smtClean="0"/>
              <a:t>‹Nr.›</a:t>
            </a:fld>
            <a:endParaRPr lang="en-GB" dirty="0"/>
          </a:p>
        </p:txBody>
      </p:sp>
      <p:pic>
        <p:nvPicPr>
          <p:cNvPr id="7" name="Bild 6" descr="ClusterAlg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17128"/>
            <a:ext cx="8636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15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Comic Sans MS" panose="030F0702030302020204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0070C0"/>
          </a:solidFill>
          <a:latin typeface="Comic Sans MS" panose="030F0702030302020204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accent3">
              <a:lumMod val="50000"/>
            </a:schemeClr>
          </a:solidFill>
          <a:latin typeface="Comic Sans MS" panose="030F0702030302020204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accent6">
              <a:lumMod val="75000"/>
            </a:schemeClr>
          </a:solidFill>
          <a:latin typeface="Comic Sans MS" panose="030F0702030302020204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i="1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Phase-I Commissioning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Questions -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L1Calo Joint Meeting</a:t>
            </a:r>
          </a:p>
          <a:p>
            <a:r>
              <a:rPr lang="en-GB" dirty="0" smtClean="0"/>
              <a:t>10-12</a:t>
            </a:r>
            <a:r>
              <a:rPr lang="en-GB" baseline="30000" dirty="0" smtClean="0"/>
              <a:t>th</a:t>
            </a:r>
            <a:r>
              <a:rPr lang="en-GB" dirty="0" smtClean="0"/>
              <a:t> July 2017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35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472608"/>
          </a:xfrm>
        </p:spPr>
        <p:txBody>
          <a:bodyPr>
            <a:normAutofit/>
          </a:bodyPr>
          <a:lstStyle/>
          <a:p>
            <a:r>
              <a:rPr lang="en-GB" dirty="0"/>
              <a:t>Development plans</a:t>
            </a:r>
          </a:p>
          <a:p>
            <a:pPr lvl="1"/>
            <a:r>
              <a:rPr lang="en-GB" dirty="0"/>
              <a:t>What are your plans for integrating with TTC, Felix, DCS, TDAQ, … 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.all existent from phase0, deploy f/w from designers other </a:t>
            </a:r>
            <a:r>
              <a:rPr lang="en-GB" dirty="0" err="1" smtClean="0"/>
              <a:t>end.readout</a:t>
            </a:r>
            <a:r>
              <a:rPr lang="en-GB" dirty="0" smtClean="0"/>
              <a:t> Marek</a:t>
            </a:r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/>
              <a:t>What are your plans for software development…which components </a:t>
            </a:r>
            <a:r>
              <a:rPr lang="en-GB" dirty="0" smtClean="0"/>
              <a:t>?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What are your plans for bit-wise simulation </a:t>
            </a:r>
            <a:r>
              <a:rPr lang="en-GB" dirty="0" smtClean="0"/>
              <a:t>? .Current </a:t>
            </a:r>
            <a:r>
              <a:rPr lang="en-GB" dirty="0" err="1" smtClean="0"/>
              <a:t>topo</a:t>
            </a:r>
            <a:r>
              <a:rPr lang="en-GB" dirty="0" smtClean="0"/>
              <a:t> is being simulated, continuation, not known. Transfer existing. </a:t>
            </a:r>
            <a:r>
              <a:rPr lang="en-GB" dirty="0" smtClean="0"/>
              <a:t>(common effort on framework)</a:t>
            </a:r>
            <a:endParaRPr lang="en-GB" dirty="0" smtClean="0"/>
          </a:p>
          <a:p>
            <a:pPr lvl="1"/>
            <a:endParaRPr lang="en-GB" dirty="0"/>
          </a:p>
          <a:p>
            <a:r>
              <a:rPr lang="en-GB" dirty="0" smtClean="0"/>
              <a:t>What </a:t>
            </a:r>
            <a:r>
              <a:rPr lang="en-GB" dirty="0"/>
              <a:t>tests are you planning in the </a:t>
            </a:r>
            <a:r>
              <a:rPr lang="en-GB" dirty="0" smtClean="0"/>
              <a:t>Surface Test </a:t>
            </a:r>
            <a:r>
              <a:rPr lang="en-GB" dirty="0"/>
              <a:t>Facility…and when </a:t>
            </a:r>
            <a:r>
              <a:rPr lang="en-GB" dirty="0" smtClean="0"/>
              <a:t>?</a:t>
            </a:r>
          </a:p>
          <a:p>
            <a:r>
              <a:rPr lang="en-GB" dirty="0" smtClean="0"/>
              <a:t>.Joint tests of final prototypes (later production modules…all…) with all source and sink </a:t>
            </a:r>
            <a:endParaRPr lang="en-GB" dirty="0" smtClean="0"/>
          </a:p>
          <a:p>
            <a:endParaRPr lang="en-GB" dirty="0"/>
          </a:p>
          <a:p>
            <a:pPr lvl="1"/>
            <a:r>
              <a:rPr lang="en-GB" dirty="0"/>
              <a:t>What will you need from other groups in L1Calo </a:t>
            </a:r>
            <a:r>
              <a:rPr lang="en-GB" dirty="0" smtClean="0"/>
              <a:t>? All sources and sinks +effort</a:t>
            </a:r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/>
              <a:t>What will you need from groups outside L1Calo </a:t>
            </a:r>
            <a:r>
              <a:rPr lang="en-GB" dirty="0" smtClean="0"/>
              <a:t>? The same 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Who will be at CERN to take part in these tests </a:t>
            </a:r>
            <a:r>
              <a:rPr lang="en-GB" dirty="0" smtClean="0"/>
              <a:t>? .</a:t>
            </a:r>
            <a:r>
              <a:rPr lang="en-GB" dirty="0" err="1" smtClean="0"/>
              <a:t>Uli</a:t>
            </a:r>
            <a:r>
              <a:rPr lang="en-GB" dirty="0" smtClean="0"/>
              <a:t> </a:t>
            </a:r>
            <a:r>
              <a:rPr lang="en-GB" dirty="0" err="1" smtClean="0"/>
              <a:t>rosa</a:t>
            </a:r>
            <a:r>
              <a:rPr lang="en-GB" dirty="0" smtClean="0"/>
              <a:t> </a:t>
            </a:r>
            <a:r>
              <a:rPr lang="en-GB" dirty="0" err="1" smtClean="0"/>
              <a:t>julio</a:t>
            </a:r>
            <a:r>
              <a:rPr lang="en-GB" dirty="0" smtClean="0"/>
              <a:t> marcel 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326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47260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Best guess Gantt chart: from 2018 to 2021 inclusive (4 years)</a:t>
            </a:r>
          </a:p>
          <a:p>
            <a:pPr lvl="1"/>
            <a:r>
              <a:rPr lang="en-GB" dirty="0" smtClean="0"/>
              <a:t>current Gantt chart has </a:t>
            </a:r>
            <a:r>
              <a:rPr lang="en-GB" dirty="0" smtClean="0">
                <a:solidFill>
                  <a:srgbClr val="7030A0"/>
                </a:solidFill>
              </a:rPr>
              <a:t>test -&gt; install -&gt; commission</a:t>
            </a:r>
            <a:r>
              <a:rPr lang="en-GB" dirty="0" smtClean="0"/>
              <a:t>; need to refine </a:t>
            </a:r>
            <a:r>
              <a:rPr lang="en-GB" dirty="0" smtClean="0"/>
              <a:t>this .</a:t>
            </a:r>
            <a:r>
              <a:rPr lang="en-GB" dirty="0" err="1" smtClean="0"/>
              <a:t>topo</a:t>
            </a:r>
            <a:r>
              <a:rPr lang="en-GB" dirty="0" smtClean="0"/>
              <a:t> possibly not day1 use old </a:t>
            </a:r>
            <a:r>
              <a:rPr lang="en-GB" dirty="0" err="1" smtClean="0"/>
              <a:t>topo</a:t>
            </a:r>
            <a:r>
              <a:rPr lang="en-GB" dirty="0" smtClean="0"/>
              <a:t> as long as not all sources there.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as much detail as possible (within reason of course)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milestones – are kept L1Calo internal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where you don’t know, make a best guess (and flag it as such)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What effort are you planning for commissioning at CERN and when ?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Who will install, do the cabling, perform commissioning tests </a:t>
            </a:r>
            <a:r>
              <a:rPr lang="en-GB" dirty="0" smtClean="0"/>
              <a:t>? </a:t>
            </a:r>
            <a:r>
              <a:rPr lang="en-GB" dirty="0" err="1" smtClean="0"/>
              <a:t>Uli</a:t>
            </a:r>
            <a:r>
              <a:rPr lang="en-GB" dirty="0" smtClean="0"/>
              <a:t>, </a:t>
            </a:r>
            <a:r>
              <a:rPr lang="en-GB" dirty="0" err="1" smtClean="0"/>
              <a:t>rosa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What effort are you planning at CERN (&amp; at institute) to support operations (2021 onwards) ?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Calibration; monitoring; bug-fixing; hardware support; performance </a:t>
            </a:r>
            <a:r>
              <a:rPr lang="en-GB" dirty="0" smtClean="0"/>
              <a:t>evaluation will take responsibility of own modules. Whoever.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795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complete kit of </a:t>
            </a:r>
            <a:r>
              <a:rPr lang="en-GB" dirty="0" smtClean="0"/>
              <a:t>parts…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A basic kit of parts will be verified by Ian in the Management Meeting</a:t>
            </a:r>
          </a:p>
          <a:p>
            <a:endParaRPr lang="en-GB" dirty="0"/>
          </a:p>
          <a:p>
            <a:r>
              <a:rPr lang="en-GB" dirty="0"/>
              <a:t>What are you hoping others will supply (!) 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r>
              <a:rPr lang="en-GB" dirty="0" smtClean="0"/>
              <a:t>What bits do you think are missing ?</a:t>
            </a:r>
          </a:p>
          <a:p>
            <a:endParaRPr lang="en-GB" dirty="0"/>
          </a:p>
          <a:p>
            <a:r>
              <a:rPr lang="en-GB" dirty="0" smtClean="0"/>
              <a:t>What kit will you bring to the Surface Test Facility (STF) ?</a:t>
            </a:r>
          </a:p>
          <a:p>
            <a:endParaRPr lang="en-GB" dirty="0" smtClean="0"/>
          </a:p>
          <a:p>
            <a:r>
              <a:rPr lang="en-GB" dirty="0" smtClean="0"/>
              <a:t>What kit will </a:t>
            </a:r>
            <a:r>
              <a:rPr lang="en-GB" dirty="0"/>
              <a:t>you </a:t>
            </a:r>
            <a:r>
              <a:rPr lang="en-GB" dirty="0" smtClean="0"/>
              <a:t>leave in the STF for operation </a:t>
            </a:r>
            <a:r>
              <a:rPr lang="en-GB" dirty="0"/>
              <a:t>as a </a:t>
            </a:r>
            <a:r>
              <a:rPr lang="en-GB" dirty="0" smtClean="0"/>
              <a:t>test-rig ?</a:t>
            </a:r>
          </a:p>
          <a:p>
            <a:pPr lvl="1"/>
            <a:r>
              <a:rPr lang="en-GB" dirty="0" smtClean="0"/>
              <a:t>i.e. post installation in </a:t>
            </a:r>
            <a:r>
              <a:rPr lang="en-GB" dirty="0" smtClean="0"/>
              <a:t>P1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Modules shelves that go to P1 later</a:t>
            </a:r>
          </a:p>
          <a:p>
            <a:pPr lvl="1"/>
            <a:r>
              <a:rPr lang="en-GB" dirty="0" smtClean="0"/>
              <a:t>Plus </a:t>
            </a:r>
            <a:r>
              <a:rPr lang="en-GB" dirty="0" err="1" smtClean="0"/>
              <a:t>usb</a:t>
            </a:r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Permanently 6-8  slots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603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Contacts (</a:t>
            </a:r>
            <a:r>
              <a:rPr lang="en-GB" dirty="0" err="1" smtClean="0"/>
              <a:t>jFEX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Who is the </a:t>
            </a:r>
            <a:r>
              <a:rPr lang="en-GB" b="1" dirty="0" smtClean="0">
                <a:solidFill>
                  <a:srgbClr val="FF0000"/>
                </a:solidFill>
              </a:rPr>
              <a:t>primary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contact for your module ?</a:t>
            </a:r>
          </a:p>
          <a:p>
            <a:pPr lvl="1"/>
            <a:r>
              <a:rPr lang="en-GB" dirty="0" smtClean="0"/>
              <a:t>Elena Rocco (</a:t>
            </a:r>
            <a:r>
              <a:rPr lang="en-GB" dirty="0"/>
              <a:t>Julio </a:t>
            </a:r>
            <a:r>
              <a:rPr lang="en-GB" dirty="0" smtClean="0"/>
              <a:t>Souza temporarily) </a:t>
            </a:r>
          </a:p>
          <a:p>
            <a:r>
              <a:rPr lang="en-GB" dirty="0" smtClean="0"/>
              <a:t>Who is the </a:t>
            </a:r>
            <a:r>
              <a:rPr lang="en-GB" b="1" dirty="0" smtClean="0"/>
              <a:t>hardware</a:t>
            </a:r>
            <a:r>
              <a:rPr lang="en-GB" dirty="0" smtClean="0"/>
              <a:t> contact for your module ?</a:t>
            </a:r>
          </a:p>
          <a:p>
            <a:pPr lvl="1"/>
            <a:r>
              <a:rPr lang="en-GB" dirty="0" smtClean="0"/>
              <a:t>Julio Souza and Ulrich </a:t>
            </a:r>
            <a:r>
              <a:rPr lang="en-GB" dirty="0" err="1" smtClean="0"/>
              <a:t>Schäfer</a:t>
            </a:r>
            <a:endParaRPr lang="en-GB" dirty="0" smtClean="0"/>
          </a:p>
          <a:p>
            <a:r>
              <a:rPr lang="en-GB" dirty="0"/>
              <a:t>Who is the </a:t>
            </a:r>
            <a:r>
              <a:rPr lang="en-GB" b="1" dirty="0" smtClean="0"/>
              <a:t>firmware</a:t>
            </a:r>
            <a:r>
              <a:rPr lang="en-GB" dirty="0" smtClean="0"/>
              <a:t> contact </a:t>
            </a:r>
            <a:r>
              <a:rPr lang="en-GB" dirty="0"/>
              <a:t>for your module 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Marcel </a:t>
            </a:r>
            <a:r>
              <a:rPr lang="en-GB" dirty="0" err="1" smtClean="0"/>
              <a:t>Weirich</a:t>
            </a:r>
            <a:endParaRPr lang="en-GB" dirty="0"/>
          </a:p>
          <a:p>
            <a:r>
              <a:rPr lang="en-GB" dirty="0"/>
              <a:t>Who is </a:t>
            </a:r>
            <a:r>
              <a:rPr lang="en-GB" dirty="0" smtClean="0">
                <a:solidFill>
                  <a:srgbClr val="FF0000"/>
                </a:solidFill>
              </a:rPr>
              <a:t>leading</a:t>
            </a:r>
            <a:r>
              <a:rPr lang="en-GB" dirty="0" smtClean="0"/>
              <a:t> the </a:t>
            </a:r>
            <a:r>
              <a:rPr lang="en-GB" b="1" dirty="0" smtClean="0"/>
              <a:t>online</a:t>
            </a:r>
            <a:r>
              <a:rPr lang="en-GB" dirty="0" smtClean="0"/>
              <a:t> software for </a:t>
            </a:r>
            <a:r>
              <a:rPr lang="en-GB" dirty="0"/>
              <a:t>your module </a:t>
            </a:r>
            <a:r>
              <a:rPr lang="en-GB" dirty="0" smtClean="0"/>
              <a:t>? </a:t>
            </a:r>
            <a:r>
              <a:rPr lang="en-GB" dirty="0" smtClean="0">
                <a:solidFill>
                  <a:srgbClr val="FF0000"/>
                </a:solidFill>
              </a:rPr>
              <a:t>(?)</a:t>
            </a:r>
            <a:endParaRPr lang="en-GB" dirty="0" smtClean="0"/>
          </a:p>
          <a:p>
            <a:pPr lvl="1"/>
            <a:r>
              <a:rPr lang="en-GB" dirty="0" smtClean="0"/>
              <a:t>Who will develop the bit-wise simulation for your module ?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GB" dirty="0" smtClean="0"/>
              <a:t>Holger Herr</a:t>
            </a:r>
          </a:p>
          <a:p>
            <a:r>
              <a:rPr lang="en-GB" dirty="0" smtClean="0"/>
              <a:t>Who is leading the </a:t>
            </a:r>
            <a:r>
              <a:rPr lang="en-GB" b="1" dirty="0" smtClean="0"/>
              <a:t>offline</a:t>
            </a:r>
            <a:r>
              <a:rPr lang="en-GB" dirty="0" smtClean="0"/>
              <a:t> software for your module ?</a:t>
            </a:r>
          </a:p>
          <a:p>
            <a:pPr lvl="1"/>
            <a:r>
              <a:rPr lang="en-GB" dirty="0" smtClean="0"/>
              <a:t>Sophie </a:t>
            </a:r>
            <a:r>
              <a:rPr lang="en-GB" dirty="0" err="1" smtClean="0"/>
              <a:t>Pataraia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Who is </a:t>
            </a:r>
            <a:r>
              <a:rPr lang="en-GB" dirty="0" smtClean="0"/>
              <a:t>leading the </a:t>
            </a:r>
            <a:r>
              <a:rPr lang="en-GB" b="1" dirty="0" smtClean="0"/>
              <a:t>readout</a:t>
            </a:r>
            <a:r>
              <a:rPr lang="en-GB" dirty="0" smtClean="0"/>
              <a:t> (Felix) for </a:t>
            </a:r>
            <a:r>
              <a:rPr lang="en-GB" dirty="0"/>
              <a:t>your module 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Marek </a:t>
            </a:r>
            <a:r>
              <a:rPr lang="en-GB" dirty="0" err="1" smtClean="0"/>
              <a:t>Palka</a:t>
            </a:r>
            <a:endParaRPr lang="en-GB" dirty="0"/>
          </a:p>
          <a:p>
            <a:r>
              <a:rPr lang="en-GB" dirty="0"/>
              <a:t>Who is the </a:t>
            </a:r>
            <a:r>
              <a:rPr lang="en-GB" b="1" dirty="0" smtClean="0"/>
              <a:t>DCS</a:t>
            </a:r>
            <a:r>
              <a:rPr lang="en-GB" dirty="0" smtClean="0"/>
              <a:t> contact </a:t>
            </a:r>
            <a:r>
              <a:rPr lang="en-GB" dirty="0"/>
              <a:t>for your module 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(?)</a:t>
            </a:r>
          </a:p>
          <a:p>
            <a:r>
              <a:rPr lang="en-GB" dirty="0" smtClean="0"/>
              <a:t>Who is/will be the </a:t>
            </a:r>
            <a:r>
              <a:rPr lang="en-GB" b="1" dirty="0" smtClean="0"/>
              <a:t>CERN-based</a:t>
            </a:r>
            <a:r>
              <a:rPr lang="en-GB" dirty="0" smtClean="0"/>
              <a:t> contact for your module ?</a:t>
            </a:r>
          </a:p>
          <a:p>
            <a:pPr lvl="1"/>
            <a:r>
              <a:rPr lang="en-GB" dirty="0" smtClean="0"/>
              <a:t>2018…2019…2020…2021…etc.</a:t>
            </a:r>
          </a:p>
          <a:p>
            <a:pPr lvl="1"/>
            <a:r>
              <a:rPr lang="en-GB" dirty="0" smtClean="0"/>
              <a:t>Julio Souza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5078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Contacts (</a:t>
            </a:r>
            <a:r>
              <a:rPr lang="en-GB" dirty="0" err="1" smtClean="0"/>
              <a:t>Topo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Who is the </a:t>
            </a:r>
            <a:r>
              <a:rPr lang="en-GB" b="1" dirty="0" smtClean="0">
                <a:solidFill>
                  <a:srgbClr val="FF0000"/>
                </a:solidFill>
              </a:rPr>
              <a:t>primary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contact for your module ?</a:t>
            </a:r>
          </a:p>
          <a:p>
            <a:pPr lvl="1"/>
            <a:r>
              <a:rPr lang="en-GB" dirty="0" smtClean="0"/>
              <a:t>Katharina </a:t>
            </a:r>
            <a:r>
              <a:rPr lang="en-GB" dirty="0" err="1" smtClean="0"/>
              <a:t>Bierwagen</a:t>
            </a:r>
            <a:r>
              <a:rPr lang="en-GB" dirty="0" smtClean="0"/>
              <a:t> (</a:t>
            </a:r>
            <a:r>
              <a:rPr lang="en-GB" dirty="0"/>
              <a:t>Ulrich </a:t>
            </a:r>
            <a:r>
              <a:rPr lang="en-GB" dirty="0" err="1" smtClean="0"/>
              <a:t>Schäfer</a:t>
            </a:r>
            <a:r>
              <a:rPr lang="en-GB" dirty="0" smtClean="0"/>
              <a:t> temporarily) </a:t>
            </a:r>
          </a:p>
          <a:p>
            <a:r>
              <a:rPr lang="en-GB" dirty="0" smtClean="0"/>
              <a:t>Who is the </a:t>
            </a:r>
            <a:r>
              <a:rPr lang="en-GB" b="1" dirty="0" smtClean="0"/>
              <a:t>hardware</a:t>
            </a:r>
            <a:r>
              <a:rPr lang="en-GB" dirty="0" smtClean="0"/>
              <a:t> contact for your module ?</a:t>
            </a:r>
          </a:p>
          <a:p>
            <a:pPr lvl="1"/>
            <a:r>
              <a:rPr lang="en-GB" dirty="0" smtClean="0"/>
              <a:t>Ulrich </a:t>
            </a:r>
            <a:r>
              <a:rPr lang="en-GB" dirty="0" err="1" smtClean="0"/>
              <a:t>Schäfer</a:t>
            </a:r>
            <a:endParaRPr lang="en-GB" dirty="0" smtClean="0"/>
          </a:p>
          <a:p>
            <a:r>
              <a:rPr lang="en-GB" dirty="0"/>
              <a:t>Who is the </a:t>
            </a:r>
            <a:r>
              <a:rPr lang="en-GB" b="1" dirty="0" smtClean="0"/>
              <a:t>firmware</a:t>
            </a:r>
            <a:r>
              <a:rPr lang="en-GB" dirty="0" smtClean="0"/>
              <a:t> contact </a:t>
            </a:r>
            <a:r>
              <a:rPr lang="en-GB" dirty="0"/>
              <a:t>for your module 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Johannes damp</a:t>
            </a:r>
            <a:endParaRPr lang="en-GB" dirty="0"/>
          </a:p>
          <a:p>
            <a:r>
              <a:rPr lang="en-GB" dirty="0"/>
              <a:t>Who is </a:t>
            </a:r>
            <a:r>
              <a:rPr lang="en-GB" dirty="0" smtClean="0">
                <a:solidFill>
                  <a:srgbClr val="FF0000"/>
                </a:solidFill>
              </a:rPr>
              <a:t>leading</a:t>
            </a:r>
            <a:r>
              <a:rPr lang="en-GB" dirty="0" smtClean="0"/>
              <a:t> the </a:t>
            </a:r>
            <a:r>
              <a:rPr lang="en-GB" b="1" dirty="0" smtClean="0"/>
              <a:t>online</a:t>
            </a:r>
            <a:r>
              <a:rPr lang="en-GB" dirty="0" smtClean="0"/>
              <a:t> software for </a:t>
            </a:r>
            <a:r>
              <a:rPr lang="en-GB" dirty="0"/>
              <a:t>your module </a:t>
            </a:r>
            <a:r>
              <a:rPr lang="en-GB" dirty="0" smtClean="0"/>
              <a:t>? </a:t>
            </a:r>
            <a:r>
              <a:rPr lang="en-GB" dirty="0" smtClean="0">
                <a:solidFill>
                  <a:srgbClr val="FF0000"/>
                </a:solidFill>
              </a:rPr>
              <a:t>(?)</a:t>
            </a:r>
            <a:endParaRPr lang="en-GB" dirty="0" smtClean="0"/>
          </a:p>
          <a:p>
            <a:pPr lvl="1"/>
            <a:r>
              <a:rPr lang="en-GB" dirty="0" smtClean="0"/>
              <a:t>Who will develop the bit-wise simulation for your module ?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Holger, contact and workhorse</a:t>
            </a:r>
            <a:endParaRPr lang="en-GB" dirty="0"/>
          </a:p>
          <a:p>
            <a:r>
              <a:rPr lang="en-GB" dirty="0" smtClean="0"/>
              <a:t>Who is leading the </a:t>
            </a:r>
            <a:r>
              <a:rPr lang="en-GB" b="1" dirty="0" smtClean="0"/>
              <a:t>offline</a:t>
            </a:r>
            <a:r>
              <a:rPr lang="en-GB" dirty="0" smtClean="0"/>
              <a:t> software for your module ?</a:t>
            </a:r>
          </a:p>
          <a:p>
            <a:pPr lvl="1"/>
            <a:r>
              <a:rPr lang="en-GB" dirty="0" smtClean="0"/>
              <a:t>Sophie ?? No, who did do simulation in Athena ?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Who is </a:t>
            </a:r>
            <a:r>
              <a:rPr lang="en-GB" dirty="0" smtClean="0"/>
              <a:t>leading the </a:t>
            </a:r>
            <a:r>
              <a:rPr lang="en-GB" b="1" dirty="0" smtClean="0"/>
              <a:t>readout</a:t>
            </a:r>
            <a:r>
              <a:rPr lang="en-GB" dirty="0" smtClean="0"/>
              <a:t> (Felix) for </a:t>
            </a:r>
            <a:r>
              <a:rPr lang="en-GB" dirty="0"/>
              <a:t>your module 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Marek </a:t>
            </a:r>
            <a:r>
              <a:rPr lang="en-GB" dirty="0" err="1" smtClean="0"/>
              <a:t>Palka</a:t>
            </a:r>
            <a:r>
              <a:rPr lang="en-GB" dirty="0" smtClean="0">
                <a:solidFill>
                  <a:srgbClr val="FF0000"/>
                </a:solidFill>
              </a:rPr>
              <a:t>(?)</a:t>
            </a:r>
            <a:endParaRPr lang="en-GB" dirty="0"/>
          </a:p>
          <a:p>
            <a:r>
              <a:rPr lang="en-GB" dirty="0"/>
              <a:t>Who is the </a:t>
            </a:r>
            <a:r>
              <a:rPr lang="en-GB" b="1" dirty="0" smtClean="0"/>
              <a:t>DCS</a:t>
            </a:r>
            <a:r>
              <a:rPr lang="en-GB" dirty="0" smtClean="0"/>
              <a:t> contact </a:t>
            </a:r>
            <a:r>
              <a:rPr lang="en-GB" dirty="0"/>
              <a:t>for your module </a:t>
            </a:r>
            <a:r>
              <a:rPr lang="en-GB" dirty="0" smtClean="0"/>
              <a:t>?</a:t>
            </a:r>
          </a:p>
          <a:p>
            <a:pPr lvl="1"/>
            <a:r>
              <a:rPr lang="en-GB" dirty="0" err="1" smtClean="0">
                <a:solidFill>
                  <a:srgbClr val="FF0000"/>
                </a:solidFill>
              </a:rPr>
              <a:t>Uli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Who is/will be the </a:t>
            </a:r>
            <a:r>
              <a:rPr lang="en-GB" b="1" dirty="0" smtClean="0"/>
              <a:t>CERN-based</a:t>
            </a:r>
            <a:r>
              <a:rPr lang="en-GB" dirty="0" smtClean="0"/>
              <a:t> contact for your module ?</a:t>
            </a:r>
          </a:p>
          <a:p>
            <a:pPr lvl="1"/>
            <a:r>
              <a:rPr lang="en-GB" dirty="0" smtClean="0"/>
              <a:t>2018…2019…2020…2021…etc.</a:t>
            </a:r>
          </a:p>
          <a:p>
            <a:pPr lvl="1"/>
            <a:r>
              <a:rPr lang="en-GB" dirty="0" smtClean="0"/>
              <a:t>Rosa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11-Jul-2017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L1Calo Joint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43CA-9787-4999-97FD-CF4D2E1E7DC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558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653</Words>
  <Application>Microsoft Office PowerPoint</Application>
  <PresentationFormat>Bildschirmpräsentation (4:3)</PresentationFormat>
  <Paragraphs>110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Phase-I Commissioning  - Questions -</vt:lpstr>
      <vt:lpstr>Questions</vt:lpstr>
      <vt:lpstr>Questions</vt:lpstr>
      <vt:lpstr>A complete kit of parts…</vt:lpstr>
      <vt:lpstr>Contacts (jFEX)</vt:lpstr>
      <vt:lpstr>Contacts (Topo)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L1Calo Management Report</dc:title>
  <dc:creator>Middleton, Robin (STFC,RAL,PPD)</dc:creator>
  <cp:lastModifiedBy>Schäfer, Dr. Ulrich</cp:lastModifiedBy>
  <cp:revision>198</cp:revision>
  <cp:lastPrinted>2017-07-06T13:52:22Z</cp:lastPrinted>
  <dcterms:created xsi:type="dcterms:W3CDTF">2015-12-01T10:14:03Z</dcterms:created>
  <dcterms:modified xsi:type="dcterms:W3CDTF">2017-07-07T07:32:06Z</dcterms:modified>
</cp:coreProperties>
</file>