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6858000" type="screen4x3"/>
  <p:notesSz cx="6791325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3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äfer, Dr. Ulrich" initials="SDU" lastIdx="0" clrIdx="0">
    <p:extLst>
      <p:ext uri="{19B8F6BF-5375-455C-9EA6-DF929625EA0E}">
        <p15:presenceInfo xmlns:p15="http://schemas.microsoft.com/office/powerpoint/2012/main" userId="S-1-5-21-1997477047-1508330638-219632125-360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FC44"/>
    <a:srgbClr val="FF9966"/>
    <a:srgbClr val="07B97E"/>
    <a:srgbClr val="D703DC"/>
    <a:srgbClr val="FF9900"/>
    <a:srgbClr val="0CB428"/>
    <a:srgbClr val="F181D1"/>
    <a:srgbClr val="8CE6A1"/>
    <a:srgbClr val="0F01B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05" autoAdjust="0"/>
    <p:restoredTop sz="94683" autoAdjust="0"/>
  </p:normalViewPr>
  <p:slideViewPr>
    <p:cSldViewPr>
      <p:cViewPr varScale="1">
        <p:scale>
          <a:sx n="124" d="100"/>
          <a:sy n="124" d="100"/>
        </p:scale>
        <p:origin x="89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4346"/>
    </p:cViewPr>
  </p:sorterViewPr>
  <p:notesViewPr>
    <p:cSldViewPr>
      <p:cViewPr varScale="1">
        <p:scale>
          <a:sx n="81" d="100"/>
          <a:sy n="81" d="100"/>
        </p:scale>
        <p:origin x="-3960" y="-96"/>
      </p:cViewPr>
      <p:guideLst>
        <p:guide orient="horz" pos="3110"/>
        <p:guide pos="21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3383" cy="493555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6360" y="0"/>
            <a:ext cx="2943383" cy="493555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r">
              <a:defRPr sz="1200"/>
            </a:lvl1pPr>
          </a:lstStyle>
          <a:p>
            <a:fld id="{19C0B418-4B07-4C12-B540-9B925B4011B6}" type="datetimeFigureOut">
              <a:rPr lang="en-GB" smtClean="0"/>
              <a:t>22/01/2019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377534"/>
            <a:ext cx="2943383" cy="493554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6360" y="9377534"/>
            <a:ext cx="2943383" cy="493554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r">
              <a:defRPr sz="1200"/>
            </a:lvl1pPr>
          </a:lstStyle>
          <a:p>
            <a:fld id="{5F008586-A3F3-4792-93EE-65BEF701A37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598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6847" y="3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22.01.2019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8688" y="741363"/>
            <a:ext cx="4935537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72" tIns="45286" rIns="90572" bIns="45286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133" y="4689517"/>
            <a:ext cx="5433060" cy="4442698"/>
          </a:xfrm>
          <a:prstGeom prst="rect">
            <a:avLst/>
          </a:prstGeom>
        </p:spPr>
        <p:txBody>
          <a:bodyPr vert="horz" lIns="90572" tIns="45286" rIns="90572" bIns="45286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377318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6847" y="9377318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IPbus</a:t>
            </a:r>
            <a:r>
              <a:rPr lang="de-DE" dirty="0" smtClean="0"/>
              <a:t> / Flash </a:t>
            </a:r>
            <a:r>
              <a:rPr lang="de-DE" dirty="0" err="1" smtClean="0"/>
              <a:t>configurator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1800" dirty="0" smtClean="0"/>
              <a:t>(pre) History and some technical details:</a:t>
            </a:r>
          </a:p>
          <a:p>
            <a:r>
              <a:rPr lang="en-GB" sz="1800" dirty="0" smtClean="0"/>
              <a:t>Processor configuration (</a:t>
            </a:r>
            <a:r>
              <a:rPr lang="en-GB" sz="1800" dirty="0" smtClean="0"/>
              <a:t>stacked, huge) </a:t>
            </a:r>
            <a:r>
              <a:rPr lang="en-GB" sz="1800" dirty="0" smtClean="0"/>
              <a:t>SPI memories </a:t>
            </a:r>
            <a:r>
              <a:rPr lang="en-GB" sz="1800" dirty="0" smtClean="0"/>
              <a:t>located </a:t>
            </a:r>
            <a:r>
              <a:rPr lang="en-GB" sz="1800" dirty="0" smtClean="0"/>
              <a:t>on </a:t>
            </a:r>
            <a:r>
              <a:rPr lang="en-GB" sz="1800" dirty="0" err="1" smtClean="0"/>
              <a:t>eXtension</a:t>
            </a:r>
            <a:r>
              <a:rPr lang="en-GB" sz="1800" dirty="0" smtClean="0"/>
              <a:t> mezzanine</a:t>
            </a:r>
          </a:p>
          <a:p>
            <a:r>
              <a:rPr lang="en-GB" sz="1800" b="1" dirty="0" smtClean="0"/>
              <a:t>G</a:t>
            </a:r>
            <a:r>
              <a:rPr lang="en-GB" sz="1800" b="1" dirty="0" smtClean="0"/>
              <a:t>olden image </a:t>
            </a:r>
            <a:r>
              <a:rPr lang="en-GB" sz="1800" dirty="0" smtClean="0"/>
              <a:t>configuration </a:t>
            </a:r>
            <a:r>
              <a:rPr lang="en-GB" sz="1800" dirty="0" smtClean="0"/>
              <a:t>scheme already tried out on </a:t>
            </a:r>
            <a:r>
              <a:rPr lang="en-GB" sz="1800" dirty="0" err="1" smtClean="0"/>
              <a:t>jFEX</a:t>
            </a:r>
            <a:r>
              <a:rPr lang="en-GB" sz="1800" dirty="0" smtClean="0"/>
              <a:t>, ~April, 2018 – using JTAG access</a:t>
            </a:r>
          </a:p>
          <a:p>
            <a:r>
              <a:rPr lang="en-GB" sz="1800" dirty="0" smtClean="0"/>
              <a:t>Including verification for </a:t>
            </a:r>
            <a:r>
              <a:rPr lang="en-GB" sz="1800" dirty="0" err="1" smtClean="0"/>
              <a:t>bitfiles</a:t>
            </a:r>
            <a:r>
              <a:rPr lang="en-GB" sz="1800" dirty="0" smtClean="0"/>
              <a:t> spanning die boundaries</a:t>
            </a:r>
          </a:p>
          <a:p>
            <a:r>
              <a:rPr lang="en-GB" sz="1800" dirty="0" smtClean="0"/>
              <a:t>For a little while already, we </a:t>
            </a:r>
            <a:r>
              <a:rPr lang="en-GB" sz="1800" dirty="0" smtClean="0"/>
              <a:t>have had </a:t>
            </a:r>
            <a:r>
              <a:rPr lang="en-GB" sz="1800" dirty="0" smtClean="0"/>
              <a:t>an </a:t>
            </a:r>
            <a:r>
              <a:rPr lang="en-GB" sz="1800" dirty="0" err="1" smtClean="0"/>
              <a:t>IPbus</a:t>
            </a:r>
            <a:r>
              <a:rPr lang="en-GB" sz="1800" dirty="0" smtClean="0"/>
              <a:t> slave, capable of reading/writing flash memories on KC705 </a:t>
            </a:r>
            <a:r>
              <a:rPr lang="en-GB" sz="1800" dirty="0" err="1" smtClean="0"/>
              <a:t>eval</a:t>
            </a:r>
            <a:r>
              <a:rPr lang="en-GB" sz="1800" dirty="0" smtClean="0"/>
              <a:t> board.</a:t>
            </a:r>
          </a:p>
          <a:p>
            <a:endParaRPr lang="en-GB" sz="1800" dirty="0" smtClean="0"/>
          </a:p>
          <a:p>
            <a:pPr marL="0" indent="0">
              <a:buNone/>
            </a:pPr>
            <a:r>
              <a:rPr lang="en-GB" sz="1800" dirty="0" smtClean="0"/>
              <a:t>In 2019:</a:t>
            </a:r>
          </a:p>
          <a:p>
            <a:r>
              <a:rPr lang="en-GB" sz="1800" dirty="0" smtClean="0"/>
              <a:t>Port that piece of VHDL code (</a:t>
            </a:r>
            <a:r>
              <a:rPr lang="en-GB" sz="1800" dirty="0" err="1" smtClean="0"/>
              <a:t>IPbus</a:t>
            </a:r>
            <a:r>
              <a:rPr lang="en-GB" sz="1800" dirty="0" smtClean="0"/>
              <a:t> slave only) to </a:t>
            </a:r>
            <a:r>
              <a:rPr lang="en-GB" sz="1800" dirty="0" err="1" smtClean="0"/>
              <a:t>eXtension</a:t>
            </a:r>
            <a:r>
              <a:rPr lang="en-GB" sz="1800" dirty="0" smtClean="0"/>
              <a:t> mezzanine (i.e. target a </a:t>
            </a:r>
            <a:r>
              <a:rPr lang="en-GB" sz="1800" dirty="0" err="1" smtClean="0"/>
              <a:t>Zynq</a:t>
            </a:r>
            <a:r>
              <a:rPr lang="en-GB" sz="1800" dirty="0" smtClean="0"/>
              <a:t> device) and include into existent </a:t>
            </a:r>
            <a:r>
              <a:rPr lang="en-GB" sz="1800" dirty="0" err="1" smtClean="0"/>
              <a:t>IPbus</a:t>
            </a:r>
            <a:r>
              <a:rPr lang="en-GB" sz="1800" dirty="0" smtClean="0"/>
              <a:t> infrastructure</a:t>
            </a:r>
          </a:p>
          <a:p>
            <a:r>
              <a:rPr lang="en-GB" sz="1800" dirty="0" smtClean="0"/>
              <a:t>Write accompanying control software</a:t>
            </a:r>
          </a:p>
          <a:p>
            <a:r>
              <a:rPr lang="en-GB" sz="1800" dirty="0" smtClean="0"/>
              <a:t>Results: </a:t>
            </a:r>
            <a:r>
              <a:rPr lang="en-GB" sz="1800" b="1" dirty="0" smtClean="0"/>
              <a:t>Writing: ok, reading: ok</a:t>
            </a:r>
            <a:r>
              <a:rPr lang="en-GB" sz="1800" dirty="0"/>
              <a:t>, standalone verification </a:t>
            </a:r>
            <a:r>
              <a:rPr lang="en-GB" sz="1800" dirty="0" smtClean="0"/>
              <a:t>CRC64/ECMA yet to be completed</a:t>
            </a:r>
          </a:p>
          <a:p>
            <a:r>
              <a:rPr lang="en-GB" sz="1800" dirty="0" smtClean="0"/>
              <a:t>Development got delayed for a bit due to occasional packet losses and the need for </a:t>
            </a:r>
            <a:r>
              <a:rPr lang="en-GB" sz="1800" b="1" dirty="0" smtClean="0"/>
              <a:t>soak tests</a:t>
            </a:r>
          </a:p>
          <a:p>
            <a:r>
              <a:rPr lang="en-GB" sz="1800" dirty="0" smtClean="0"/>
              <a:t>Successfully tested at </a:t>
            </a:r>
            <a:r>
              <a:rPr lang="en-GB" sz="1800" dirty="0" smtClean="0"/>
              <a:t>very </a:t>
            </a:r>
            <a:r>
              <a:rPr lang="en-GB" sz="1800" dirty="0" smtClean="0"/>
              <a:t>last minute before review:</a:t>
            </a:r>
            <a:br>
              <a:rPr lang="en-GB" sz="1800" dirty="0" smtClean="0"/>
            </a:br>
            <a:r>
              <a:rPr lang="en-GB" sz="1800" b="1" dirty="0" smtClean="0"/>
              <a:t>100 </a:t>
            </a:r>
            <a:r>
              <a:rPr lang="en-GB" sz="1800" b="1" dirty="0"/>
              <a:t>Million </a:t>
            </a:r>
            <a:r>
              <a:rPr lang="en-GB" sz="1800" dirty="0" err="1"/>
              <a:t>IPbus</a:t>
            </a:r>
            <a:r>
              <a:rPr lang="en-GB" sz="1800" dirty="0"/>
              <a:t> operations (UDP</a:t>
            </a:r>
            <a:r>
              <a:rPr lang="en-GB" sz="1800" dirty="0" smtClean="0"/>
              <a:t>) </a:t>
            </a:r>
            <a:r>
              <a:rPr lang="en-GB" sz="1800" dirty="0" smtClean="0"/>
              <a:t>/ </a:t>
            </a:r>
            <a:r>
              <a:rPr lang="en-GB" sz="1800" b="1" dirty="0" smtClean="0"/>
              <a:t>no </a:t>
            </a:r>
            <a:r>
              <a:rPr lang="en-GB" sz="1800" b="1" dirty="0" smtClean="0"/>
              <a:t>error</a:t>
            </a:r>
            <a:r>
              <a:rPr lang="en-GB" sz="1800" dirty="0" smtClean="0"/>
              <a:t>, </a:t>
            </a:r>
            <a:r>
              <a:rPr lang="en-GB" sz="1800" dirty="0"/>
              <a:t>as of today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GB" sz="1800" dirty="0"/>
              <a:t>The mezzanine </a:t>
            </a:r>
            <a:r>
              <a:rPr lang="en-GB" sz="1800" b="1" dirty="0"/>
              <a:t>hardware is </a:t>
            </a:r>
            <a:r>
              <a:rPr lang="en-GB" sz="1800" b="1" dirty="0" smtClean="0"/>
              <a:t>ok</a:t>
            </a:r>
            <a:r>
              <a:rPr lang="en-GB" sz="1800" dirty="0" smtClean="0"/>
              <a:t>, no </a:t>
            </a:r>
            <a:r>
              <a:rPr lang="en-GB" sz="1800" dirty="0"/>
              <a:t>issues with the </a:t>
            </a:r>
            <a:r>
              <a:rPr lang="en-GB" sz="1800" b="1" dirty="0" smtClean="0"/>
              <a:t>improved PHY </a:t>
            </a:r>
            <a:r>
              <a:rPr lang="en-GB" sz="1800" dirty="0" smtClean="0"/>
              <a:t>scheme</a:t>
            </a:r>
            <a:endParaRPr lang="en-GB" sz="1800" dirty="0"/>
          </a:p>
          <a:p>
            <a:endParaRPr lang="en-GB" sz="18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858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155</Words>
  <Application>Microsoft Office PowerPoint</Application>
  <PresentationFormat>Bildschirmpräsentation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Larissa-Design</vt:lpstr>
      <vt:lpstr>IPbus / Flash configurator</vt:lpstr>
    </vt:vector>
  </TitlesOfParts>
  <Company>Johannes Gutenberg-Universität Mainz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1268</cp:revision>
  <cp:lastPrinted>2014-07-16T13:05:00Z</cp:lastPrinted>
  <dcterms:created xsi:type="dcterms:W3CDTF">2009-12-08T11:59:40Z</dcterms:created>
  <dcterms:modified xsi:type="dcterms:W3CDTF">2019-01-22T17:26:40Z</dcterms:modified>
</cp:coreProperties>
</file>