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22/01/2019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22.01.2019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IPbus</a:t>
            </a:r>
            <a:r>
              <a:rPr lang="de-DE" dirty="0" smtClean="0"/>
              <a:t> / Flash </a:t>
            </a:r>
            <a:r>
              <a:rPr lang="de-DE" dirty="0" err="1" smtClean="0"/>
              <a:t>configurator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/>
              <a:t>(pre) History and some technical details:</a:t>
            </a:r>
          </a:p>
          <a:p>
            <a:r>
              <a:rPr lang="en-GB" sz="1800" dirty="0" smtClean="0"/>
              <a:t>Processor configuration (</a:t>
            </a:r>
            <a:r>
              <a:rPr lang="en-GB" sz="1800" dirty="0" smtClean="0"/>
              <a:t>stacked, huge) </a:t>
            </a:r>
            <a:r>
              <a:rPr lang="en-GB" sz="1800" dirty="0" smtClean="0"/>
              <a:t>SPI memories </a:t>
            </a:r>
            <a:r>
              <a:rPr lang="en-GB" sz="1800" dirty="0" smtClean="0"/>
              <a:t>located </a:t>
            </a:r>
            <a:r>
              <a:rPr lang="en-GB" sz="1800" dirty="0" smtClean="0"/>
              <a:t>on </a:t>
            </a:r>
            <a:r>
              <a:rPr lang="en-GB" sz="1800" dirty="0" err="1" smtClean="0"/>
              <a:t>eXtension</a:t>
            </a:r>
            <a:r>
              <a:rPr lang="en-GB" sz="1800" dirty="0" smtClean="0"/>
              <a:t> mezzanine</a:t>
            </a:r>
          </a:p>
          <a:p>
            <a:r>
              <a:rPr lang="en-GB" sz="1800" b="1" dirty="0" smtClean="0"/>
              <a:t>G</a:t>
            </a:r>
            <a:r>
              <a:rPr lang="en-GB" sz="1800" b="1" dirty="0" smtClean="0"/>
              <a:t>olden image </a:t>
            </a:r>
            <a:r>
              <a:rPr lang="en-GB" sz="1800" dirty="0" smtClean="0"/>
              <a:t>configuration </a:t>
            </a:r>
            <a:r>
              <a:rPr lang="en-GB" sz="1800" dirty="0" smtClean="0"/>
              <a:t>scheme already tried out on </a:t>
            </a:r>
            <a:r>
              <a:rPr lang="en-GB" sz="1800" dirty="0" err="1" smtClean="0"/>
              <a:t>jFEX</a:t>
            </a:r>
            <a:r>
              <a:rPr lang="en-GB" sz="1800" dirty="0" smtClean="0"/>
              <a:t>, ~April, 2018 – using JTAG access</a:t>
            </a:r>
          </a:p>
          <a:p>
            <a:r>
              <a:rPr lang="en-GB" sz="1800" dirty="0" smtClean="0"/>
              <a:t>Including verification for </a:t>
            </a:r>
            <a:r>
              <a:rPr lang="en-GB" sz="1800" dirty="0" err="1" smtClean="0"/>
              <a:t>bitfiles</a:t>
            </a:r>
            <a:r>
              <a:rPr lang="en-GB" sz="1800" dirty="0" smtClean="0"/>
              <a:t> spanning die boundaries</a:t>
            </a:r>
          </a:p>
          <a:p>
            <a:r>
              <a:rPr lang="en-GB" sz="1800" dirty="0" smtClean="0"/>
              <a:t>For a little while already, we </a:t>
            </a:r>
            <a:r>
              <a:rPr lang="en-GB" sz="1800" dirty="0" smtClean="0"/>
              <a:t>have had </a:t>
            </a:r>
            <a:r>
              <a:rPr lang="en-GB" sz="1800" dirty="0" smtClean="0"/>
              <a:t>an </a:t>
            </a:r>
            <a:r>
              <a:rPr lang="en-GB" sz="1800" dirty="0" err="1" smtClean="0"/>
              <a:t>IPbus</a:t>
            </a:r>
            <a:r>
              <a:rPr lang="en-GB" sz="1800" dirty="0" smtClean="0"/>
              <a:t> slave, capable of reading/writing flash memories on KC705 </a:t>
            </a:r>
            <a:r>
              <a:rPr lang="en-GB" sz="1800" dirty="0" err="1" smtClean="0"/>
              <a:t>eval</a:t>
            </a:r>
            <a:r>
              <a:rPr lang="en-GB" sz="1800" dirty="0" smtClean="0"/>
              <a:t> board.</a:t>
            </a:r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In 2019:</a:t>
            </a:r>
          </a:p>
          <a:p>
            <a:r>
              <a:rPr lang="en-GB" sz="1800" dirty="0" smtClean="0"/>
              <a:t>Port that piece of VHDL code (</a:t>
            </a:r>
            <a:r>
              <a:rPr lang="en-GB" sz="1800" dirty="0" err="1" smtClean="0"/>
              <a:t>IPbus</a:t>
            </a:r>
            <a:r>
              <a:rPr lang="en-GB" sz="1800" dirty="0" smtClean="0"/>
              <a:t> slave only) to </a:t>
            </a:r>
            <a:r>
              <a:rPr lang="en-GB" sz="1800" dirty="0" err="1" smtClean="0"/>
              <a:t>eXtension</a:t>
            </a:r>
            <a:r>
              <a:rPr lang="en-GB" sz="1800" dirty="0" smtClean="0"/>
              <a:t> mezzanine (i.e. target a </a:t>
            </a:r>
            <a:r>
              <a:rPr lang="en-GB" sz="1800" dirty="0" err="1" smtClean="0"/>
              <a:t>Zynq</a:t>
            </a:r>
            <a:r>
              <a:rPr lang="en-GB" sz="1800" dirty="0" smtClean="0"/>
              <a:t> device) and include into existent </a:t>
            </a:r>
            <a:r>
              <a:rPr lang="en-GB" sz="1800" dirty="0" err="1" smtClean="0"/>
              <a:t>IPbus</a:t>
            </a:r>
            <a:r>
              <a:rPr lang="en-GB" sz="1800" dirty="0" smtClean="0"/>
              <a:t> infrastructure</a:t>
            </a:r>
          </a:p>
          <a:p>
            <a:r>
              <a:rPr lang="en-GB" sz="1800" dirty="0" smtClean="0"/>
              <a:t>Write accompanying control software</a:t>
            </a:r>
          </a:p>
          <a:p>
            <a:r>
              <a:rPr lang="en-GB" sz="1800" dirty="0" smtClean="0"/>
              <a:t>Results: </a:t>
            </a:r>
            <a:r>
              <a:rPr lang="en-GB" sz="1800" b="1" dirty="0" smtClean="0"/>
              <a:t>Writing: ok, reading: ok</a:t>
            </a:r>
            <a:r>
              <a:rPr lang="en-GB" sz="1800" dirty="0"/>
              <a:t>, standalone verification </a:t>
            </a:r>
            <a:r>
              <a:rPr lang="en-GB" sz="1800" dirty="0" smtClean="0"/>
              <a:t>CRC64/ECMA yet to be completed</a:t>
            </a:r>
          </a:p>
          <a:p>
            <a:r>
              <a:rPr lang="en-GB" sz="1800" dirty="0" smtClean="0"/>
              <a:t>Development got delayed for a bit due to occasional packet losses and the need for </a:t>
            </a:r>
            <a:r>
              <a:rPr lang="en-GB" sz="1800" b="1" dirty="0" smtClean="0"/>
              <a:t>soak tests</a:t>
            </a:r>
          </a:p>
          <a:p>
            <a:r>
              <a:rPr lang="en-GB" sz="1800" dirty="0" smtClean="0"/>
              <a:t>Successfully tested at </a:t>
            </a:r>
            <a:r>
              <a:rPr lang="en-GB" sz="1800" dirty="0" smtClean="0"/>
              <a:t>very </a:t>
            </a:r>
            <a:r>
              <a:rPr lang="en-GB" sz="1800" dirty="0" smtClean="0"/>
              <a:t>last minute before review:</a:t>
            </a:r>
            <a:br>
              <a:rPr lang="en-GB" sz="1800" dirty="0" smtClean="0"/>
            </a:br>
            <a:r>
              <a:rPr lang="en-GB" sz="1800" b="1" dirty="0" smtClean="0"/>
              <a:t>100 </a:t>
            </a:r>
            <a:r>
              <a:rPr lang="en-GB" sz="1800" b="1" dirty="0"/>
              <a:t>Million </a:t>
            </a:r>
            <a:r>
              <a:rPr lang="en-GB" sz="1800" dirty="0" err="1"/>
              <a:t>IPbus</a:t>
            </a:r>
            <a:r>
              <a:rPr lang="en-GB" sz="1800" dirty="0"/>
              <a:t> operations (UDP</a:t>
            </a:r>
            <a:r>
              <a:rPr lang="en-GB" sz="1800" dirty="0" smtClean="0"/>
              <a:t>) </a:t>
            </a:r>
            <a:r>
              <a:rPr lang="en-GB" sz="1800" dirty="0" smtClean="0"/>
              <a:t>/ </a:t>
            </a:r>
            <a:r>
              <a:rPr lang="en-GB" sz="1800" b="1" dirty="0" smtClean="0"/>
              <a:t>no </a:t>
            </a:r>
            <a:r>
              <a:rPr lang="en-GB" sz="1800" b="1" dirty="0" smtClean="0"/>
              <a:t>error</a:t>
            </a:r>
            <a:r>
              <a:rPr lang="en-GB" sz="1800" dirty="0" smtClean="0"/>
              <a:t>, </a:t>
            </a:r>
            <a:r>
              <a:rPr lang="en-GB" sz="1800" dirty="0"/>
              <a:t>as of today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GB" sz="1800" dirty="0"/>
              <a:t>The mezzanine </a:t>
            </a:r>
            <a:r>
              <a:rPr lang="en-GB" sz="1800" b="1" dirty="0"/>
              <a:t>hardware is </a:t>
            </a:r>
            <a:r>
              <a:rPr lang="en-GB" sz="1800" b="1" dirty="0" smtClean="0"/>
              <a:t>ok</a:t>
            </a:r>
            <a:r>
              <a:rPr lang="en-GB" sz="1800" dirty="0" smtClean="0"/>
              <a:t>, no </a:t>
            </a:r>
            <a:r>
              <a:rPr lang="en-GB" sz="1800" dirty="0"/>
              <a:t>issues with the </a:t>
            </a:r>
            <a:r>
              <a:rPr lang="en-GB" sz="1800" b="1" dirty="0" smtClean="0"/>
              <a:t>improved PHY </a:t>
            </a:r>
            <a:r>
              <a:rPr lang="en-GB" sz="1800" dirty="0" smtClean="0"/>
              <a:t>scheme</a:t>
            </a:r>
            <a:endParaRPr lang="en-GB" sz="1800" dirty="0"/>
          </a:p>
          <a:p>
            <a:endParaRPr lang="en-GB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58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Bildschirmpräsentation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Larissa-Design</vt:lpstr>
      <vt:lpstr>IPbus / Flash configurator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1268</cp:revision>
  <cp:lastPrinted>2014-07-16T13:05:00Z</cp:lastPrinted>
  <dcterms:created xsi:type="dcterms:W3CDTF">2009-12-08T11:59:40Z</dcterms:created>
  <dcterms:modified xsi:type="dcterms:W3CDTF">2019-01-22T17:26:40Z</dcterms:modified>
</cp:coreProperties>
</file>