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6858000" type="screen4x3"/>
  <p:notesSz cx="679132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3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äfer, Dr. Ulrich" initials="SDU" lastIdx="0" clrIdx="0">
    <p:extLst>
      <p:ext uri="{19B8F6BF-5375-455C-9EA6-DF929625EA0E}">
        <p15:presenceInfo xmlns:p15="http://schemas.microsoft.com/office/powerpoint/2012/main" userId="S-1-5-21-1997477047-1508330638-219632125-360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FC44"/>
    <a:srgbClr val="FF9966"/>
    <a:srgbClr val="07B97E"/>
    <a:srgbClr val="D703DC"/>
    <a:srgbClr val="FF9900"/>
    <a:srgbClr val="0CB428"/>
    <a:srgbClr val="F181D1"/>
    <a:srgbClr val="8CE6A1"/>
    <a:srgbClr val="0F01B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683" autoAdjust="0"/>
  </p:normalViewPr>
  <p:slideViewPr>
    <p:cSldViewPr>
      <p:cViewPr varScale="1">
        <p:scale>
          <a:sx n="124" d="100"/>
          <a:sy n="124" d="100"/>
        </p:scale>
        <p:origin x="89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10"/>
        <p:guide pos="21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6360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22/01/2019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6360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6847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22.01.2019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41363"/>
            <a:ext cx="4935537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72" tIns="45286" rIns="90572" bIns="45286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133" y="4689517"/>
            <a:ext cx="5433060" cy="4442698"/>
          </a:xfrm>
          <a:prstGeom prst="rect">
            <a:avLst/>
          </a:prstGeom>
        </p:spPr>
        <p:txBody>
          <a:bodyPr vert="horz" lIns="90572" tIns="45286" rIns="90572" bIns="45286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6847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IPbus</a:t>
            </a:r>
            <a:r>
              <a:rPr lang="de-DE" dirty="0" smtClean="0"/>
              <a:t> / Flash </a:t>
            </a:r>
            <a:r>
              <a:rPr lang="de-DE" dirty="0" err="1" smtClean="0"/>
              <a:t>configurator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(pre) History and some technical details:</a:t>
            </a:r>
          </a:p>
          <a:p>
            <a:r>
              <a:rPr lang="en-GB" dirty="0" smtClean="0"/>
              <a:t>Processor configuration (stacked) SPI memories  located on </a:t>
            </a:r>
            <a:r>
              <a:rPr lang="en-GB" dirty="0" err="1" smtClean="0"/>
              <a:t>eXtension</a:t>
            </a:r>
            <a:r>
              <a:rPr lang="en-GB" dirty="0" smtClean="0"/>
              <a:t> mezzanine</a:t>
            </a:r>
          </a:p>
          <a:p>
            <a:r>
              <a:rPr lang="en-GB" dirty="0" smtClean="0"/>
              <a:t>Configuration golden image scheme already tried out on </a:t>
            </a:r>
            <a:r>
              <a:rPr lang="en-GB" dirty="0" err="1" smtClean="0"/>
              <a:t>jFEX</a:t>
            </a:r>
            <a:r>
              <a:rPr lang="en-GB" dirty="0" smtClean="0"/>
              <a:t>, ~April, 2018 – using JTAG access</a:t>
            </a:r>
          </a:p>
          <a:p>
            <a:r>
              <a:rPr lang="en-GB" dirty="0" smtClean="0"/>
              <a:t>Including verification for </a:t>
            </a:r>
            <a:r>
              <a:rPr lang="en-GB" dirty="0" err="1" smtClean="0"/>
              <a:t>bitfiles</a:t>
            </a:r>
            <a:r>
              <a:rPr lang="en-GB" dirty="0" smtClean="0"/>
              <a:t> spanning die boundaries</a:t>
            </a:r>
          </a:p>
          <a:p>
            <a:r>
              <a:rPr lang="en-GB" dirty="0" smtClean="0"/>
              <a:t>For a little while already, we had an </a:t>
            </a:r>
            <a:r>
              <a:rPr lang="en-GB" dirty="0" err="1" smtClean="0"/>
              <a:t>IPbus</a:t>
            </a:r>
            <a:r>
              <a:rPr lang="en-GB" dirty="0" smtClean="0"/>
              <a:t> slave, capable of reading/writing flash memories on KC705 </a:t>
            </a:r>
            <a:r>
              <a:rPr lang="en-GB" dirty="0" err="1" smtClean="0"/>
              <a:t>eval</a:t>
            </a:r>
            <a:r>
              <a:rPr lang="en-GB" dirty="0" smtClean="0"/>
              <a:t> board.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In 2019:</a:t>
            </a:r>
          </a:p>
          <a:p>
            <a:r>
              <a:rPr lang="en-GB" dirty="0" smtClean="0"/>
              <a:t>Port that piece of VHDL code (</a:t>
            </a:r>
            <a:r>
              <a:rPr lang="en-GB" dirty="0" err="1" smtClean="0"/>
              <a:t>IPbus</a:t>
            </a:r>
            <a:r>
              <a:rPr lang="en-GB" dirty="0" smtClean="0"/>
              <a:t> slave only) to </a:t>
            </a:r>
            <a:r>
              <a:rPr lang="en-GB" dirty="0" err="1" smtClean="0"/>
              <a:t>eXtension</a:t>
            </a:r>
            <a:r>
              <a:rPr lang="en-GB" dirty="0" smtClean="0"/>
              <a:t> mezzanine (i.e. target a </a:t>
            </a:r>
            <a:r>
              <a:rPr lang="en-GB" dirty="0" err="1" smtClean="0"/>
              <a:t>Zynq</a:t>
            </a:r>
            <a:r>
              <a:rPr lang="en-GB" dirty="0" smtClean="0"/>
              <a:t> device) and include into existent </a:t>
            </a:r>
            <a:r>
              <a:rPr lang="en-GB" dirty="0" err="1" smtClean="0"/>
              <a:t>IPbus</a:t>
            </a:r>
            <a:r>
              <a:rPr lang="en-GB" dirty="0" smtClean="0"/>
              <a:t> infrastructure</a:t>
            </a:r>
          </a:p>
          <a:p>
            <a:r>
              <a:rPr lang="en-GB" dirty="0" smtClean="0"/>
              <a:t>Write accompanying control software</a:t>
            </a:r>
          </a:p>
          <a:p>
            <a:r>
              <a:rPr lang="en-GB" dirty="0" smtClean="0"/>
              <a:t>Results: Writing: ok, reading: ok</a:t>
            </a:r>
            <a:r>
              <a:rPr lang="en-GB" dirty="0"/>
              <a:t>, standalone verification </a:t>
            </a:r>
            <a:r>
              <a:rPr lang="en-GB" dirty="0" smtClean="0"/>
              <a:t>CRC64/ECMA yet to be completed</a:t>
            </a:r>
          </a:p>
          <a:p>
            <a:r>
              <a:rPr lang="en-GB" dirty="0" smtClean="0"/>
              <a:t>However, stuck for a few moments due to occasional packet losses…      Hardware ? Network topology ?, …?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858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IPbus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Concerns about possible issues with new (actually improved) PHY scheme on the mezzanine </a:t>
            </a:r>
            <a:r>
              <a:rPr lang="en-GB" dirty="0" smtClean="0">
                <a:sym typeface="Wingdings" panose="05000000000000000000" pitchFamily="2" charset="2"/>
              </a:rPr>
              <a:t>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Quick action earlier this week:</a:t>
            </a:r>
          </a:p>
          <a:p>
            <a:r>
              <a:rPr lang="en-GB" dirty="0" smtClean="0"/>
              <a:t>Re-target the complete KC705 </a:t>
            </a:r>
            <a:r>
              <a:rPr lang="en-GB" dirty="0" err="1" smtClean="0"/>
              <a:t>IPbus</a:t>
            </a:r>
            <a:r>
              <a:rPr lang="en-GB" dirty="0" smtClean="0"/>
              <a:t> code to the mezzanine</a:t>
            </a:r>
          </a:p>
          <a:p>
            <a:r>
              <a:rPr lang="en-GB" dirty="0" smtClean="0"/>
              <a:t>Soak tests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GB" dirty="0" smtClean="0"/>
              <a:t>100 Million </a:t>
            </a:r>
            <a:r>
              <a:rPr lang="en-GB" dirty="0" err="1" smtClean="0"/>
              <a:t>IPbus</a:t>
            </a:r>
            <a:r>
              <a:rPr lang="en-GB" dirty="0" smtClean="0"/>
              <a:t> operations (UDP) error free as of today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GB" dirty="0" smtClean="0"/>
              <a:t>The mezzanine hardware is ok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GB" dirty="0" smtClean="0"/>
              <a:t>No issues with the new PHY !!!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GB" dirty="0" smtClean="0"/>
          </a:p>
          <a:p>
            <a:pPr marL="0" indent="0" algn="ctr">
              <a:buNone/>
            </a:pPr>
            <a:r>
              <a:rPr lang="en-GB" sz="1400" dirty="0" smtClean="0"/>
              <a:t>… must have been some simple, as yet undiscovered bug in the L1Topo control firmware …</a:t>
            </a:r>
            <a:endParaRPr lang="en-GB" sz="14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645845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223</Words>
  <Application>Microsoft Office PowerPoint</Application>
  <PresentationFormat>Bildschirmpräsentation 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Verdana</vt:lpstr>
      <vt:lpstr>Wingdings</vt:lpstr>
      <vt:lpstr>Larissa-Design</vt:lpstr>
      <vt:lpstr>IPbus / Flash configurator</vt:lpstr>
      <vt:lpstr>IPbus</vt:lpstr>
    </vt:vector>
  </TitlesOfParts>
  <Company>Johannes Gutenberg-Universität Mainz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1262</cp:revision>
  <cp:lastPrinted>2014-07-16T13:05:00Z</cp:lastPrinted>
  <dcterms:created xsi:type="dcterms:W3CDTF">2009-12-08T11:59:40Z</dcterms:created>
  <dcterms:modified xsi:type="dcterms:W3CDTF">2019-01-22T16:59:29Z</dcterms:modified>
</cp:coreProperties>
</file>