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22.01.2019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IPbus</a:t>
            </a:r>
            <a:r>
              <a:rPr lang="de-DE" dirty="0" smtClean="0"/>
              <a:t> / Flash </a:t>
            </a:r>
            <a:r>
              <a:rPr lang="de-DE" dirty="0" err="1" smtClean="0"/>
              <a:t>configurator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(pre) History and some technical details:</a:t>
            </a:r>
          </a:p>
          <a:p>
            <a:r>
              <a:rPr lang="en-GB" dirty="0" smtClean="0"/>
              <a:t>Processor configuration (stacked) SPI memories  located on </a:t>
            </a:r>
            <a:r>
              <a:rPr lang="en-GB" dirty="0" err="1" smtClean="0"/>
              <a:t>eXtension</a:t>
            </a:r>
            <a:r>
              <a:rPr lang="en-GB" dirty="0" smtClean="0"/>
              <a:t> mezzanine</a:t>
            </a:r>
          </a:p>
          <a:p>
            <a:r>
              <a:rPr lang="en-GB" dirty="0" smtClean="0"/>
              <a:t>Configuration golden image scheme already tried out on </a:t>
            </a:r>
            <a:r>
              <a:rPr lang="en-GB" dirty="0" err="1" smtClean="0"/>
              <a:t>jFEX</a:t>
            </a:r>
            <a:r>
              <a:rPr lang="en-GB" dirty="0" smtClean="0"/>
              <a:t>, ~April, 2018 – using JTAG access</a:t>
            </a:r>
          </a:p>
          <a:p>
            <a:r>
              <a:rPr lang="en-GB" dirty="0" smtClean="0"/>
              <a:t>Including verification for </a:t>
            </a:r>
            <a:r>
              <a:rPr lang="en-GB" dirty="0" err="1" smtClean="0"/>
              <a:t>bitfiles</a:t>
            </a:r>
            <a:r>
              <a:rPr lang="en-GB" dirty="0" smtClean="0"/>
              <a:t> spanning die boundaries</a:t>
            </a:r>
          </a:p>
          <a:p>
            <a:r>
              <a:rPr lang="en-GB" dirty="0" smtClean="0"/>
              <a:t>For a little while already, we had an </a:t>
            </a:r>
            <a:r>
              <a:rPr lang="en-GB" dirty="0" err="1" smtClean="0"/>
              <a:t>IPbus</a:t>
            </a:r>
            <a:r>
              <a:rPr lang="en-GB" dirty="0" smtClean="0"/>
              <a:t> slave, capable of reading/writing flash memories on KC705 </a:t>
            </a:r>
            <a:r>
              <a:rPr lang="en-GB" dirty="0" err="1" smtClean="0"/>
              <a:t>eval</a:t>
            </a:r>
            <a:r>
              <a:rPr lang="en-GB" dirty="0" smtClean="0"/>
              <a:t> board.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2019:</a:t>
            </a:r>
          </a:p>
          <a:p>
            <a:r>
              <a:rPr lang="en-GB" dirty="0" smtClean="0"/>
              <a:t>Port that piece of VHDL code (</a:t>
            </a:r>
            <a:r>
              <a:rPr lang="en-GB" dirty="0" err="1" smtClean="0"/>
              <a:t>IPbus</a:t>
            </a:r>
            <a:r>
              <a:rPr lang="en-GB" dirty="0" smtClean="0"/>
              <a:t> slave only) to </a:t>
            </a:r>
            <a:r>
              <a:rPr lang="en-GB" dirty="0" err="1" smtClean="0"/>
              <a:t>eXtension</a:t>
            </a:r>
            <a:r>
              <a:rPr lang="en-GB" dirty="0" smtClean="0"/>
              <a:t> mezzanine (i.e. target a </a:t>
            </a:r>
            <a:r>
              <a:rPr lang="en-GB" dirty="0" err="1" smtClean="0"/>
              <a:t>Zynq</a:t>
            </a:r>
            <a:r>
              <a:rPr lang="en-GB" dirty="0" smtClean="0"/>
              <a:t> device) and include into existent </a:t>
            </a:r>
            <a:r>
              <a:rPr lang="en-GB" dirty="0" err="1" smtClean="0"/>
              <a:t>IPbus</a:t>
            </a:r>
            <a:r>
              <a:rPr lang="en-GB" dirty="0" smtClean="0"/>
              <a:t> infrastructure</a:t>
            </a:r>
          </a:p>
          <a:p>
            <a:r>
              <a:rPr lang="en-GB" dirty="0" smtClean="0"/>
              <a:t>Write accompanying control software</a:t>
            </a:r>
          </a:p>
          <a:p>
            <a:r>
              <a:rPr lang="en-GB" dirty="0" smtClean="0"/>
              <a:t>Results: Writing: ok, reading: ok</a:t>
            </a:r>
            <a:r>
              <a:rPr lang="en-GB" dirty="0"/>
              <a:t>, standalone verification </a:t>
            </a:r>
            <a:r>
              <a:rPr lang="en-GB" dirty="0" smtClean="0"/>
              <a:t>CRC64/ECMA yet to be completed</a:t>
            </a:r>
          </a:p>
          <a:p>
            <a:r>
              <a:rPr lang="en-GB" dirty="0" smtClean="0"/>
              <a:t>However, stuck for a few moments due to occasional packet losses…      Hardware ? Network topology ?, …?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58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IPbus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Concerns about possible issues with new (actually improved) PHY scheme on the mezzanine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Quick action earlier this week:</a:t>
            </a:r>
          </a:p>
          <a:p>
            <a:r>
              <a:rPr lang="en-GB" dirty="0" smtClean="0"/>
              <a:t>Re-target the complete KC705 </a:t>
            </a:r>
            <a:r>
              <a:rPr lang="en-GB" dirty="0" err="1" smtClean="0"/>
              <a:t>IPbus</a:t>
            </a:r>
            <a:r>
              <a:rPr lang="en-GB" dirty="0" smtClean="0"/>
              <a:t> code to the mezzanine</a:t>
            </a:r>
          </a:p>
          <a:p>
            <a:r>
              <a:rPr lang="en-GB" dirty="0" smtClean="0"/>
              <a:t>Soak tests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 smtClean="0"/>
              <a:t>100 Million </a:t>
            </a:r>
            <a:r>
              <a:rPr lang="en-GB" dirty="0" err="1" smtClean="0"/>
              <a:t>IPbus</a:t>
            </a:r>
            <a:r>
              <a:rPr lang="en-GB" dirty="0" smtClean="0"/>
              <a:t> operations (UDP) error free as of today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dirty="0" smtClean="0"/>
              <a:t>The mezzanine hardware is ok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dirty="0" smtClean="0"/>
              <a:t>No issues with the new PHY !!!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dirty="0" smtClean="0"/>
          </a:p>
          <a:p>
            <a:pPr marL="0" indent="0" algn="ctr">
              <a:buNone/>
            </a:pPr>
            <a:r>
              <a:rPr lang="en-GB" sz="1400" dirty="0" smtClean="0"/>
              <a:t>… must have been some simple, as yet undiscovered bug in the L1Topo control firmware …</a:t>
            </a:r>
            <a:endParaRPr lang="en-GB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4584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Bildschirmpräsentation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Larissa-Design</vt:lpstr>
      <vt:lpstr>IPbus / Flash configurator</vt:lpstr>
      <vt:lpstr>IPbus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1262</cp:revision>
  <cp:lastPrinted>2014-07-16T13:05:00Z</cp:lastPrinted>
  <dcterms:created xsi:type="dcterms:W3CDTF">2009-12-08T11:59:40Z</dcterms:created>
  <dcterms:modified xsi:type="dcterms:W3CDTF">2019-01-22T16:59:29Z</dcterms:modified>
</cp:coreProperties>
</file>