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83" autoAdjust="0"/>
  </p:normalViewPr>
  <p:slideViewPr>
    <p:cSldViewPr>
      <p:cViewPr varScale="1">
        <p:scale>
          <a:sx n="124" d="100"/>
          <a:sy n="124" d="100"/>
        </p:scale>
        <p:origin x="8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16.12.2019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CF4982-A609-4291-B3E3-9F294D1A6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Slice </a:t>
            </a:r>
            <a:r>
              <a:rPr lang="de-DE" dirty="0" err="1"/>
              <a:t>test</a:t>
            </a:r>
            <a:r>
              <a:rPr lang="de-DE" dirty="0"/>
              <a:t> – L1Topo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A95568-F316-46AE-9D7F-3EE0EECA0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</a:rPr>
              <a:t>Goal (again): operate L1Topo real-time inputs with all </a:t>
            </a:r>
            <a:r>
              <a:rPr lang="en-GB" dirty="0" err="1">
                <a:solidFill>
                  <a:srgbClr val="C00000"/>
                </a:solidFill>
              </a:rPr>
              <a:t>FEXes</a:t>
            </a:r>
            <a:r>
              <a:rPr lang="en-GB" dirty="0">
                <a:solidFill>
                  <a:srgbClr val="C00000"/>
                </a:solidFill>
              </a:rPr>
              <a:t> and spy on the data</a:t>
            </a:r>
          </a:p>
          <a:p>
            <a:pPr marL="0" indent="0">
              <a:buNone/>
            </a:pPr>
            <a:r>
              <a:rPr lang="en-GB" dirty="0">
                <a:solidFill>
                  <a:srgbClr val="C00000"/>
                </a:solidFill>
              </a:rPr>
              <a:t>Executive summary (again): L1Topo operated with input data from </a:t>
            </a:r>
            <a:r>
              <a:rPr lang="en-GB" dirty="0" err="1">
                <a:solidFill>
                  <a:srgbClr val="C00000"/>
                </a:solidFill>
              </a:rPr>
              <a:t>FEXes</a:t>
            </a:r>
            <a:r>
              <a:rPr lang="en-GB" dirty="0">
                <a:solidFill>
                  <a:srgbClr val="C00000"/>
                </a:solidFill>
              </a:rPr>
              <a:t>. Mostly success.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Individual tests to confirm operation as of previous tests, and uncover remaining issues. </a:t>
            </a:r>
          </a:p>
          <a:p>
            <a:r>
              <a:rPr lang="en-GB" dirty="0"/>
              <a:t>Error counters checked</a:t>
            </a:r>
          </a:p>
          <a:p>
            <a:r>
              <a:rPr lang="en-GB" dirty="0"/>
              <a:t>Data recorded in spy memories</a:t>
            </a:r>
          </a:p>
          <a:p>
            <a:endParaRPr lang="en-GB" dirty="0"/>
          </a:p>
          <a:p>
            <a:r>
              <a:rPr lang="en-GB" dirty="0" err="1"/>
              <a:t>gFEX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CRC scheme could not be confirmed</a:t>
            </a:r>
          </a:p>
          <a:p>
            <a:pPr lvl="1"/>
            <a:r>
              <a:rPr lang="en-GB" dirty="0"/>
              <a:t>In 2</a:t>
            </a:r>
            <a:r>
              <a:rPr lang="en-GB" baseline="30000" dirty="0"/>
              <a:t>nd</a:t>
            </a:r>
            <a:r>
              <a:rPr lang="en-GB" dirty="0"/>
              <a:t> slice week word alignment issues in one of 4 links. BCR related ?</a:t>
            </a:r>
          </a:p>
          <a:p>
            <a:pPr lvl="1"/>
            <a:r>
              <a:rPr lang="en-GB" dirty="0"/>
              <a:t>Data received in spy memories</a:t>
            </a:r>
          </a:p>
          <a:p>
            <a:pPr lvl="1"/>
            <a:r>
              <a:rPr lang="en-GB" dirty="0"/>
              <a:t>BCIDs jumping back and forth?</a:t>
            </a:r>
          </a:p>
          <a:p>
            <a:r>
              <a:rPr lang="en-GB" dirty="0" err="1"/>
              <a:t>eFEX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After fixes to both source and sink running stable</a:t>
            </a:r>
          </a:p>
          <a:p>
            <a:pPr lvl="1"/>
            <a:r>
              <a:rPr lang="en-GB" dirty="0"/>
              <a:t>Data received as sent out by </a:t>
            </a:r>
            <a:r>
              <a:rPr lang="en-GB" dirty="0" err="1"/>
              <a:t>eFEX</a:t>
            </a:r>
            <a:endParaRPr lang="en-GB" dirty="0"/>
          </a:p>
          <a:p>
            <a:pPr lvl="1"/>
            <a:r>
              <a:rPr lang="en-GB" dirty="0"/>
              <a:t>CRC  scheme could not be confirmed</a:t>
            </a:r>
          </a:p>
          <a:p>
            <a:pPr lvl="1"/>
            <a:r>
              <a:rPr lang="en-GB" dirty="0"/>
              <a:t>Has </a:t>
            </a:r>
            <a:r>
              <a:rPr lang="en-GB" dirty="0" err="1"/>
              <a:t>eFEX</a:t>
            </a:r>
            <a:r>
              <a:rPr lang="en-GB" dirty="0"/>
              <a:t> clock stability been shown to have sufficient margins ? How to confirm?</a:t>
            </a:r>
          </a:p>
          <a:p>
            <a:r>
              <a:rPr lang="en-US" dirty="0" err="1"/>
              <a:t>jFEX</a:t>
            </a:r>
            <a:r>
              <a:rPr lang="en-US" dirty="0"/>
              <a:t> : operation confirmed (as of Nov. slice test)</a:t>
            </a:r>
          </a:p>
          <a:p>
            <a:endParaRPr lang="en-US" dirty="0"/>
          </a:p>
          <a:p>
            <a:r>
              <a:rPr lang="en-US" dirty="0"/>
              <a:t>Final slice test run with data taken concurrently from all three systems. Data sourced from TREX.</a:t>
            </a:r>
          </a:p>
          <a:p>
            <a:r>
              <a:rPr lang="en-US"/>
              <a:t>Further analysis/interpretation </a:t>
            </a:r>
            <a:r>
              <a:rPr lang="en-US" dirty="0"/>
              <a:t>to </a:t>
            </a:r>
            <a:r>
              <a:rPr lang="en-US"/>
              <a:t>be done 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Need to dig at CRC issues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2FEBC4-E550-420E-879B-AC4602449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3F9466-4C5C-4DC7-AAEF-FF5620CFC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93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C2CBB2-B06C-4AAF-9029-6F2BF0AD0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2" y="0"/>
            <a:ext cx="9144000" cy="714356"/>
          </a:xfrm>
        </p:spPr>
        <p:txBody>
          <a:bodyPr/>
          <a:lstStyle/>
          <a:p>
            <a:r>
              <a:rPr lang="de-DE" dirty="0"/>
              <a:t>Further </a:t>
            </a:r>
            <a:r>
              <a:rPr lang="de-DE" dirty="0" err="1"/>
              <a:t>plans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A32961-BF6F-4AA0-9EF3-4183458D3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Integrate with TTC data circuitry to synchronize spy data to </a:t>
            </a:r>
            <a:r>
              <a:rPr lang="en-GB" dirty="0" err="1"/>
              <a:t>BCreset</a:t>
            </a:r>
            <a:endParaRPr lang="en-GB" dirty="0"/>
          </a:p>
          <a:p>
            <a:r>
              <a:rPr lang="en-GB" dirty="0"/>
              <a:t>Integrate with algorithms</a:t>
            </a:r>
          </a:p>
          <a:p>
            <a:r>
              <a:rPr lang="en-GB" dirty="0"/>
              <a:t>Extend spy scheme to capture additional data (e.g. algorithm-internal data / sort of XTOBs)</a:t>
            </a:r>
          </a:p>
          <a:p>
            <a:r>
              <a:rPr lang="en-GB" dirty="0"/>
              <a:t>Integrate with readout circuitry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Try to achieve as much integration as possible before next slice test !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052222-A1B8-47B0-827E-1EB8345EE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60E71F-FF83-41DD-8440-9435FB4E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1898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Bildschirmpräsentation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Larissa-Design</vt:lpstr>
      <vt:lpstr>Slice test – L1Topo</vt:lpstr>
      <vt:lpstr>Further plans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1297</cp:revision>
  <cp:lastPrinted>2014-07-16T13:05:00Z</cp:lastPrinted>
  <dcterms:created xsi:type="dcterms:W3CDTF">2009-12-08T11:59:40Z</dcterms:created>
  <dcterms:modified xsi:type="dcterms:W3CDTF">2019-12-16T13:40:43Z</dcterms:modified>
</cp:coreProperties>
</file>