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80" r:id="rId3"/>
    <p:sldId id="286" r:id="rId4"/>
    <p:sldId id="288" r:id="rId5"/>
    <p:sldId id="287" r:id="rId6"/>
    <p:sldId id="257" r:id="rId7"/>
    <p:sldId id="259" r:id="rId8"/>
    <p:sldId id="273" r:id="rId9"/>
    <p:sldId id="282" r:id="rId10"/>
    <p:sldId id="270" r:id="rId11"/>
    <p:sldId id="260" r:id="rId12"/>
    <p:sldId id="26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7" autoAdjust="0"/>
    <p:restoredTop sz="94660"/>
  </p:normalViewPr>
  <p:slideViewPr>
    <p:cSldViewPr snapToGrid="0">
      <p:cViewPr>
        <p:scale>
          <a:sx n="75" d="100"/>
          <a:sy n="75" d="100"/>
        </p:scale>
        <p:origin x="1836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Users\j\jvieirad\Documents\Projects\Topo\Tests\PreProduction\CERN\input%20validation\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Users\j\jvieirad\Documents\Projects\Topo\Tests\PreProduction\CERN\input%20validation\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Open Area</a:t>
            </a:r>
            <a:r>
              <a:rPr lang="en-GB" baseline="0"/>
              <a:t> of Eye Scan @12.8 for U1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U1 Production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Sheet1!$A$2:$A$119</c:f>
              <c:strCache>
                <c:ptCount val="118"/>
                <c:pt idx="0">
                  <c:v>QUAD_119_CH0</c:v>
                </c:pt>
                <c:pt idx="1">
                  <c:v>QUAD_119_CH1</c:v>
                </c:pt>
                <c:pt idx="2">
                  <c:v>QUAD_119_CH2</c:v>
                </c:pt>
                <c:pt idx="3">
                  <c:v>QUAD_119_CH3</c:v>
                </c:pt>
                <c:pt idx="4">
                  <c:v>QUAD_120_CH0</c:v>
                </c:pt>
                <c:pt idx="5">
                  <c:v>QUAD_120_CH1</c:v>
                </c:pt>
                <c:pt idx="6">
                  <c:v>QUAD_120_CH2</c:v>
                </c:pt>
                <c:pt idx="7">
                  <c:v>QUAD_120_CH3</c:v>
                </c:pt>
                <c:pt idx="8">
                  <c:v>QUAD_121_CH0</c:v>
                </c:pt>
                <c:pt idx="9">
                  <c:v>QUAD_121_CH1</c:v>
                </c:pt>
                <c:pt idx="10">
                  <c:v>QUAD_121_CH2</c:v>
                </c:pt>
                <c:pt idx="11">
                  <c:v>QUAD_121_CH3</c:v>
                </c:pt>
                <c:pt idx="12">
                  <c:v>QUAD_122_CH0</c:v>
                </c:pt>
                <c:pt idx="13">
                  <c:v>QUAD_122_CH1</c:v>
                </c:pt>
                <c:pt idx="14">
                  <c:v>QUAD_122_CH2</c:v>
                </c:pt>
                <c:pt idx="15">
                  <c:v>QUAD_122_CH3</c:v>
                </c:pt>
                <c:pt idx="16">
                  <c:v>QUAD_123_CH0</c:v>
                </c:pt>
                <c:pt idx="17">
                  <c:v>QUAD_123_CH1</c:v>
                </c:pt>
                <c:pt idx="18">
                  <c:v>QUAD_123_CH2</c:v>
                </c:pt>
                <c:pt idx="19">
                  <c:v>QUAD_123_CH3</c:v>
                </c:pt>
                <c:pt idx="20">
                  <c:v>QUAD_124_CH0</c:v>
                </c:pt>
                <c:pt idx="21">
                  <c:v>QUAD_124_CH1</c:v>
                </c:pt>
                <c:pt idx="22">
                  <c:v>QUAD_124_CH2</c:v>
                </c:pt>
                <c:pt idx="23">
                  <c:v>QUAD_124_CH3</c:v>
                </c:pt>
                <c:pt idx="24">
                  <c:v>QUAD_125_CH0</c:v>
                </c:pt>
                <c:pt idx="25">
                  <c:v>QUAD_125_CH1</c:v>
                </c:pt>
                <c:pt idx="26">
                  <c:v>QUAD_125_CH2</c:v>
                </c:pt>
                <c:pt idx="27">
                  <c:v>QUAD_125_CH3</c:v>
                </c:pt>
                <c:pt idx="28">
                  <c:v>QUAD_126_CH0</c:v>
                </c:pt>
                <c:pt idx="29">
                  <c:v>QUAD_126_CH1</c:v>
                </c:pt>
                <c:pt idx="30">
                  <c:v>QUAD_126_CH2</c:v>
                </c:pt>
                <c:pt idx="31">
                  <c:v>QUAD_126_CH3</c:v>
                </c:pt>
                <c:pt idx="32">
                  <c:v>QUAD_127_CH0</c:v>
                </c:pt>
                <c:pt idx="33">
                  <c:v>QUAD_127_CH1</c:v>
                </c:pt>
                <c:pt idx="34">
                  <c:v>QUAD_127_CH2</c:v>
                </c:pt>
                <c:pt idx="35">
                  <c:v>QUAD_128_CH0</c:v>
                </c:pt>
                <c:pt idx="36">
                  <c:v>QUAD_128_CH1</c:v>
                </c:pt>
                <c:pt idx="37">
                  <c:v>QUAD_128_CH2</c:v>
                </c:pt>
                <c:pt idx="38">
                  <c:v>QUAD_129_CH0</c:v>
                </c:pt>
                <c:pt idx="39">
                  <c:v>QUAD_129_CH1</c:v>
                </c:pt>
                <c:pt idx="40">
                  <c:v>QUAD_129_CH2</c:v>
                </c:pt>
                <c:pt idx="41">
                  <c:v>QUAD_129_CH3</c:v>
                </c:pt>
                <c:pt idx="42">
                  <c:v>QUAD_130_CH0</c:v>
                </c:pt>
                <c:pt idx="43">
                  <c:v>QUAD_130_CH1</c:v>
                </c:pt>
                <c:pt idx="44">
                  <c:v>QUAD_130_CH2</c:v>
                </c:pt>
                <c:pt idx="45">
                  <c:v>QUAD_130_CH3</c:v>
                </c:pt>
                <c:pt idx="46">
                  <c:v>QUAD_131_CH0</c:v>
                </c:pt>
                <c:pt idx="47">
                  <c:v>QUAD_131_CH1</c:v>
                </c:pt>
                <c:pt idx="48">
                  <c:v>QUAD_131_CH2</c:v>
                </c:pt>
                <c:pt idx="49">
                  <c:v>QUAD_131_CH3</c:v>
                </c:pt>
                <c:pt idx="50">
                  <c:v>QUAD_132_CH0</c:v>
                </c:pt>
                <c:pt idx="51">
                  <c:v>QUAD_132_CH1</c:v>
                </c:pt>
                <c:pt idx="52">
                  <c:v>QUAD_132_CH2</c:v>
                </c:pt>
                <c:pt idx="53">
                  <c:v>QUAD_132_CH3</c:v>
                </c:pt>
                <c:pt idx="54">
                  <c:v>QUAD_133_CH0</c:v>
                </c:pt>
                <c:pt idx="55">
                  <c:v>QUAD_133_CH1</c:v>
                </c:pt>
                <c:pt idx="56">
                  <c:v>QUAD_133_CH2</c:v>
                </c:pt>
                <c:pt idx="57">
                  <c:v>QUAD_133_CH3</c:v>
                </c:pt>
                <c:pt idx="58">
                  <c:v>QUAD_219_CH0</c:v>
                </c:pt>
                <c:pt idx="59">
                  <c:v>QUAD_219_CH1</c:v>
                </c:pt>
                <c:pt idx="60">
                  <c:v>QUAD_219_CH2</c:v>
                </c:pt>
                <c:pt idx="61">
                  <c:v>QUAD_219_CH3</c:v>
                </c:pt>
                <c:pt idx="62">
                  <c:v>QUAD_220_CH0</c:v>
                </c:pt>
                <c:pt idx="63">
                  <c:v>QUAD_220_CH1</c:v>
                </c:pt>
                <c:pt idx="64">
                  <c:v>QUAD_220_CH2</c:v>
                </c:pt>
                <c:pt idx="65">
                  <c:v>QUAD_220_CH3</c:v>
                </c:pt>
                <c:pt idx="66">
                  <c:v>QUAD_221_CH0</c:v>
                </c:pt>
                <c:pt idx="67">
                  <c:v>QUAD_221_CH1</c:v>
                </c:pt>
                <c:pt idx="68">
                  <c:v>QUAD_221_CH2</c:v>
                </c:pt>
                <c:pt idx="69">
                  <c:v>QUAD_221_CH3</c:v>
                </c:pt>
                <c:pt idx="70">
                  <c:v>QUAD_222_CH0</c:v>
                </c:pt>
                <c:pt idx="71">
                  <c:v>QUAD_222_CH1</c:v>
                </c:pt>
                <c:pt idx="72">
                  <c:v>QUAD_222_CH2</c:v>
                </c:pt>
                <c:pt idx="73">
                  <c:v>QUAD_222_CH3</c:v>
                </c:pt>
                <c:pt idx="74">
                  <c:v>QUAD_223_CH0</c:v>
                </c:pt>
                <c:pt idx="75">
                  <c:v>QUAD_223_CH1</c:v>
                </c:pt>
                <c:pt idx="76">
                  <c:v>QUAD_223_CH2</c:v>
                </c:pt>
                <c:pt idx="77">
                  <c:v>QUAD_223_CH3</c:v>
                </c:pt>
                <c:pt idx="78">
                  <c:v>QUAD_224_CH0</c:v>
                </c:pt>
                <c:pt idx="79">
                  <c:v>QUAD_224_CH1</c:v>
                </c:pt>
                <c:pt idx="80">
                  <c:v>QUAD_224_CH2</c:v>
                </c:pt>
                <c:pt idx="81">
                  <c:v>QUAD_224_CH3</c:v>
                </c:pt>
                <c:pt idx="82">
                  <c:v>QUAD_225_CH0</c:v>
                </c:pt>
                <c:pt idx="83">
                  <c:v>QUAD_225_CH1</c:v>
                </c:pt>
                <c:pt idx="84">
                  <c:v>QUAD_225_CH2</c:v>
                </c:pt>
                <c:pt idx="85">
                  <c:v>QUAD_225_CH3</c:v>
                </c:pt>
                <c:pt idx="86">
                  <c:v>QUAD_226_CH0</c:v>
                </c:pt>
                <c:pt idx="87">
                  <c:v>QUAD_226_CH1</c:v>
                </c:pt>
                <c:pt idx="88">
                  <c:v>QUAD_226_CH2</c:v>
                </c:pt>
                <c:pt idx="89">
                  <c:v>QUAD_226_CH3</c:v>
                </c:pt>
                <c:pt idx="90">
                  <c:v>QUAD_227_CH0</c:v>
                </c:pt>
                <c:pt idx="91">
                  <c:v>QUAD_227_CH1</c:v>
                </c:pt>
                <c:pt idx="92">
                  <c:v>QUAD_227_CH2</c:v>
                </c:pt>
                <c:pt idx="93">
                  <c:v>QUAD_227_CH3</c:v>
                </c:pt>
                <c:pt idx="94">
                  <c:v>QUAD_228_CH0</c:v>
                </c:pt>
                <c:pt idx="95">
                  <c:v>QUAD_228_CH1</c:v>
                </c:pt>
                <c:pt idx="96">
                  <c:v>QUAD_228_CH2</c:v>
                </c:pt>
                <c:pt idx="97">
                  <c:v>QUAD_228_CH3</c:v>
                </c:pt>
                <c:pt idx="98">
                  <c:v>QUAD_229_CH0</c:v>
                </c:pt>
                <c:pt idx="99">
                  <c:v>QUAD_229_CH1</c:v>
                </c:pt>
                <c:pt idx="100">
                  <c:v>QUAD_229_CH2</c:v>
                </c:pt>
                <c:pt idx="101">
                  <c:v>QUAD_229_CH3</c:v>
                </c:pt>
                <c:pt idx="102">
                  <c:v>QUAD_230_CH0</c:v>
                </c:pt>
                <c:pt idx="103">
                  <c:v>QUAD_230_CH1</c:v>
                </c:pt>
                <c:pt idx="104">
                  <c:v>QUAD_230_CH2</c:v>
                </c:pt>
                <c:pt idx="105">
                  <c:v>QUAD_230_CH3</c:v>
                </c:pt>
                <c:pt idx="106">
                  <c:v>QUAD_231_CH0</c:v>
                </c:pt>
                <c:pt idx="107">
                  <c:v>QUAD_231_CH1</c:v>
                </c:pt>
                <c:pt idx="108">
                  <c:v>QUAD_231_CH2</c:v>
                </c:pt>
                <c:pt idx="109">
                  <c:v>QUAD_231_CH3</c:v>
                </c:pt>
                <c:pt idx="110">
                  <c:v>QUAD_232_CH0</c:v>
                </c:pt>
                <c:pt idx="111">
                  <c:v>QUAD_232_CH1</c:v>
                </c:pt>
                <c:pt idx="112">
                  <c:v>QUAD_232_CH2</c:v>
                </c:pt>
                <c:pt idx="113">
                  <c:v>QUAD_232_CH3</c:v>
                </c:pt>
                <c:pt idx="114">
                  <c:v>QUAD_233_CH0</c:v>
                </c:pt>
                <c:pt idx="115">
                  <c:v>QUAD_233_CH1</c:v>
                </c:pt>
                <c:pt idx="116">
                  <c:v>QUAD_233_CH2</c:v>
                </c:pt>
                <c:pt idx="117">
                  <c:v>QUAD_233_CH3</c:v>
                </c:pt>
              </c:strCache>
            </c:strRef>
          </c:cat>
          <c:val>
            <c:numRef>
              <c:f>Sheet1!$B$2:$B$119</c:f>
              <c:numCache>
                <c:formatCode>General</c:formatCode>
                <c:ptCount val="118"/>
                <c:pt idx="0">
                  <c:v>9484</c:v>
                </c:pt>
                <c:pt idx="1">
                  <c:v>8645</c:v>
                </c:pt>
                <c:pt idx="2">
                  <c:v>9592</c:v>
                </c:pt>
                <c:pt idx="3">
                  <c:v>9237</c:v>
                </c:pt>
                <c:pt idx="4">
                  <c:v>8900</c:v>
                </c:pt>
                <c:pt idx="5">
                  <c:v>8896</c:v>
                </c:pt>
                <c:pt idx="6">
                  <c:v>8877</c:v>
                </c:pt>
                <c:pt idx="7">
                  <c:v>9620</c:v>
                </c:pt>
                <c:pt idx="8">
                  <c:v>8760</c:v>
                </c:pt>
                <c:pt idx="9">
                  <c:v>9932</c:v>
                </c:pt>
                <c:pt idx="10">
                  <c:v>9788</c:v>
                </c:pt>
                <c:pt idx="11">
                  <c:v>8355</c:v>
                </c:pt>
                <c:pt idx="12">
                  <c:v>10268</c:v>
                </c:pt>
                <c:pt idx="13">
                  <c:v>10152</c:v>
                </c:pt>
                <c:pt idx="14">
                  <c:v>9402</c:v>
                </c:pt>
                <c:pt idx="15">
                  <c:v>9977</c:v>
                </c:pt>
                <c:pt idx="16">
                  <c:v>9398</c:v>
                </c:pt>
                <c:pt idx="17">
                  <c:v>9594</c:v>
                </c:pt>
                <c:pt idx="18">
                  <c:v>9916</c:v>
                </c:pt>
                <c:pt idx="19">
                  <c:v>8883</c:v>
                </c:pt>
                <c:pt idx="20">
                  <c:v>8630</c:v>
                </c:pt>
                <c:pt idx="21">
                  <c:v>9367</c:v>
                </c:pt>
                <c:pt idx="22">
                  <c:v>8358</c:v>
                </c:pt>
                <c:pt idx="23">
                  <c:v>8837</c:v>
                </c:pt>
                <c:pt idx="24">
                  <c:v>8975</c:v>
                </c:pt>
                <c:pt idx="25">
                  <c:v>9345</c:v>
                </c:pt>
                <c:pt idx="26">
                  <c:v>9637</c:v>
                </c:pt>
                <c:pt idx="27">
                  <c:v>8890</c:v>
                </c:pt>
                <c:pt idx="28">
                  <c:v>9085</c:v>
                </c:pt>
                <c:pt idx="29">
                  <c:v>9256</c:v>
                </c:pt>
                <c:pt idx="30">
                  <c:v>9487</c:v>
                </c:pt>
                <c:pt idx="31">
                  <c:v>9612</c:v>
                </c:pt>
                <c:pt idx="32">
                  <c:v>10137</c:v>
                </c:pt>
                <c:pt idx="33">
                  <c:v>10103</c:v>
                </c:pt>
                <c:pt idx="34">
                  <c:v>9114</c:v>
                </c:pt>
                <c:pt idx="35">
                  <c:v>9494</c:v>
                </c:pt>
                <c:pt idx="36">
                  <c:v>10348</c:v>
                </c:pt>
                <c:pt idx="37">
                  <c:v>10127</c:v>
                </c:pt>
                <c:pt idx="38">
                  <c:v>9659</c:v>
                </c:pt>
                <c:pt idx="39">
                  <c:v>10017</c:v>
                </c:pt>
                <c:pt idx="40">
                  <c:v>9949</c:v>
                </c:pt>
                <c:pt idx="41">
                  <c:v>9562</c:v>
                </c:pt>
                <c:pt idx="42">
                  <c:v>9533</c:v>
                </c:pt>
                <c:pt idx="43">
                  <c:v>10055</c:v>
                </c:pt>
                <c:pt idx="44">
                  <c:v>8995</c:v>
                </c:pt>
                <c:pt idx="45">
                  <c:v>9478</c:v>
                </c:pt>
                <c:pt idx="46">
                  <c:v>9373</c:v>
                </c:pt>
                <c:pt idx="47">
                  <c:v>7976</c:v>
                </c:pt>
                <c:pt idx="48">
                  <c:v>8214</c:v>
                </c:pt>
                <c:pt idx="49">
                  <c:v>8417</c:v>
                </c:pt>
                <c:pt idx="50">
                  <c:v>8967</c:v>
                </c:pt>
                <c:pt idx="51">
                  <c:v>9612</c:v>
                </c:pt>
                <c:pt idx="52">
                  <c:v>10178</c:v>
                </c:pt>
                <c:pt idx="53">
                  <c:v>9685</c:v>
                </c:pt>
                <c:pt idx="54">
                  <c:v>8644</c:v>
                </c:pt>
                <c:pt idx="55">
                  <c:v>9227</c:v>
                </c:pt>
                <c:pt idx="56">
                  <c:v>9173</c:v>
                </c:pt>
                <c:pt idx="57">
                  <c:v>9627</c:v>
                </c:pt>
                <c:pt idx="58">
                  <c:v>9028</c:v>
                </c:pt>
                <c:pt idx="59">
                  <c:v>9333</c:v>
                </c:pt>
                <c:pt idx="60">
                  <c:v>9101</c:v>
                </c:pt>
                <c:pt idx="61">
                  <c:v>8194</c:v>
                </c:pt>
                <c:pt idx="62">
                  <c:v>9316</c:v>
                </c:pt>
                <c:pt idx="63">
                  <c:v>8809</c:v>
                </c:pt>
                <c:pt idx="64">
                  <c:v>9399</c:v>
                </c:pt>
                <c:pt idx="65">
                  <c:v>9193</c:v>
                </c:pt>
                <c:pt idx="66">
                  <c:v>8985</c:v>
                </c:pt>
                <c:pt idx="67">
                  <c:v>9599</c:v>
                </c:pt>
                <c:pt idx="68">
                  <c:v>8028</c:v>
                </c:pt>
                <c:pt idx="69">
                  <c:v>9432</c:v>
                </c:pt>
                <c:pt idx="70">
                  <c:v>8262</c:v>
                </c:pt>
                <c:pt idx="71">
                  <c:v>9370</c:v>
                </c:pt>
                <c:pt idx="72">
                  <c:v>8644</c:v>
                </c:pt>
                <c:pt idx="73">
                  <c:v>8944</c:v>
                </c:pt>
                <c:pt idx="74">
                  <c:v>9256</c:v>
                </c:pt>
                <c:pt idx="75">
                  <c:v>9246</c:v>
                </c:pt>
                <c:pt idx="76">
                  <c:v>9104</c:v>
                </c:pt>
                <c:pt idx="77">
                  <c:v>8714</c:v>
                </c:pt>
                <c:pt idx="78">
                  <c:v>8347</c:v>
                </c:pt>
                <c:pt idx="79">
                  <c:v>8353</c:v>
                </c:pt>
                <c:pt idx="80">
                  <c:v>9288</c:v>
                </c:pt>
                <c:pt idx="81">
                  <c:v>9245</c:v>
                </c:pt>
                <c:pt idx="82">
                  <c:v>8948</c:v>
                </c:pt>
                <c:pt idx="83">
                  <c:v>9465</c:v>
                </c:pt>
                <c:pt idx="84">
                  <c:v>9302</c:v>
                </c:pt>
                <c:pt idx="85">
                  <c:v>8167</c:v>
                </c:pt>
                <c:pt idx="86">
                  <c:v>9288</c:v>
                </c:pt>
                <c:pt idx="87">
                  <c:v>9169</c:v>
                </c:pt>
                <c:pt idx="88">
                  <c:v>9500</c:v>
                </c:pt>
                <c:pt idx="89">
                  <c:v>8928</c:v>
                </c:pt>
                <c:pt idx="90">
                  <c:v>8560</c:v>
                </c:pt>
                <c:pt idx="91">
                  <c:v>8161</c:v>
                </c:pt>
                <c:pt idx="92">
                  <c:v>9343</c:v>
                </c:pt>
                <c:pt idx="93">
                  <c:v>9715</c:v>
                </c:pt>
                <c:pt idx="94">
                  <c:v>9209</c:v>
                </c:pt>
                <c:pt idx="95">
                  <c:v>9039</c:v>
                </c:pt>
                <c:pt idx="96">
                  <c:v>9312</c:v>
                </c:pt>
                <c:pt idx="97">
                  <c:v>7983</c:v>
                </c:pt>
                <c:pt idx="98">
                  <c:v>8808</c:v>
                </c:pt>
                <c:pt idx="99">
                  <c:v>9220</c:v>
                </c:pt>
                <c:pt idx="100">
                  <c:v>10121</c:v>
                </c:pt>
                <c:pt idx="101">
                  <c:v>9727</c:v>
                </c:pt>
                <c:pt idx="102">
                  <c:v>10027</c:v>
                </c:pt>
                <c:pt idx="103">
                  <c:v>8646</c:v>
                </c:pt>
                <c:pt idx="104">
                  <c:v>10490</c:v>
                </c:pt>
                <c:pt idx="105">
                  <c:v>10637</c:v>
                </c:pt>
                <c:pt idx="106">
                  <c:v>9574</c:v>
                </c:pt>
                <c:pt idx="107">
                  <c:v>9121</c:v>
                </c:pt>
                <c:pt idx="108">
                  <c:v>9341</c:v>
                </c:pt>
                <c:pt idx="109">
                  <c:v>8533</c:v>
                </c:pt>
                <c:pt idx="110">
                  <c:v>9692</c:v>
                </c:pt>
                <c:pt idx="111">
                  <c:v>9423</c:v>
                </c:pt>
                <c:pt idx="112">
                  <c:v>9417</c:v>
                </c:pt>
                <c:pt idx="113">
                  <c:v>9988</c:v>
                </c:pt>
                <c:pt idx="114">
                  <c:v>8969</c:v>
                </c:pt>
                <c:pt idx="115">
                  <c:v>9375</c:v>
                </c:pt>
                <c:pt idx="116">
                  <c:v>8492</c:v>
                </c:pt>
                <c:pt idx="117">
                  <c:v>9174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2B-4C67-99D5-07294875AC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U1 Prototype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Sheet1!$A$2:$A$119</c:f>
              <c:strCache>
                <c:ptCount val="118"/>
                <c:pt idx="0">
                  <c:v>QUAD_119_CH0</c:v>
                </c:pt>
                <c:pt idx="1">
                  <c:v>QUAD_119_CH1</c:v>
                </c:pt>
                <c:pt idx="2">
                  <c:v>QUAD_119_CH2</c:v>
                </c:pt>
                <c:pt idx="3">
                  <c:v>QUAD_119_CH3</c:v>
                </c:pt>
                <c:pt idx="4">
                  <c:v>QUAD_120_CH0</c:v>
                </c:pt>
                <c:pt idx="5">
                  <c:v>QUAD_120_CH1</c:v>
                </c:pt>
                <c:pt idx="6">
                  <c:v>QUAD_120_CH2</c:v>
                </c:pt>
                <c:pt idx="7">
                  <c:v>QUAD_120_CH3</c:v>
                </c:pt>
                <c:pt idx="8">
                  <c:v>QUAD_121_CH0</c:v>
                </c:pt>
                <c:pt idx="9">
                  <c:v>QUAD_121_CH1</c:v>
                </c:pt>
                <c:pt idx="10">
                  <c:v>QUAD_121_CH2</c:v>
                </c:pt>
                <c:pt idx="11">
                  <c:v>QUAD_121_CH3</c:v>
                </c:pt>
                <c:pt idx="12">
                  <c:v>QUAD_122_CH0</c:v>
                </c:pt>
                <c:pt idx="13">
                  <c:v>QUAD_122_CH1</c:v>
                </c:pt>
                <c:pt idx="14">
                  <c:v>QUAD_122_CH2</c:v>
                </c:pt>
                <c:pt idx="15">
                  <c:v>QUAD_122_CH3</c:v>
                </c:pt>
                <c:pt idx="16">
                  <c:v>QUAD_123_CH0</c:v>
                </c:pt>
                <c:pt idx="17">
                  <c:v>QUAD_123_CH1</c:v>
                </c:pt>
                <c:pt idx="18">
                  <c:v>QUAD_123_CH2</c:v>
                </c:pt>
                <c:pt idx="19">
                  <c:v>QUAD_123_CH3</c:v>
                </c:pt>
                <c:pt idx="20">
                  <c:v>QUAD_124_CH0</c:v>
                </c:pt>
                <c:pt idx="21">
                  <c:v>QUAD_124_CH1</c:v>
                </c:pt>
                <c:pt idx="22">
                  <c:v>QUAD_124_CH2</c:v>
                </c:pt>
                <c:pt idx="23">
                  <c:v>QUAD_124_CH3</c:v>
                </c:pt>
                <c:pt idx="24">
                  <c:v>QUAD_125_CH0</c:v>
                </c:pt>
                <c:pt idx="25">
                  <c:v>QUAD_125_CH1</c:v>
                </c:pt>
                <c:pt idx="26">
                  <c:v>QUAD_125_CH2</c:v>
                </c:pt>
                <c:pt idx="27">
                  <c:v>QUAD_125_CH3</c:v>
                </c:pt>
                <c:pt idx="28">
                  <c:v>QUAD_126_CH0</c:v>
                </c:pt>
                <c:pt idx="29">
                  <c:v>QUAD_126_CH1</c:v>
                </c:pt>
                <c:pt idx="30">
                  <c:v>QUAD_126_CH2</c:v>
                </c:pt>
                <c:pt idx="31">
                  <c:v>QUAD_126_CH3</c:v>
                </c:pt>
                <c:pt idx="32">
                  <c:v>QUAD_127_CH0</c:v>
                </c:pt>
                <c:pt idx="33">
                  <c:v>QUAD_127_CH1</c:v>
                </c:pt>
                <c:pt idx="34">
                  <c:v>QUAD_127_CH2</c:v>
                </c:pt>
                <c:pt idx="35">
                  <c:v>QUAD_128_CH0</c:v>
                </c:pt>
                <c:pt idx="36">
                  <c:v>QUAD_128_CH1</c:v>
                </c:pt>
                <c:pt idx="37">
                  <c:v>QUAD_128_CH2</c:v>
                </c:pt>
                <c:pt idx="38">
                  <c:v>QUAD_129_CH0</c:v>
                </c:pt>
                <c:pt idx="39">
                  <c:v>QUAD_129_CH1</c:v>
                </c:pt>
                <c:pt idx="40">
                  <c:v>QUAD_129_CH2</c:v>
                </c:pt>
                <c:pt idx="41">
                  <c:v>QUAD_129_CH3</c:v>
                </c:pt>
                <c:pt idx="42">
                  <c:v>QUAD_130_CH0</c:v>
                </c:pt>
                <c:pt idx="43">
                  <c:v>QUAD_130_CH1</c:v>
                </c:pt>
                <c:pt idx="44">
                  <c:v>QUAD_130_CH2</c:v>
                </c:pt>
                <c:pt idx="45">
                  <c:v>QUAD_130_CH3</c:v>
                </c:pt>
                <c:pt idx="46">
                  <c:v>QUAD_131_CH0</c:v>
                </c:pt>
                <c:pt idx="47">
                  <c:v>QUAD_131_CH1</c:v>
                </c:pt>
                <c:pt idx="48">
                  <c:v>QUAD_131_CH2</c:v>
                </c:pt>
                <c:pt idx="49">
                  <c:v>QUAD_131_CH3</c:v>
                </c:pt>
                <c:pt idx="50">
                  <c:v>QUAD_132_CH0</c:v>
                </c:pt>
                <c:pt idx="51">
                  <c:v>QUAD_132_CH1</c:v>
                </c:pt>
                <c:pt idx="52">
                  <c:v>QUAD_132_CH2</c:v>
                </c:pt>
                <c:pt idx="53">
                  <c:v>QUAD_132_CH3</c:v>
                </c:pt>
                <c:pt idx="54">
                  <c:v>QUAD_133_CH0</c:v>
                </c:pt>
                <c:pt idx="55">
                  <c:v>QUAD_133_CH1</c:v>
                </c:pt>
                <c:pt idx="56">
                  <c:v>QUAD_133_CH2</c:v>
                </c:pt>
                <c:pt idx="57">
                  <c:v>QUAD_133_CH3</c:v>
                </c:pt>
                <c:pt idx="58">
                  <c:v>QUAD_219_CH0</c:v>
                </c:pt>
                <c:pt idx="59">
                  <c:v>QUAD_219_CH1</c:v>
                </c:pt>
                <c:pt idx="60">
                  <c:v>QUAD_219_CH2</c:v>
                </c:pt>
                <c:pt idx="61">
                  <c:v>QUAD_219_CH3</c:v>
                </c:pt>
                <c:pt idx="62">
                  <c:v>QUAD_220_CH0</c:v>
                </c:pt>
                <c:pt idx="63">
                  <c:v>QUAD_220_CH1</c:v>
                </c:pt>
                <c:pt idx="64">
                  <c:v>QUAD_220_CH2</c:v>
                </c:pt>
                <c:pt idx="65">
                  <c:v>QUAD_220_CH3</c:v>
                </c:pt>
                <c:pt idx="66">
                  <c:v>QUAD_221_CH0</c:v>
                </c:pt>
                <c:pt idx="67">
                  <c:v>QUAD_221_CH1</c:v>
                </c:pt>
                <c:pt idx="68">
                  <c:v>QUAD_221_CH2</c:v>
                </c:pt>
                <c:pt idx="69">
                  <c:v>QUAD_221_CH3</c:v>
                </c:pt>
                <c:pt idx="70">
                  <c:v>QUAD_222_CH0</c:v>
                </c:pt>
                <c:pt idx="71">
                  <c:v>QUAD_222_CH1</c:v>
                </c:pt>
                <c:pt idx="72">
                  <c:v>QUAD_222_CH2</c:v>
                </c:pt>
                <c:pt idx="73">
                  <c:v>QUAD_222_CH3</c:v>
                </c:pt>
                <c:pt idx="74">
                  <c:v>QUAD_223_CH0</c:v>
                </c:pt>
                <c:pt idx="75">
                  <c:v>QUAD_223_CH1</c:v>
                </c:pt>
                <c:pt idx="76">
                  <c:v>QUAD_223_CH2</c:v>
                </c:pt>
                <c:pt idx="77">
                  <c:v>QUAD_223_CH3</c:v>
                </c:pt>
                <c:pt idx="78">
                  <c:v>QUAD_224_CH0</c:v>
                </c:pt>
                <c:pt idx="79">
                  <c:v>QUAD_224_CH1</c:v>
                </c:pt>
                <c:pt idx="80">
                  <c:v>QUAD_224_CH2</c:v>
                </c:pt>
                <c:pt idx="81">
                  <c:v>QUAD_224_CH3</c:v>
                </c:pt>
                <c:pt idx="82">
                  <c:v>QUAD_225_CH0</c:v>
                </c:pt>
                <c:pt idx="83">
                  <c:v>QUAD_225_CH1</c:v>
                </c:pt>
                <c:pt idx="84">
                  <c:v>QUAD_225_CH2</c:v>
                </c:pt>
                <c:pt idx="85">
                  <c:v>QUAD_225_CH3</c:v>
                </c:pt>
                <c:pt idx="86">
                  <c:v>QUAD_226_CH0</c:v>
                </c:pt>
                <c:pt idx="87">
                  <c:v>QUAD_226_CH1</c:v>
                </c:pt>
                <c:pt idx="88">
                  <c:v>QUAD_226_CH2</c:v>
                </c:pt>
                <c:pt idx="89">
                  <c:v>QUAD_226_CH3</c:v>
                </c:pt>
                <c:pt idx="90">
                  <c:v>QUAD_227_CH0</c:v>
                </c:pt>
                <c:pt idx="91">
                  <c:v>QUAD_227_CH1</c:v>
                </c:pt>
                <c:pt idx="92">
                  <c:v>QUAD_227_CH2</c:v>
                </c:pt>
                <c:pt idx="93">
                  <c:v>QUAD_227_CH3</c:v>
                </c:pt>
                <c:pt idx="94">
                  <c:v>QUAD_228_CH0</c:v>
                </c:pt>
                <c:pt idx="95">
                  <c:v>QUAD_228_CH1</c:v>
                </c:pt>
                <c:pt idx="96">
                  <c:v>QUAD_228_CH2</c:v>
                </c:pt>
                <c:pt idx="97">
                  <c:v>QUAD_228_CH3</c:v>
                </c:pt>
                <c:pt idx="98">
                  <c:v>QUAD_229_CH0</c:v>
                </c:pt>
                <c:pt idx="99">
                  <c:v>QUAD_229_CH1</c:v>
                </c:pt>
                <c:pt idx="100">
                  <c:v>QUAD_229_CH2</c:v>
                </c:pt>
                <c:pt idx="101">
                  <c:v>QUAD_229_CH3</c:v>
                </c:pt>
                <c:pt idx="102">
                  <c:v>QUAD_230_CH0</c:v>
                </c:pt>
                <c:pt idx="103">
                  <c:v>QUAD_230_CH1</c:v>
                </c:pt>
                <c:pt idx="104">
                  <c:v>QUAD_230_CH2</c:v>
                </c:pt>
                <c:pt idx="105">
                  <c:v>QUAD_230_CH3</c:v>
                </c:pt>
                <c:pt idx="106">
                  <c:v>QUAD_231_CH0</c:v>
                </c:pt>
                <c:pt idx="107">
                  <c:v>QUAD_231_CH1</c:v>
                </c:pt>
                <c:pt idx="108">
                  <c:v>QUAD_231_CH2</c:v>
                </c:pt>
                <c:pt idx="109">
                  <c:v>QUAD_231_CH3</c:v>
                </c:pt>
                <c:pt idx="110">
                  <c:v>QUAD_232_CH0</c:v>
                </c:pt>
                <c:pt idx="111">
                  <c:v>QUAD_232_CH1</c:v>
                </c:pt>
                <c:pt idx="112">
                  <c:v>QUAD_232_CH2</c:v>
                </c:pt>
                <c:pt idx="113">
                  <c:v>QUAD_232_CH3</c:v>
                </c:pt>
                <c:pt idx="114">
                  <c:v>QUAD_233_CH0</c:v>
                </c:pt>
                <c:pt idx="115">
                  <c:v>QUAD_233_CH1</c:v>
                </c:pt>
                <c:pt idx="116">
                  <c:v>QUAD_233_CH2</c:v>
                </c:pt>
                <c:pt idx="117">
                  <c:v>QUAD_233_CH3</c:v>
                </c:pt>
              </c:strCache>
            </c:strRef>
          </c:cat>
          <c:val>
            <c:numRef>
              <c:f>Sheet1!$C$2:$C$119</c:f>
              <c:numCache>
                <c:formatCode>General</c:formatCode>
                <c:ptCount val="118"/>
                <c:pt idx="0">
                  <c:v>7488</c:v>
                </c:pt>
                <c:pt idx="1">
                  <c:v>7424</c:v>
                </c:pt>
                <c:pt idx="2">
                  <c:v>9152</c:v>
                </c:pt>
                <c:pt idx="3">
                  <c:v>7232</c:v>
                </c:pt>
                <c:pt idx="4">
                  <c:v>8256</c:v>
                </c:pt>
                <c:pt idx="5">
                  <c:v>7488</c:v>
                </c:pt>
                <c:pt idx="6">
                  <c:v>7488</c:v>
                </c:pt>
                <c:pt idx="7">
                  <c:v>7616</c:v>
                </c:pt>
                <c:pt idx="8">
                  <c:v>6912</c:v>
                </c:pt>
                <c:pt idx="9">
                  <c:v>8320</c:v>
                </c:pt>
                <c:pt idx="10">
                  <c:v>7616</c:v>
                </c:pt>
                <c:pt idx="11">
                  <c:v>7808</c:v>
                </c:pt>
                <c:pt idx="12">
                  <c:v>8000</c:v>
                </c:pt>
                <c:pt idx="13">
                  <c:v>7552</c:v>
                </c:pt>
                <c:pt idx="14">
                  <c:v>6080</c:v>
                </c:pt>
                <c:pt idx="15">
                  <c:v>6912</c:v>
                </c:pt>
                <c:pt idx="16">
                  <c:v>6848</c:v>
                </c:pt>
                <c:pt idx="17">
                  <c:v>6912</c:v>
                </c:pt>
                <c:pt idx="18">
                  <c:v>7360</c:v>
                </c:pt>
                <c:pt idx="19">
                  <c:v>7040</c:v>
                </c:pt>
                <c:pt idx="20">
                  <c:v>9152</c:v>
                </c:pt>
                <c:pt idx="21">
                  <c:v>9280</c:v>
                </c:pt>
                <c:pt idx="22">
                  <c:v>8960</c:v>
                </c:pt>
                <c:pt idx="23">
                  <c:v>8768</c:v>
                </c:pt>
                <c:pt idx="24">
                  <c:v>7872</c:v>
                </c:pt>
                <c:pt idx="25">
                  <c:v>6976</c:v>
                </c:pt>
                <c:pt idx="26">
                  <c:v>7936</c:v>
                </c:pt>
                <c:pt idx="27">
                  <c:v>8704</c:v>
                </c:pt>
                <c:pt idx="28">
                  <c:v>7936</c:v>
                </c:pt>
                <c:pt idx="29">
                  <c:v>8064</c:v>
                </c:pt>
                <c:pt idx="30">
                  <c:v>7936</c:v>
                </c:pt>
                <c:pt idx="31">
                  <c:v>8832</c:v>
                </c:pt>
                <c:pt idx="32">
                  <c:v>9600</c:v>
                </c:pt>
                <c:pt idx="33">
                  <c:v>9216</c:v>
                </c:pt>
                <c:pt idx="34">
                  <c:v>8064</c:v>
                </c:pt>
                <c:pt idx="35">
                  <c:v>7936</c:v>
                </c:pt>
                <c:pt idx="36">
                  <c:v>9024</c:v>
                </c:pt>
                <c:pt idx="37">
                  <c:v>9152</c:v>
                </c:pt>
                <c:pt idx="38">
                  <c:v>7488</c:v>
                </c:pt>
                <c:pt idx="39">
                  <c:v>7040</c:v>
                </c:pt>
                <c:pt idx="40">
                  <c:v>7552</c:v>
                </c:pt>
                <c:pt idx="41">
                  <c:v>6976</c:v>
                </c:pt>
                <c:pt idx="42">
                  <c:v>7360</c:v>
                </c:pt>
                <c:pt idx="43">
                  <c:v>7744</c:v>
                </c:pt>
                <c:pt idx="44">
                  <c:v>8576</c:v>
                </c:pt>
                <c:pt idx="45">
                  <c:v>8512</c:v>
                </c:pt>
                <c:pt idx="46">
                  <c:v>9600</c:v>
                </c:pt>
                <c:pt idx="47">
                  <c:v>9792</c:v>
                </c:pt>
                <c:pt idx="48">
                  <c:v>8576</c:v>
                </c:pt>
                <c:pt idx="49">
                  <c:v>9792</c:v>
                </c:pt>
                <c:pt idx="50">
                  <c:v>9600</c:v>
                </c:pt>
                <c:pt idx="51">
                  <c:v>9984</c:v>
                </c:pt>
                <c:pt idx="52">
                  <c:v>9728</c:v>
                </c:pt>
                <c:pt idx="53">
                  <c:v>9600</c:v>
                </c:pt>
                <c:pt idx="54">
                  <c:v>5248</c:v>
                </c:pt>
                <c:pt idx="55">
                  <c:v>9280</c:v>
                </c:pt>
                <c:pt idx="56">
                  <c:v>8640</c:v>
                </c:pt>
                <c:pt idx="57">
                  <c:v>9728</c:v>
                </c:pt>
                <c:pt idx="58">
                  <c:v>7360</c:v>
                </c:pt>
                <c:pt idx="59">
                  <c:v>7296</c:v>
                </c:pt>
                <c:pt idx="60">
                  <c:v>7872</c:v>
                </c:pt>
                <c:pt idx="61">
                  <c:v>8320</c:v>
                </c:pt>
                <c:pt idx="62">
                  <c:v>8000</c:v>
                </c:pt>
                <c:pt idx="63">
                  <c:v>8000</c:v>
                </c:pt>
                <c:pt idx="64">
                  <c:v>2816</c:v>
                </c:pt>
                <c:pt idx="65">
                  <c:v>6848</c:v>
                </c:pt>
                <c:pt idx="66">
                  <c:v>7296</c:v>
                </c:pt>
                <c:pt idx="67">
                  <c:v>8768</c:v>
                </c:pt>
                <c:pt idx="68">
                  <c:v>8192</c:v>
                </c:pt>
                <c:pt idx="69">
                  <c:v>7232</c:v>
                </c:pt>
                <c:pt idx="70">
                  <c:v>7616</c:v>
                </c:pt>
                <c:pt idx="71">
                  <c:v>8128</c:v>
                </c:pt>
                <c:pt idx="72">
                  <c:v>7936</c:v>
                </c:pt>
                <c:pt idx="73">
                  <c:v>8128</c:v>
                </c:pt>
                <c:pt idx="74">
                  <c:v>7616</c:v>
                </c:pt>
                <c:pt idx="75">
                  <c:v>7488</c:v>
                </c:pt>
                <c:pt idx="76">
                  <c:v>7360</c:v>
                </c:pt>
                <c:pt idx="77">
                  <c:v>7680</c:v>
                </c:pt>
                <c:pt idx="78">
                  <c:v>5312</c:v>
                </c:pt>
                <c:pt idx="79">
                  <c:v>6400</c:v>
                </c:pt>
                <c:pt idx="80">
                  <c:v>5568</c:v>
                </c:pt>
                <c:pt idx="81">
                  <c:v>6080</c:v>
                </c:pt>
                <c:pt idx="82">
                  <c:v>6400</c:v>
                </c:pt>
                <c:pt idx="83">
                  <c:v>6336</c:v>
                </c:pt>
                <c:pt idx="84">
                  <c:v>6016</c:v>
                </c:pt>
                <c:pt idx="85">
                  <c:v>6272</c:v>
                </c:pt>
                <c:pt idx="86">
                  <c:v>6592</c:v>
                </c:pt>
                <c:pt idx="87">
                  <c:v>5888</c:v>
                </c:pt>
                <c:pt idx="88">
                  <c:v>5696</c:v>
                </c:pt>
                <c:pt idx="89">
                  <c:v>5120</c:v>
                </c:pt>
                <c:pt idx="90">
                  <c:v>4480</c:v>
                </c:pt>
                <c:pt idx="91">
                  <c:v>5504</c:v>
                </c:pt>
                <c:pt idx="92">
                  <c:v>7040</c:v>
                </c:pt>
                <c:pt idx="93">
                  <c:v>5760</c:v>
                </c:pt>
                <c:pt idx="94">
                  <c:v>7680</c:v>
                </c:pt>
                <c:pt idx="95">
                  <c:v>8000</c:v>
                </c:pt>
                <c:pt idx="96">
                  <c:v>7552</c:v>
                </c:pt>
                <c:pt idx="97">
                  <c:v>9920</c:v>
                </c:pt>
                <c:pt idx="98">
                  <c:v>9216</c:v>
                </c:pt>
                <c:pt idx="99">
                  <c:v>9920</c:v>
                </c:pt>
                <c:pt idx="100">
                  <c:v>9344</c:v>
                </c:pt>
                <c:pt idx="101">
                  <c:v>9664</c:v>
                </c:pt>
                <c:pt idx="102">
                  <c:v>9024</c:v>
                </c:pt>
                <c:pt idx="103">
                  <c:v>9408</c:v>
                </c:pt>
                <c:pt idx="104">
                  <c:v>10368</c:v>
                </c:pt>
                <c:pt idx="105">
                  <c:v>7680</c:v>
                </c:pt>
                <c:pt idx="106">
                  <c:v>8960</c:v>
                </c:pt>
                <c:pt idx="107">
                  <c:v>8384</c:v>
                </c:pt>
                <c:pt idx="108">
                  <c:v>8832</c:v>
                </c:pt>
                <c:pt idx="109">
                  <c:v>7552</c:v>
                </c:pt>
                <c:pt idx="110">
                  <c:v>6976</c:v>
                </c:pt>
                <c:pt idx="111">
                  <c:v>6848</c:v>
                </c:pt>
                <c:pt idx="112">
                  <c:v>6336</c:v>
                </c:pt>
                <c:pt idx="113">
                  <c:v>6144</c:v>
                </c:pt>
                <c:pt idx="114">
                  <c:v>6720</c:v>
                </c:pt>
                <c:pt idx="115">
                  <c:v>7552</c:v>
                </c:pt>
                <c:pt idx="116">
                  <c:v>8768</c:v>
                </c:pt>
                <c:pt idx="117">
                  <c:v>7488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2B-4C67-99D5-07294875A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9609560"/>
        <c:axId val="559604312"/>
      </c:lineChart>
      <c:catAx>
        <c:axId val="55960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604312"/>
        <c:crosses val="autoZero"/>
        <c:auto val="1"/>
        <c:lblAlgn val="ctr"/>
        <c:lblOffset val="100"/>
        <c:noMultiLvlLbl val="0"/>
      </c:catAx>
      <c:valAx>
        <c:axId val="559604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609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0" baseline="0">
                <a:effectLst/>
              </a:rPr>
              <a:t>Open Area of Eye Scan @12.8 for U2</a:t>
            </a:r>
            <a:endParaRPr lang="en-GB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U2 Production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Sheet1!$D$2:$D$119</c:f>
              <c:strCache>
                <c:ptCount val="118"/>
                <c:pt idx="0">
                  <c:v>QUAD_119_CH0</c:v>
                </c:pt>
                <c:pt idx="1">
                  <c:v>QUAD_119_CH1</c:v>
                </c:pt>
                <c:pt idx="2">
                  <c:v>QUAD_119_CH2</c:v>
                </c:pt>
                <c:pt idx="3">
                  <c:v>QUAD_119_CH3</c:v>
                </c:pt>
                <c:pt idx="4">
                  <c:v>QUAD_120_CH0</c:v>
                </c:pt>
                <c:pt idx="5">
                  <c:v>QUAD_120_CH1</c:v>
                </c:pt>
                <c:pt idx="6">
                  <c:v>QUAD_120_CH2</c:v>
                </c:pt>
                <c:pt idx="7">
                  <c:v>QUAD_120_CH3</c:v>
                </c:pt>
                <c:pt idx="8">
                  <c:v>QUAD_121_CH0</c:v>
                </c:pt>
                <c:pt idx="9">
                  <c:v>QUAD_121_CH1</c:v>
                </c:pt>
                <c:pt idx="10">
                  <c:v>QUAD_121_CH2</c:v>
                </c:pt>
                <c:pt idx="11">
                  <c:v>QUAD_121_CH3</c:v>
                </c:pt>
                <c:pt idx="12">
                  <c:v>QUAD_122_CH0</c:v>
                </c:pt>
                <c:pt idx="13">
                  <c:v>QUAD_122_CH1</c:v>
                </c:pt>
                <c:pt idx="14">
                  <c:v>QUAD_122_CH2</c:v>
                </c:pt>
                <c:pt idx="15">
                  <c:v>QUAD_122_CH3</c:v>
                </c:pt>
                <c:pt idx="16">
                  <c:v>QUAD_123_CH0</c:v>
                </c:pt>
                <c:pt idx="17">
                  <c:v>QUAD_123_CH1</c:v>
                </c:pt>
                <c:pt idx="18">
                  <c:v>QUAD_123_CH2</c:v>
                </c:pt>
                <c:pt idx="19">
                  <c:v>QUAD_123_CH3</c:v>
                </c:pt>
                <c:pt idx="20">
                  <c:v>QUAD_124_CH0</c:v>
                </c:pt>
                <c:pt idx="21">
                  <c:v>QUAD_124_CH1</c:v>
                </c:pt>
                <c:pt idx="22">
                  <c:v>QUAD_124_CH2</c:v>
                </c:pt>
                <c:pt idx="23">
                  <c:v>QUAD_124_CH3</c:v>
                </c:pt>
                <c:pt idx="24">
                  <c:v>QUAD_125_CH0</c:v>
                </c:pt>
                <c:pt idx="25">
                  <c:v>QUAD_125_CH1</c:v>
                </c:pt>
                <c:pt idx="26">
                  <c:v>QUAD_125_CH2</c:v>
                </c:pt>
                <c:pt idx="27">
                  <c:v>QUAD_125_CH3</c:v>
                </c:pt>
                <c:pt idx="28">
                  <c:v>QUAD_126_CH0</c:v>
                </c:pt>
                <c:pt idx="29">
                  <c:v>QUAD_126_CH1</c:v>
                </c:pt>
                <c:pt idx="30">
                  <c:v>QUAD_126_CH2</c:v>
                </c:pt>
                <c:pt idx="31">
                  <c:v>QUAD_126_CH3</c:v>
                </c:pt>
                <c:pt idx="32">
                  <c:v>QUAD_127_CH0</c:v>
                </c:pt>
                <c:pt idx="33">
                  <c:v>QUAD_127_CH1</c:v>
                </c:pt>
                <c:pt idx="34">
                  <c:v>QUAD_127_CH2</c:v>
                </c:pt>
                <c:pt idx="35">
                  <c:v>QUAD_128_CH0</c:v>
                </c:pt>
                <c:pt idx="36">
                  <c:v>QUAD_128_CH1</c:v>
                </c:pt>
                <c:pt idx="37">
                  <c:v>QUAD_128_CH2</c:v>
                </c:pt>
                <c:pt idx="38">
                  <c:v>QUAD_129_CH0</c:v>
                </c:pt>
                <c:pt idx="39">
                  <c:v>QUAD_129_CH1</c:v>
                </c:pt>
                <c:pt idx="40">
                  <c:v>QUAD_129_CH2</c:v>
                </c:pt>
                <c:pt idx="41">
                  <c:v>QUAD_129_CH3</c:v>
                </c:pt>
                <c:pt idx="42">
                  <c:v>QUAD_130_CH0</c:v>
                </c:pt>
                <c:pt idx="43">
                  <c:v>QUAD_130_CH1</c:v>
                </c:pt>
                <c:pt idx="44">
                  <c:v>QUAD_130_CH2</c:v>
                </c:pt>
                <c:pt idx="45">
                  <c:v>QUAD_130_CH3</c:v>
                </c:pt>
                <c:pt idx="46">
                  <c:v>QUAD_131_CH0</c:v>
                </c:pt>
                <c:pt idx="47">
                  <c:v>QUAD_131_CH1</c:v>
                </c:pt>
                <c:pt idx="48">
                  <c:v>QUAD_131_CH2</c:v>
                </c:pt>
                <c:pt idx="49">
                  <c:v>QUAD_131_CH3</c:v>
                </c:pt>
                <c:pt idx="50">
                  <c:v>QUAD_132_CH0</c:v>
                </c:pt>
                <c:pt idx="51">
                  <c:v>QUAD_132_CH1</c:v>
                </c:pt>
                <c:pt idx="52">
                  <c:v>QUAD_132_CH2</c:v>
                </c:pt>
                <c:pt idx="53">
                  <c:v>QUAD_132_CH3</c:v>
                </c:pt>
                <c:pt idx="54">
                  <c:v>QUAD_133_CH0</c:v>
                </c:pt>
                <c:pt idx="55">
                  <c:v>QUAD_133_CH1</c:v>
                </c:pt>
                <c:pt idx="56">
                  <c:v>QUAD_133_CH2</c:v>
                </c:pt>
                <c:pt idx="57">
                  <c:v>QUAD_133_CH3</c:v>
                </c:pt>
                <c:pt idx="58">
                  <c:v>QUAD_219_CH0</c:v>
                </c:pt>
                <c:pt idx="59">
                  <c:v>QUAD_219_CH1</c:v>
                </c:pt>
                <c:pt idx="60">
                  <c:v>QUAD_219_CH2</c:v>
                </c:pt>
                <c:pt idx="61">
                  <c:v>QUAD_219_CH3</c:v>
                </c:pt>
                <c:pt idx="62">
                  <c:v>QUAD_220_CH0</c:v>
                </c:pt>
                <c:pt idx="63">
                  <c:v>QUAD_220_CH1</c:v>
                </c:pt>
                <c:pt idx="64">
                  <c:v>QUAD_220_CH2</c:v>
                </c:pt>
                <c:pt idx="65">
                  <c:v>QUAD_220_CH3</c:v>
                </c:pt>
                <c:pt idx="66">
                  <c:v>QUAD_221_CH0</c:v>
                </c:pt>
                <c:pt idx="67">
                  <c:v>QUAD_221_CH1</c:v>
                </c:pt>
                <c:pt idx="68">
                  <c:v>QUAD_221_CH2</c:v>
                </c:pt>
                <c:pt idx="69">
                  <c:v>QUAD_221_CH3</c:v>
                </c:pt>
                <c:pt idx="70">
                  <c:v>QUAD_222_CH0</c:v>
                </c:pt>
                <c:pt idx="71">
                  <c:v>QUAD_222_CH1</c:v>
                </c:pt>
                <c:pt idx="72">
                  <c:v>QUAD_222_CH2</c:v>
                </c:pt>
                <c:pt idx="73">
                  <c:v>QUAD_222_CH3</c:v>
                </c:pt>
                <c:pt idx="74">
                  <c:v>QUAD_223_CH0</c:v>
                </c:pt>
                <c:pt idx="75">
                  <c:v>QUAD_223_CH1</c:v>
                </c:pt>
                <c:pt idx="76">
                  <c:v>QUAD_223_CH2</c:v>
                </c:pt>
                <c:pt idx="77">
                  <c:v>QUAD_223_CH3</c:v>
                </c:pt>
                <c:pt idx="78">
                  <c:v>QUAD_224_CH0</c:v>
                </c:pt>
                <c:pt idx="79">
                  <c:v>QUAD_224_CH1</c:v>
                </c:pt>
                <c:pt idx="80">
                  <c:v>QUAD_224_CH2</c:v>
                </c:pt>
                <c:pt idx="81">
                  <c:v>QUAD_224_CH3</c:v>
                </c:pt>
                <c:pt idx="82">
                  <c:v>QUAD_225_CH0</c:v>
                </c:pt>
                <c:pt idx="83">
                  <c:v>QUAD_225_CH1</c:v>
                </c:pt>
                <c:pt idx="84">
                  <c:v>QUAD_225_CH2</c:v>
                </c:pt>
                <c:pt idx="85">
                  <c:v>QUAD_225_CH3</c:v>
                </c:pt>
                <c:pt idx="86">
                  <c:v>QUAD_226_CH0</c:v>
                </c:pt>
                <c:pt idx="87">
                  <c:v>QUAD_226_CH1</c:v>
                </c:pt>
                <c:pt idx="88">
                  <c:v>QUAD_226_CH2</c:v>
                </c:pt>
                <c:pt idx="89">
                  <c:v>QUAD_226_CH3</c:v>
                </c:pt>
                <c:pt idx="90">
                  <c:v>QUAD_227_CH0</c:v>
                </c:pt>
                <c:pt idx="91">
                  <c:v>QUAD_227_CH1</c:v>
                </c:pt>
                <c:pt idx="92">
                  <c:v>QUAD_227_CH2</c:v>
                </c:pt>
                <c:pt idx="93">
                  <c:v>QUAD_227_CH3</c:v>
                </c:pt>
                <c:pt idx="94">
                  <c:v>QUAD_228_CH0</c:v>
                </c:pt>
                <c:pt idx="95">
                  <c:v>QUAD_228_CH1</c:v>
                </c:pt>
                <c:pt idx="96">
                  <c:v>QUAD_228_CH2</c:v>
                </c:pt>
                <c:pt idx="97">
                  <c:v>QUAD_228_CH3</c:v>
                </c:pt>
                <c:pt idx="98">
                  <c:v>QUAD_229_CH0</c:v>
                </c:pt>
                <c:pt idx="99">
                  <c:v>QUAD_229_CH1</c:v>
                </c:pt>
                <c:pt idx="100">
                  <c:v>QUAD_229_CH2</c:v>
                </c:pt>
                <c:pt idx="101">
                  <c:v>QUAD_229_CH3</c:v>
                </c:pt>
                <c:pt idx="102">
                  <c:v>QUAD_230_CH0</c:v>
                </c:pt>
                <c:pt idx="103">
                  <c:v>QUAD_230_CH1</c:v>
                </c:pt>
                <c:pt idx="104">
                  <c:v>QUAD_230_CH2</c:v>
                </c:pt>
                <c:pt idx="105">
                  <c:v>QUAD_230_CH3</c:v>
                </c:pt>
                <c:pt idx="106">
                  <c:v>QUAD_231_CH0</c:v>
                </c:pt>
                <c:pt idx="107">
                  <c:v>QUAD_231_CH1</c:v>
                </c:pt>
                <c:pt idx="108">
                  <c:v>QUAD_231_CH2</c:v>
                </c:pt>
                <c:pt idx="109">
                  <c:v>QUAD_231_CH3</c:v>
                </c:pt>
                <c:pt idx="110">
                  <c:v>QUAD_232_CH0</c:v>
                </c:pt>
                <c:pt idx="111">
                  <c:v>QUAD_232_CH1</c:v>
                </c:pt>
                <c:pt idx="112">
                  <c:v>QUAD_232_CH2</c:v>
                </c:pt>
                <c:pt idx="113">
                  <c:v>QUAD_232_CH3</c:v>
                </c:pt>
                <c:pt idx="114">
                  <c:v>QUAD_233_CH0</c:v>
                </c:pt>
                <c:pt idx="115">
                  <c:v>QUAD_233_CH1</c:v>
                </c:pt>
                <c:pt idx="116">
                  <c:v>QUAD_233_CH2</c:v>
                </c:pt>
                <c:pt idx="117">
                  <c:v>QUAD_233_CH3</c:v>
                </c:pt>
              </c:strCache>
            </c:strRef>
          </c:cat>
          <c:val>
            <c:numRef>
              <c:f>Sheet1!$E$2:$E$119</c:f>
              <c:numCache>
                <c:formatCode>General</c:formatCode>
                <c:ptCount val="118"/>
                <c:pt idx="0">
                  <c:v>9422</c:v>
                </c:pt>
                <c:pt idx="1">
                  <c:v>9355</c:v>
                </c:pt>
                <c:pt idx="2">
                  <c:v>9278</c:v>
                </c:pt>
                <c:pt idx="3">
                  <c:v>9395</c:v>
                </c:pt>
                <c:pt idx="4">
                  <c:v>8216</c:v>
                </c:pt>
                <c:pt idx="5">
                  <c:v>9128</c:v>
                </c:pt>
                <c:pt idx="6">
                  <c:v>9188</c:v>
                </c:pt>
                <c:pt idx="7">
                  <c:v>9265</c:v>
                </c:pt>
                <c:pt idx="8">
                  <c:v>9337</c:v>
                </c:pt>
                <c:pt idx="9">
                  <c:v>10277</c:v>
                </c:pt>
                <c:pt idx="10">
                  <c:v>10147</c:v>
                </c:pt>
                <c:pt idx="11">
                  <c:v>7642</c:v>
                </c:pt>
                <c:pt idx="12">
                  <c:v>10447</c:v>
                </c:pt>
                <c:pt idx="13">
                  <c:v>9860</c:v>
                </c:pt>
                <c:pt idx="14">
                  <c:v>9112</c:v>
                </c:pt>
                <c:pt idx="15">
                  <c:v>9785</c:v>
                </c:pt>
                <c:pt idx="16">
                  <c:v>8823</c:v>
                </c:pt>
                <c:pt idx="17">
                  <c:v>9370</c:v>
                </c:pt>
                <c:pt idx="18">
                  <c:v>9236</c:v>
                </c:pt>
                <c:pt idx="19">
                  <c:v>8640</c:v>
                </c:pt>
                <c:pt idx="20">
                  <c:v>6959</c:v>
                </c:pt>
                <c:pt idx="21">
                  <c:v>8810</c:v>
                </c:pt>
                <c:pt idx="22">
                  <c:v>9044</c:v>
                </c:pt>
                <c:pt idx="23">
                  <c:v>8244</c:v>
                </c:pt>
                <c:pt idx="24">
                  <c:v>9283</c:v>
                </c:pt>
                <c:pt idx="25">
                  <c:v>8750</c:v>
                </c:pt>
                <c:pt idx="26">
                  <c:v>8957</c:v>
                </c:pt>
                <c:pt idx="27">
                  <c:v>8951</c:v>
                </c:pt>
                <c:pt idx="28">
                  <c:v>9243</c:v>
                </c:pt>
                <c:pt idx="29">
                  <c:v>9687</c:v>
                </c:pt>
                <c:pt idx="30">
                  <c:v>8291</c:v>
                </c:pt>
                <c:pt idx="31">
                  <c:v>6068</c:v>
                </c:pt>
                <c:pt idx="32">
                  <c:v>8663</c:v>
                </c:pt>
                <c:pt idx="33">
                  <c:v>7737</c:v>
                </c:pt>
                <c:pt idx="34">
                  <c:v>8938</c:v>
                </c:pt>
                <c:pt idx="35">
                  <c:v>8171</c:v>
                </c:pt>
                <c:pt idx="36">
                  <c:v>9320</c:v>
                </c:pt>
                <c:pt idx="37">
                  <c:v>9272</c:v>
                </c:pt>
                <c:pt idx="38">
                  <c:v>9780</c:v>
                </c:pt>
                <c:pt idx="39">
                  <c:v>9540</c:v>
                </c:pt>
                <c:pt idx="40">
                  <c:v>9375</c:v>
                </c:pt>
                <c:pt idx="41">
                  <c:v>9071</c:v>
                </c:pt>
                <c:pt idx="42">
                  <c:v>9324</c:v>
                </c:pt>
                <c:pt idx="43">
                  <c:v>10002</c:v>
                </c:pt>
                <c:pt idx="44">
                  <c:v>10779</c:v>
                </c:pt>
                <c:pt idx="45">
                  <c:v>8830</c:v>
                </c:pt>
                <c:pt idx="46">
                  <c:v>9371</c:v>
                </c:pt>
                <c:pt idx="47">
                  <c:v>10277</c:v>
                </c:pt>
                <c:pt idx="48">
                  <c:v>9402</c:v>
                </c:pt>
                <c:pt idx="49">
                  <c:v>9970</c:v>
                </c:pt>
                <c:pt idx="50">
                  <c:v>9396</c:v>
                </c:pt>
                <c:pt idx="51">
                  <c:v>9231</c:v>
                </c:pt>
                <c:pt idx="52">
                  <c:v>9711</c:v>
                </c:pt>
                <c:pt idx="53">
                  <c:v>8781</c:v>
                </c:pt>
                <c:pt idx="54">
                  <c:v>7305</c:v>
                </c:pt>
                <c:pt idx="55">
                  <c:v>8514</c:v>
                </c:pt>
                <c:pt idx="56">
                  <c:v>9304</c:v>
                </c:pt>
                <c:pt idx="57">
                  <c:v>8587</c:v>
                </c:pt>
                <c:pt idx="58">
                  <c:v>10008</c:v>
                </c:pt>
                <c:pt idx="59">
                  <c:v>9621</c:v>
                </c:pt>
                <c:pt idx="60">
                  <c:v>8920</c:v>
                </c:pt>
                <c:pt idx="61">
                  <c:v>8475</c:v>
                </c:pt>
                <c:pt idx="62">
                  <c:v>8714</c:v>
                </c:pt>
                <c:pt idx="63">
                  <c:v>9421</c:v>
                </c:pt>
                <c:pt idx="64">
                  <c:v>9207</c:v>
                </c:pt>
                <c:pt idx="65">
                  <c:v>9533</c:v>
                </c:pt>
                <c:pt idx="66">
                  <c:v>8368</c:v>
                </c:pt>
                <c:pt idx="67">
                  <c:v>10031</c:v>
                </c:pt>
                <c:pt idx="68">
                  <c:v>8860</c:v>
                </c:pt>
                <c:pt idx="69">
                  <c:v>9873</c:v>
                </c:pt>
                <c:pt idx="70">
                  <c:v>9792</c:v>
                </c:pt>
                <c:pt idx="71">
                  <c:v>9778</c:v>
                </c:pt>
                <c:pt idx="72">
                  <c:v>10182</c:v>
                </c:pt>
                <c:pt idx="73">
                  <c:v>10174</c:v>
                </c:pt>
                <c:pt idx="74">
                  <c:v>9645</c:v>
                </c:pt>
                <c:pt idx="75">
                  <c:v>9753</c:v>
                </c:pt>
                <c:pt idx="76">
                  <c:v>9378</c:v>
                </c:pt>
                <c:pt idx="77">
                  <c:v>9937</c:v>
                </c:pt>
                <c:pt idx="78">
                  <c:v>8636</c:v>
                </c:pt>
                <c:pt idx="79">
                  <c:v>7659</c:v>
                </c:pt>
                <c:pt idx="80">
                  <c:v>9254</c:v>
                </c:pt>
                <c:pt idx="81">
                  <c:v>8639</c:v>
                </c:pt>
                <c:pt idx="82">
                  <c:v>8858</c:v>
                </c:pt>
                <c:pt idx="83">
                  <c:v>9684</c:v>
                </c:pt>
                <c:pt idx="84">
                  <c:v>9105</c:v>
                </c:pt>
                <c:pt idx="85">
                  <c:v>9018</c:v>
                </c:pt>
                <c:pt idx="86">
                  <c:v>9819</c:v>
                </c:pt>
                <c:pt idx="87">
                  <c:v>9132</c:v>
                </c:pt>
                <c:pt idx="88">
                  <c:v>9218</c:v>
                </c:pt>
                <c:pt idx="89">
                  <c:v>9471</c:v>
                </c:pt>
                <c:pt idx="90">
                  <c:v>9193</c:v>
                </c:pt>
                <c:pt idx="91">
                  <c:v>9416</c:v>
                </c:pt>
                <c:pt idx="92">
                  <c:v>10006</c:v>
                </c:pt>
                <c:pt idx="93">
                  <c:v>10010</c:v>
                </c:pt>
                <c:pt idx="94">
                  <c:v>9187</c:v>
                </c:pt>
                <c:pt idx="95">
                  <c:v>9660</c:v>
                </c:pt>
                <c:pt idx="96">
                  <c:v>10304</c:v>
                </c:pt>
                <c:pt idx="97">
                  <c:v>8452</c:v>
                </c:pt>
                <c:pt idx="98">
                  <c:v>9723</c:v>
                </c:pt>
                <c:pt idx="99">
                  <c:v>8919</c:v>
                </c:pt>
                <c:pt idx="100">
                  <c:v>10139</c:v>
                </c:pt>
                <c:pt idx="101">
                  <c:v>9470</c:v>
                </c:pt>
                <c:pt idx="102">
                  <c:v>9552</c:v>
                </c:pt>
                <c:pt idx="103">
                  <c:v>8766</c:v>
                </c:pt>
                <c:pt idx="104">
                  <c:v>7395</c:v>
                </c:pt>
                <c:pt idx="105">
                  <c:v>9706</c:v>
                </c:pt>
                <c:pt idx="106">
                  <c:v>10166</c:v>
                </c:pt>
                <c:pt idx="107">
                  <c:v>9699</c:v>
                </c:pt>
                <c:pt idx="108">
                  <c:v>9902</c:v>
                </c:pt>
                <c:pt idx="109">
                  <c:v>9355</c:v>
                </c:pt>
                <c:pt idx="110">
                  <c:v>9009</c:v>
                </c:pt>
                <c:pt idx="111">
                  <c:v>9470</c:v>
                </c:pt>
                <c:pt idx="112">
                  <c:v>9185</c:v>
                </c:pt>
                <c:pt idx="113">
                  <c:v>9218</c:v>
                </c:pt>
                <c:pt idx="114">
                  <c:v>9166</c:v>
                </c:pt>
                <c:pt idx="115">
                  <c:v>9212</c:v>
                </c:pt>
                <c:pt idx="116">
                  <c:v>7915</c:v>
                </c:pt>
                <c:pt idx="117">
                  <c:v>8714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54-472C-890F-16306CF15A5D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U2 Prototype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Sheet1!$D$2:$D$119</c:f>
              <c:strCache>
                <c:ptCount val="118"/>
                <c:pt idx="0">
                  <c:v>QUAD_119_CH0</c:v>
                </c:pt>
                <c:pt idx="1">
                  <c:v>QUAD_119_CH1</c:v>
                </c:pt>
                <c:pt idx="2">
                  <c:v>QUAD_119_CH2</c:v>
                </c:pt>
                <c:pt idx="3">
                  <c:v>QUAD_119_CH3</c:v>
                </c:pt>
                <c:pt idx="4">
                  <c:v>QUAD_120_CH0</c:v>
                </c:pt>
                <c:pt idx="5">
                  <c:v>QUAD_120_CH1</c:v>
                </c:pt>
                <c:pt idx="6">
                  <c:v>QUAD_120_CH2</c:v>
                </c:pt>
                <c:pt idx="7">
                  <c:v>QUAD_120_CH3</c:v>
                </c:pt>
                <c:pt idx="8">
                  <c:v>QUAD_121_CH0</c:v>
                </c:pt>
                <c:pt idx="9">
                  <c:v>QUAD_121_CH1</c:v>
                </c:pt>
                <c:pt idx="10">
                  <c:v>QUAD_121_CH2</c:v>
                </c:pt>
                <c:pt idx="11">
                  <c:v>QUAD_121_CH3</c:v>
                </c:pt>
                <c:pt idx="12">
                  <c:v>QUAD_122_CH0</c:v>
                </c:pt>
                <c:pt idx="13">
                  <c:v>QUAD_122_CH1</c:v>
                </c:pt>
                <c:pt idx="14">
                  <c:v>QUAD_122_CH2</c:v>
                </c:pt>
                <c:pt idx="15">
                  <c:v>QUAD_122_CH3</c:v>
                </c:pt>
                <c:pt idx="16">
                  <c:v>QUAD_123_CH0</c:v>
                </c:pt>
                <c:pt idx="17">
                  <c:v>QUAD_123_CH1</c:v>
                </c:pt>
                <c:pt idx="18">
                  <c:v>QUAD_123_CH2</c:v>
                </c:pt>
                <c:pt idx="19">
                  <c:v>QUAD_123_CH3</c:v>
                </c:pt>
                <c:pt idx="20">
                  <c:v>QUAD_124_CH0</c:v>
                </c:pt>
                <c:pt idx="21">
                  <c:v>QUAD_124_CH1</c:v>
                </c:pt>
                <c:pt idx="22">
                  <c:v>QUAD_124_CH2</c:v>
                </c:pt>
                <c:pt idx="23">
                  <c:v>QUAD_124_CH3</c:v>
                </c:pt>
                <c:pt idx="24">
                  <c:v>QUAD_125_CH0</c:v>
                </c:pt>
                <c:pt idx="25">
                  <c:v>QUAD_125_CH1</c:v>
                </c:pt>
                <c:pt idx="26">
                  <c:v>QUAD_125_CH2</c:v>
                </c:pt>
                <c:pt idx="27">
                  <c:v>QUAD_125_CH3</c:v>
                </c:pt>
                <c:pt idx="28">
                  <c:v>QUAD_126_CH0</c:v>
                </c:pt>
                <c:pt idx="29">
                  <c:v>QUAD_126_CH1</c:v>
                </c:pt>
                <c:pt idx="30">
                  <c:v>QUAD_126_CH2</c:v>
                </c:pt>
                <c:pt idx="31">
                  <c:v>QUAD_126_CH3</c:v>
                </c:pt>
                <c:pt idx="32">
                  <c:v>QUAD_127_CH0</c:v>
                </c:pt>
                <c:pt idx="33">
                  <c:v>QUAD_127_CH1</c:v>
                </c:pt>
                <c:pt idx="34">
                  <c:v>QUAD_127_CH2</c:v>
                </c:pt>
                <c:pt idx="35">
                  <c:v>QUAD_128_CH0</c:v>
                </c:pt>
                <c:pt idx="36">
                  <c:v>QUAD_128_CH1</c:v>
                </c:pt>
                <c:pt idx="37">
                  <c:v>QUAD_128_CH2</c:v>
                </c:pt>
                <c:pt idx="38">
                  <c:v>QUAD_129_CH0</c:v>
                </c:pt>
                <c:pt idx="39">
                  <c:v>QUAD_129_CH1</c:v>
                </c:pt>
                <c:pt idx="40">
                  <c:v>QUAD_129_CH2</c:v>
                </c:pt>
                <c:pt idx="41">
                  <c:v>QUAD_129_CH3</c:v>
                </c:pt>
                <c:pt idx="42">
                  <c:v>QUAD_130_CH0</c:v>
                </c:pt>
                <c:pt idx="43">
                  <c:v>QUAD_130_CH1</c:v>
                </c:pt>
                <c:pt idx="44">
                  <c:v>QUAD_130_CH2</c:v>
                </c:pt>
                <c:pt idx="45">
                  <c:v>QUAD_130_CH3</c:v>
                </c:pt>
                <c:pt idx="46">
                  <c:v>QUAD_131_CH0</c:v>
                </c:pt>
                <c:pt idx="47">
                  <c:v>QUAD_131_CH1</c:v>
                </c:pt>
                <c:pt idx="48">
                  <c:v>QUAD_131_CH2</c:v>
                </c:pt>
                <c:pt idx="49">
                  <c:v>QUAD_131_CH3</c:v>
                </c:pt>
                <c:pt idx="50">
                  <c:v>QUAD_132_CH0</c:v>
                </c:pt>
                <c:pt idx="51">
                  <c:v>QUAD_132_CH1</c:v>
                </c:pt>
                <c:pt idx="52">
                  <c:v>QUAD_132_CH2</c:v>
                </c:pt>
                <c:pt idx="53">
                  <c:v>QUAD_132_CH3</c:v>
                </c:pt>
                <c:pt idx="54">
                  <c:v>QUAD_133_CH0</c:v>
                </c:pt>
                <c:pt idx="55">
                  <c:v>QUAD_133_CH1</c:v>
                </c:pt>
                <c:pt idx="56">
                  <c:v>QUAD_133_CH2</c:v>
                </c:pt>
                <c:pt idx="57">
                  <c:v>QUAD_133_CH3</c:v>
                </c:pt>
                <c:pt idx="58">
                  <c:v>QUAD_219_CH0</c:v>
                </c:pt>
                <c:pt idx="59">
                  <c:v>QUAD_219_CH1</c:v>
                </c:pt>
                <c:pt idx="60">
                  <c:v>QUAD_219_CH2</c:v>
                </c:pt>
                <c:pt idx="61">
                  <c:v>QUAD_219_CH3</c:v>
                </c:pt>
                <c:pt idx="62">
                  <c:v>QUAD_220_CH0</c:v>
                </c:pt>
                <c:pt idx="63">
                  <c:v>QUAD_220_CH1</c:v>
                </c:pt>
                <c:pt idx="64">
                  <c:v>QUAD_220_CH2</c:v>
                </c:pt>
                <c:pt idx="65">
                  <c:v>QUAD_220_CH3</c:v>
                </c:pt>
                <c:pt idx="66">
                  <c:v>QUAD_221_CH0</c:v>
                </c:pt>
                <c:pt idx="67">
                  <c:v>QUAD_221_CH1</c:v>
                </c:pt>
                <c:pt idx="68">
                  <c:v>QUAD_221_CH2</c:v>
                </c:pt>
                <c:pt idx="69">
                  <c:v>QUAD_221_CH3</c:v>
                </c:pt>
                <c:pt idx="70">
                  <c:v>QUAD_222_CH0</c:v>
                </c:pt>
                <c:pt idx="71">
                  <c:v>QUAD_222_CH1</c:v>
                </c:pt>
                <c:pt idx="72">
                  <c:v>QUAD_222_CH2</c:v>
                </c:pt>
                <c:pt idx="73">
                  <c:v>QUAD_222_CH3</c:v>
                </c:pt>
                <c:pt idx="74">
                  <c:v>QUAD_223_CH0</c:v>
                </c:pt>
                <c:pt idx="75">
                  <c:v>QUAD_223_CH1</c:v>
                </c:pt>
                <c:pt idx="76">
                  <c:v>QUAD_223_CH2</c:v>
                </c:pt>
                <c:pt idx="77">
                  <c:v>QUAD_223_CH3</c:v>
                </c:pt>
                <c:pt idx="78">
                  <c:v>QUAD_224_CH0</c:v>
                </c:pt>
                <c:pt idx="79">
                  <c:v>QUAD_224_CH1</c:v>
                </c:pt>
                <c:pt idx="80">
                  <c:v>QUAD_224_CH2</c:v>
                </c:pt>
                <c:pt idx="81">
                  <c:v>QUAD_224_CH3</c:v>
                </c:pt>
                <c:pt idx="82">
                  <c:v>QUAD_225_CH0</c:v>
                </c:pt>
                <c:pt idx="83">
                  <c:v>QUAD_225_CH1</c:v>
                </c:pt>
                <c:pt idx="84">
                  <c:v>QUAD_225_CH2</c:v>
                </c:pt>
                <c:pt idx="85">
                  <c:v>QUAD_225_CH3</c:v>
                </c:pt>
                <c:pt idx="86">
                  <c:v>QUAD_226_CH0</c:v>
                </c:pt>
                <c:pt idx="87">
                  <c:v>QUAD_226_CH1</c:v>
                </c:pt>
                <c:pt idx="88">
                  <c:v>QUAD_226_CH2</c:v>
                </c:pt>
                <c:pt idx="89">
                  <c:v>QUAD_226_CH3</c:v>
                </c:pt>
                <c:pt idx="90">
                  <c:v>QUAD_227_CH0</c:v>
                </c:pt>
                <c:pt idx="91">
                  <c:v>QUAD_227_CH1</c:v>
                </c:pt>
                <c:pt idx="92">
                  <c:v>QUAD_227_CH2</c:v>
                </c:pt>
                <c:pt idx="93">
                  <c:v>QUAD_227_CH3</c:v>
                </c:pt>
                <c:pt idx="94">
                  <c:v>QUAD_228_CH0</c:v>
                </c:pt>
                <c:pt idx="95">
                  <c:v>QUAD_228_CH1</c:v>
                </c:pt>
                <c:pt idx="96">
                  <c:v>QUAD_228_CH2</c:v>
                </c:pt>
                <c:pt idx="97">
                  <c:v>QUAD_228_CH3</c:v>
                </c:pt>
                <c:pt idx="98">
                  <c:v>QUAD_229_CH0</c:v>
                </c:pt>
                <c:pt idx="99">
                  <c:v>QUAD_229_CH1</c:v>
                </c:pt>
                <c:pt idx="100">
                  <c:v>QUAD_229_CH2</c:v>
                </c:pt>
                <c:pt idx="101">
                  <c:v>QUAD_229_CH3</c:v>
                </c:pt>
                <c:pt idx="102">
                  <c:v>QUAD_230_CH0</c:v>
                </c:pt>
                <c:pt idx="103">
                  <c:v>QUAD_230_CH1</c:v>
                </c:pt>
                <c:pt idx="104">
                  <c:v>QUAD_230_CH2</c:v>
                </c:pt>
                <c:pt idx="105">
                  <c:v>QUAD_230_CH3</c:v>
                </c:pt>
                <c:pt idx="106">
                  <c:v>QUAD_231_CH0</c:v>
                </c:pt>
                <c:pt idx="107">
                  <c:v>QUAD_231_CH1</c:v>
                </c:pt>
                <c:pt idx="108">
                  <c:v>QUAD_231_CH2</c:v>
                </c:pt>
                <c:pt idx="109">
                  <c:v>QUAD_231_CH3</c:v>
                </c:pt>
                <c:pt idx="110">
                  <c:v>QUAD_232_CH0</c:v>
                </c:pt>
                <c:pt idx="111">
                  <c:v>QUAD_232_CH1</c:v>
                </c:pt>
                <c:pt idx="112">
                  <c:v>QUAD_232_CH2</c:v>
                </c:pt>
                <c:pt idx="113">
                  <c:v>QUAD_232_CH3</c:v>
                </c:pt>
                <c:pt idx="114">
                  <c:v>QUAD_233_CH0</c:v>
                </c:pt>
                <c:pt idx="115">
                  <c:v>QUAD_233_CH1</c:v>
                </c:pt>
                <c:pt idx="116">
                  <c:v>QUAD_233_CH2</c:v>
                </c:pt>
                <c:pt idx="117">
                  <c:v>QUAD_233_CH3</c:v>
                </c:pt>
              </c:strCache>
            </c:strRef>
          </c:cat>
          <c:val>
            <c:numRef>
              <c:f>Sheet1!$F$2:$F$119</c:f>
              <c:numCache>
                <c:formatCode>General</c:formatCode>
                <c:ptCount val="118"/>
                <c:pt idx="0">
                  <c:v>7296</c:v>
                </c:pt>
                <c:pt idx="1">
                  <c:v>3072</c:v>
                </c:pt>
                <c:pt idx="2">
                  <c:v>8448</c:v>
                </c:pt>
                <c:pt idx="3">
                  <c:v>6528</c:v>
                </c:pt>
                <c:pt idx="4">
                  <c:v>8064</c:v>
                </c:pt>
                <c:pt idx="5">
                  <c:v>7296</c:v>
                </c:pt>
                <c:pt idx="6">
                  <c:v>6848</c:v>
                </c:pt>
                <c:pt idx="7">
                  <c:v>6976</c:v>
                </c:pt>
                <c:pt idx="8">
                  <c:v>6848</c:v>
                </c:pt>
                <c:pt idx="9">
                  <c:v>8832</c:v>
                </c:pt>
                <c:pt idx="10">
                  <c:v>7616</c:v>
                </c:pt>
                <c:pt idx="11">
                  <c:v>8448</c:v>
                </c:pt>
                <c:pt idx="12">
                  <c:v>7808</c:v>
                </c:pt>
                <c:pt idx="13">
                  <c:v>7680</c:v>
                </c:pt>
                <c:pt idx="14">
                  <c:v>5184</c:v>
                </c:pt>
                <c:pt idx="15">
                  <c:v>6592</c:v>
                </c:pt>
                <c:pt idx="16">
                  <c:v>7360</c:v>
                </c:pt>
                <c:pt idx="17">
                  <c:v>7104</c:v>
                </c:pt>
                <c:pt idx="18">
                  <c:v>7552</c:v>
                </c:pt>
                <c:pt idx="19">
                  <c:v>6784</c:v>
                </c:pt>
                <c:pt idx="20">
                  <c:v>9152</c:v>
                </c:pt>
                <c:pt idx="21">
                  <c:v>8512</c:v>
                </c:pt>
                <c:pt idx="22">
                  <c:v>8256</c:v>
                </c:pt>
                <c:pt idx="23">
                  <c:v>8640</c:v>
                </c:pt>
                <c:pt idx="24">
                  <c:v>7936</c:v>
                </c:pt>
                <c:pt idx="25">
                  <c:v>6464</c:v>
                </c:pt>
                <c:pt idx="26">
                  <c:v>7808</c:v>
                </c:pt>
                <c:pt idx="27">
                  <c:v>8384</c:v>
                </c:pt>
                <c:pt idx="28">
                  <c:v>7936</c:v>
                </c:pt>
                <c:pt idx="29">
                  <c:v>7936</c:v>
                </c:pt>
                <c:pt idx="30">
                  <c:v>7616</c:v>
                </c:pt>
                <c:pt idx="31">
                  <c:v>8448</c:v>
                </c:pt>
                <c:pt idx="32">
                  <c:v>8512</c:v>
                </c:pt>
                <c:pt idx="33">
                  <c:v>9152</c:v>
                </c:pt>
                <c:pt idx="34">
                  <c:v>8064</c:v>
                </c:pt>
                <c:pt idx="35">
                  <c:v>7808</c:v>
                </c:pt>
                <c:pt idx="36">
                  <c:v>9152</c:v>
                </c:pt>
                <c:pt idx="37">
                  <c:v>8640</c:v>
                </c:pt>
                <c:pt idx="38">
                  <c:v>7936</c:v>
                </c:pt>
                <c:pt idx="39">
                  <c:v>7744</c:v>
                </c:pt>
                <c:pt idx="40">
                  <c:v>6912</c:v>
                </c:pt>
                <c:pt idx="41">
                  <c:v>6912</c:v>
                </c:pt>
                <c:pt idx="42">
                  <c:v>7360</c:v>
                </c:pt>
                <c:pt idx="43">
                  <c:v>7808</c:v>
                </c:pt>
                <c:pt idx="44">
                  <c:v>8896</c:v>
                </c:pt>
                <c:pt idx="45">
                  <c:v>7744</c:v>
                </c:pt>
                <c:pt idx="46">
                  <c:v>9920</c:v>
                </c:pt>
                <c:pt idx="47">
                  <c:v>9920</c:v>
                </c:pt>
                <c:pt idx="48">
                  <c:v>8512</c:v>
                </c:pt>
                <c:pt idx="49">
                  <c:v>9664</c:v>
                </c:pt>
                <c:pt idx="50">
                  <c:v>9472</c:v>
                </c:pt>
                <c:pt idx="51">
                  <c:v>10304</c:v>
                </c:pt>
                <c:pt idx="52">
                  <c:v>9664</c:v>
                </c:pt>
                <c:pt idx="53">
                  <c:v>9920</c:v>
                </c:pt>
                <c:pt idx="54">
                  <c:v>9856</c:v>
                </c:pt>
                <c:pt idx="55">
                  <c:v>10048</c:v>
                </c:pt>
                <c:pt idx="56">
                  <c:v>9856</c:v>
                </c:pt>
                <c:pt idx="57">
                  <c:v>9920</c:v>
                </c:pt>
                <c:pt idx="58">
                  <c:v>7680</c:v>
                </c:pt>
                <c:pt idx="59">
                  <c:v>7168</c:v>
                </c:pt>
                <c:pt idx="60">
                  <c:v>7616</c:v>
                </c:pt>
                <c:pt idx="61">
                  <c:v>7360</c:v>
                </c:pt>
                <c:pt idx="62">
                  <c:v>7616</c:v>
                </c:pt>
                <c:pt idx="63">
                  <c:v>7552</c:v>
                </c:pt>
                <c:pt idx="64">
                  <c:v>6976</c:v>
                </c:pt>
                <c:pt idx="65">
                  <c:v>6080</c:v>
                </c:pt>
                <c:pt idx="66">
                  <c:v>8128</c:v>
                </c:pt>
                <c:pt idx="67">
                  <c:v>8704</c:v>
                </c:pt>
                <c:pt idx="68">
                  <c:v>8064</c:v>
                </c:pt>
                <c:pt idx="69">
                  <c:v>7232</c:v>
                </c:pt>
                <c:pt idx="70">
                  <c:v>7744</c:v>
                </c:pt>
                <c:pt idx="71">
                  <c:v>7872</c:v>
                </c:pt>
                <c:pt idx="72">
                  <c:v>8768</c:v>
                </c:pt>
                <c:pt idx="73">
                  <c:v>8128</c:v>
                </c:pt>
                <c:pt idx="74">
                  <c:v>7872</c:v>
                </c:pt>
                <c:pt idx="75">
                  <c:v>6784</c:v>
                </c:pt>
                <c:pt idx="76">
                  <c:v>7232</c:v>
                </c:pt>
                <c:pt idx="77">
                  <c:v>7104</c:v>
                </c:pt>
                <c:pt idx="78">
                  <c:v>6336</c:v>
                </c:pt>
                <c:pt idx="79">
                  <c:v>6080</c:v>
                </c:pt>
                <c:pt idx="80">
                  <c:v>7488</c:v>
                </c:pt>
                <c:pt idx="81">
                  <c:v>6592</c:v>
                </c:pt>
                <c:pt idx="82">
                  <c:v>6400</c:v>
                </c:pt>
                <c:pt idx="83">
                  <c:v>6528</c:v>
                </c:pt>
                <c:pt idx="84">
                  <c:v>6912</c:v>
                </c:pt>
                <c:pt idx="85">
                  <c:v>6400</c:v>
                </c:pt>
                <c:pt idx="86">
                  <c:v>6912</c:v>
                </c:pt>
                <c:pt idx="87">
                  <c:v>5760</c:v>
                </c:pt>
                <c:pt idx="88">
                  <c:v>6080</c:v>
                </c:pt>
                <c:pt idx="89">
                  <c:v>6272</c:v>
                </c:pt>
                <c:pt idx="90">
                  <c:v>5312</c:v>
                </c:pt>
                <c:pt idx="91">
                  <c:v>6144</c:v>
                </c:pt>
                <c:pt idx="92">
                  <c:v>7168</c:v>
                </c:pt>
                <c:pt idx="93">
                  <c:v>6144</c:v>
                </c:pt>
                <c:pt idx="94">
                  <c:v>8512</c:v>
                </c:pt>
                <c:pt idx="95">
                  <c:v>7616</c:v>
                </c:pt>
                <c:pt idx="96">
                  <c:v>8576</c:v>
                </c:pt>
                <c:pt idx="97">
                  <c:v>7424</c:v>
                </c:pt>
                <c:pt idx="98">
                  <c:v>9920</c:v>
                </c:pt>
                <c:pt idx="99">
                  <c:v>9344</c:v>
                </c:pt>
                <c:pt idx="100">
                  <c:v>9984</c:v>
                </c:pt>
                <c:pt idx="101">
                  <c:v>9344</c:v>
                </c:pt>
                <c:pt idx="102">
                  <c:v>9920</c:v>
                </c:pt>
                <c:pt idx="103">
                  <c:v>9216</c:v>
                </c:pt>
                <c:pt idx="104">
                  <c:v>9920</c:v>
                </c:pt>
                <c:pt idx="105">
                  <c:v>9536</c:v>
                </c:pt>
                <c:pt idx="106">
                  <c:v>7552</c:v>
                </c:pt>
                <c:pt idx="107">
                  <c:v>9344</c:v>
                </c:pt>
                <c:pt idx="108">
                  <c:v>8896</c:v>
                </c:pt>
                <c:pt idx="109">
                  <c:v>9152</c:v>
                </c:pt>
                <c:pt idx="110">
                  <c:v>7552</c:v>
                </c:pt>
                <c:pt idx="111">
                  <c:v>7488</c:v>
                </c:pt>
                <c:pt idx="112">
                  <c:v>7040</c:v>
                </c:pt>
                <c:pt idx="113">
                  <c:v>7168</c:v>
                </c:pt>
                <c:pt idx="114">
                  <c:v>6336</c:v>
                </c:pt>
                <c:pt idx="115">
                  <c:v>7104</c:v>
                </c:pt>
                <c:pt idx="116">
                  <c:v>7168</c:v>
                </c:pt>
                <c:pt idx="117">
                  <c:v>8256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54-472C-890F-16306CF15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0285584"/>
        <c:axId val="570288536"/>
      </c:lineChart>
      <c:catAx>
        <c:axId val="57028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88536"/>
        <c:crosses val="autoZero"/>
        <c:auto val="1"/>
        <c:lblAlgn val="ctr"/>
        <c:lblOffset val="100"/>
        <c:noMultiLvlLbl val="0"/>
      </c:catAx>
      <c:valAx>
        <c:axId val="57028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8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42325-768E-4CC4-A2E8-728908793018}" type="datetimeFigureOut">
              <a:rPr lang="en-GB" smtClean="0"/>
              <a:t>19/10/2019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6CB9D-3D77-4F92-8CFD-33B80F2AE20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4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63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17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77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62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17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21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36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99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19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59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11/10/2019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L1Topo Status - L1Calo Joint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52CDF-3228-4FE2-BA9D-A3D6980EE88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3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8AE82-604C-498D-8020-9AFF028AE0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Status L1Topo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846506-2DF4-47E2-A937-6F90B203F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3717032"/>
            <a:ext cx="6400800" cy="2664296"/>
          </a:xfrm>
        </p:spPr>
        <p:txBody>
          <a:bodyPr>
            <a:normAutofit lnSpcReduction="10000"/>
          </a:bodyPr>
          <a:lstStyle/>
          <a:p>
            <a:r>
              <a:rPr lang="en-US"/>
              <a:t>Uli, Julio / Mainz</a:t>
            </a:r>
          </a:p>
          <a:p>
            <a:endParaRPr lang="en-US"/>
          </a:p>
          <a:p>
            <a:endParaRPr lang="en-US"/>
          </a:p>
          <a:p>
            <a:pPr marL="342900" indent="-342900" algn="l">
              <a:buFontTx/>
              <a:buChar char="-"/>
            </a:pPr>
            <a:r>
              <a:rPr lang="en-US"/>
              <a:t>Hardware</a:t>
            </a:r>
          </a:p>
          <a:p>
            <a:pPr marL="342900" indent="-342900" algn="l">
              <a:buFontTx/>
              <a:buChar char="-"/>
            </a:pPr>
            <a:r>
              <a:rPr lang="en-US"/>
              <a:t>Tests</a:t>
            </a:r>
          </a:p>
          <a:p>
            <a:pPr marL="342900" indent="-342900" algn="l">
              <a:buFontTx/>
              <a:buChar char="-"/>
            </a:pPr>
            <a:r>
              <a:rPr lang="en-US"/>
              <a:t>Readiness for slice test</a:t>
            </a:r>
          </a:p>
          <a:p>
            <a:pPr algn="l"/>
            <a:endParaRPr lang="en-US"/>
          </a:p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0931BB-1DE6-49D6-A52B-2EAB9368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Uli Schäfer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B3CC1D-9F28-4D28-84D6-799DDDF4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53D35-BD20-4004-8DB1-FBDB51E0F407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378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Power Measurement During IBERT Tests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DF52CDF-3228-4FE2-BA9D-A3D6980EE886}" type="slidenum">
              <a:rPr lang="en-GB" b="1">
                <a:solidFill>
                  <a:schemeClr val="bg1"/>
                </a:solidFill>
              </a:rPr>
              <a:pPr algn="ctr"/>
              <a:t>10</a:t>
            </a:fld>
            <a:endParaRPr lang="en-GB" b="1">
              <a:solidFill>
                <a:schemeClr val="bg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891121"/>
              </p:ext>
            </p:extLst>
          </p:nvPr>
        </p:nvGraphicFramePr>
        <p:xfrm>
          <a:off x="838200" y="1824038"/>
          <a:ext cx="8712200" cy="292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" name="Worksheet" r:id="rId3" imgW="6581915" imgH="2209800" progId="Excel.Sheet.12">
                  <p:embed/>
                </p:oleObj>
              </mc:Choice>
              <mc:Fallback>
                <p:oleObj name="Worksheet" r:id="rId3" imgW="6581915" imgH="2209800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824038"/>
                        <a:ext cx="8712200" cy="292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172727"/>
              </p:ext>
            </p:extLst>
          </p:nvPr>
        </p:nvGraphicFramePr>
        <p:xfrm>
          <a:off x="9902825" y="1841500"/>
          <a:ext cx="10858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" name="Worksheet" r:id="rId5" imgW="1085982" imgH="781050" progId="Excel.Sheet.12">
                  <p:embed/>
                </p:oleObj>
              </mc:Choice>
              <mc:Fallback>
                <p:oleObj name="Worksheet" r:id="rId5" imgW="1085982" imgH="781050" progId="Excel.Sheet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2825" y="1841500"/>
                        <a:ext cx="1085850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483350"/>
            <a:ext cx="4114800" cy="365125"/>
          </a:xfrm>
        </p:spPr>
        <p:txBody>
          <a:bodyPr vert="horz" lIns="91440" tIns="45720" rIns="91440" bIns="45720" rtlCol="0" anchor="ctr"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8400" y="1595845"/>
            <a:ext cx="3003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 Extracted from DC/DC converter datasheet</a:t>
            </a:r>
            <a:endParaRPr lang="en-GB" sz="1200" i="1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772784"/>
              </p:ext>
            </p:extLst>
          </p:nvPr>
        </p:nvGraphicFramePr>
        <p:xfrm>
          <a:off x="9880600" y="3419475"/>
          <a:ext cx="18954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7" name="Worksheet" r:id="rId7" imgW="1895526" imgH="971550" progId="Excel.Sheet.12">
                  <p:embed/>
                </p:oleObj>
              </mc:Choice>
              <mc:Fallback>
                <p:oleObj name="Worksheet" r:id="rId7" imgW="1895526" imgH="971550" progId="Excel.Sheet.12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80600" y="3419475"/>
                        <a:ext cx="1895475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935814" y="5380464"/>
            <a:ext cx="6168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All values within the estimations and in agreement with prototype measurements!!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594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Ripple Measurements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Evaluate the ripple with different conditions</a:t>
            </a:r>
          </a:p>
          <a:p>
            <a:r>
              <a:rPr lang="en-US" dirty="0"/>
              <a:t>Measurements for VCCINT, VCCAUX, MGTAVTT, MGAVCC and MGTVCCAUX on U1 and U2</a:t>
            </a:r>
          </a:p>
          <a:p>
            <a:r>
              <a:rPr lang="en-US" dirty="0"/>
              <a:t>Oscilloscope setup</a:t>
            </a:r>
          </a:p>
          <a:p>
            <a:pPr lvl="1"/>
            <a:r>
              <a:rPr lang="en-US" dirty="0"/>
              <a:t>AC coupling with external 50 ohm termination</a:t>
            </a:r>
          </a:p>
          <a:p>
            <a:pPr lvl="1"/>
            <a:r>
              <a:rPr lang="en-US" dirty="0"/>
              <a:t>Timescale</a:t>
            </a:r>
          </a:p>
          <a:p>
            <a:pPr lvl="2"/>
            <a:r>
              <a:rPr lang="en-US" dirty="0"/>
              <a:t>2 us/div </a:t>
            </a:r>
          </a:p>
          <a:p>
            <a:pPr lvl="2"/>
            <a:r>
              <a:rPr lang="en-US" dirty="0"/>
              <a:t>200 us/div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ms</a:t>
            </a:r>
            <a:r>
              <a:rPr lang="en-US" dirty="0"/>
              <a:t>/div</a:t>
            </a:r>
          </a:p>
          <a:p>
            <a:pPr lvl="1"/>
            <a:r>
              <a:rPr lang="en-US" dirty="0"/>
              <a:t>Oscilloscope bandwidth: 1 GHz</a:t>
            </a:r>
          </a:p>
          <a:p>
            <a:r>
              <a:rPr lang="en-US" dirty="0"/>
              <a:t>MGT voltage rails specification (</a:t>
            </a:r>
            <a:r>
              <a:rPr lang="en-GB" dirty="0"/>
              <a:t>UG578</a:t>
            </a:r>
            <a:r>
              <a:rPr lang="en-US" dirty="0"/>
              <a:t>): </a:t>
            </a:r>
            <a:r>
              <a:rPr lang="en-US" b="1" i="1" dirty="0"/>
              <a:t>“</a:t>
            </a:r>
            <a:r>
              <a:rPr lang="en-GB" b="1" i="1" dirty="0"/>
              <a:t>The noise at the power pins should be less than 10 </a:t>
            </a:r>
            <a:r>
              <a:rPr lang="en-GB" b="1" i="1" dirty="0" err="1"/>
              <a:t>mVpp</a:t>
            </a:r>
            <a:r>
              <a:rPr lang="en-GB" b="1" i="1" dirty="0"/>
              <a:t> over the band from 10 kHz to 80 MHz”</a:t>
            </a:r>
            <a:endParaRPr lang="en-US" b="1" i="1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DF52CDF-3228-4FE2-BA9D-A3D6980EE886}" type="slidenum">
              <a:rPr lang="en-GB" b="1">
                <a:solidFill>
                  <a:schemeClr val="bg1"/>
                </a:solidFill>
              </a:rPr>
              <a:pPr algn="ctr"/>
              <a:t>11</a:t>
            </a:fld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83350"/>
            <a:ext cx="4114800" cy="365125"/>
          </a:xfrm>
        </p:spPr>
        <p:txBody>
          <a:bodyPr vert="horz" lIns="91440" tIns="45720" rIns="91440" bIns="45720" rtlCol="0" anchor="ctr"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</a:p>
        </p:txBody>
      </p:sp>
    </p:spTree>
    <p:extLst>
      <p:ext uri="{BB962C8B-B14F-4D97-AF65-F5344CB8AC3E}">
        <p14:creationId xmlns:p14="http://schemas.microsoft.com/office/powerpoint/2010/main" val="2255475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245" y="3299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Vout</a:t>
            </a:r>
            <a:r>
              <a:rPr lang="en-US" b="1" dirty="0">
                <a:solidFill>
                  <a:srgbClr val="C00000"/>
                </a:solidFill>
              </a:rPr>
              <a:t> Ripple Results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fld id="{A67755C1-5D2E-472E-A318-53F258C8F5B8}" type="slidenum">
              <a:rPr lang="en-GB" b="1">
                <a:solidFill>
                  <a:schemeClr val="bg1"/>
                </a:solidFill>
              </a:rPr>
              <a:pPr algn="ctr"/>
              <a:t>12</a:t>
            </a:fld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69600" y="32994"/>
            <a:ext cx="1864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VCCINT</a:t>
            </a:r>
          </a:p>
          <a:p>
            <a:r>
              <a:rPr lang="en-US" b="1" dirty="0">
                <a:solidFill>
                  <a:srgbClr val="00B050"/>
                </a:solidFill>
              </a:rPr>
              <a:t>MGTAVCC</a:t>
            </a:r>
          </a:p>
          <a:p>
            <a:r>
              <a:rPr lang="en-US" b="1" dirty="0">
                <a:solidFill>
                  <a:srgbClr val="FF0000"/>
                </a:solidFill>
              </a:rPr>
              <a:t>MGTAVTT</a:t>
            </a:r>
          </a:p>
          <a:p>
            <a:r>
              <a:rPr lang="en-US" b="1" dirty="0">
                <a:solidFill>
                  <a:srgbClr val="FF00FF"/>
                </a:solidFill>
              </a:rPr>
              <a:t>MGTVCCAUX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83350"/>
            <a:ext cx="4114800" cy="365125"/>
          </a:xfrm>
        </p:spPr>
        <p:txBody>
          <a:bodyPr vert="horz" lIns="91440" tIns="45720" rIns="91440" bIns="45720" rtlCol="0" anchor="ctr"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78" y="1950859"/>
            <a:ext cx="5880157" cy="3440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642" y="1950859"/>
            <a:ext cx="5894980" cy="34578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50949" y="1509862"/>
            <a:ext cx="186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19825" y="1481065"/>
            <a:ext cx="186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1272" y="5715298"/>
            <a:ext cx="452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All values within the Xilinx specs!!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04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4733E-B4F1-4059-B35E-6A2CD969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42975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Status </a:t>
            </a:r>
            <a:r>
              <a:rPr lang="de-DE" sz="3600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summary</a:t>
            </a:r>
            <a:r>
              <a:rPr lang="de-DE" sz="3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slice </a:t>
            </a:r>
            <a:r>
              <a:rPr lang="de-DE" sz="3600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</a:t>
            </a:r>
            <a:r>
              <a:rPr lang="de-DE" sz="3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3600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readiness</a:t>
            </a:r>
            <a:endParaRPr lang="en-US" sz="3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7D2137-2DD2-4CF1-98C6-7DDE27C58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20800"/>
            <a:ext cx="11531600" cy="5172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L1Topo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been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successfully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operated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all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interfacing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modules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eFEX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jFEX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gFEX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MuCTPI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hub/ROD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various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degrees</a:t>
            </a:r>
            <a:endParaRPr lang="de-DE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all FEX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formatted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transmission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been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successful</a:t>
            </a:r>
            <a:endParaRPr lang="de-DE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Both prototype and 1st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production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module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few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well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tested</a:t>
            </a:r>
            <a:endParaRPr lang="de-DE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Hardware 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ready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slice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</a:t>
            </a:r>
            <a:endParaRPr lang="de-DE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Algo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status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Johannes</a:t>
            </a:r>
          </a:p>
          <a:p>
            <a:pPr marL="0" indent="0">
              <a:buNone/>
            </a:pP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Firmware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integration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all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components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almost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complete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Christian and Marek still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busy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their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respective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ends</a:t>
            </a:r>
            <a:endParaRPr lang="de-DE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Software : initial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been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done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standalone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software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streams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looked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 via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spy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memory</a:t>
            </a:r>
            <a:endParaRPr lang="de-DE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Significant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fraction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IPbus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register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implemented</a:t>
            </a:r>
            <a:endParaRPr lang="de-DE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Integration in L1Calo/TDAQ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world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way</a:t>
            </a:r>
            <a:r>
              <a:rPr lang="de-DE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(Holger)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80F581-BBBD-4D8A-A0BC-7F49DFB0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Uli Schäfer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F873FF-A45B-4BAF-9B5E-0F912C9A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53D35-BD20-4004-8DB1-FBDB51E0F40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29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nhaltsplatzhalter 6">
            <a:extLst>
              <a:ext uri="{FF2B5EF4-FFF2-40B4-BE49-F238E27FC236}">
                <a16:creationId xmlns:a16="http://schemas.microsoft.com/office/drawing/2014/main" id="{819E1F85-37D0-4DCE-AFC4-1CB67E574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03" y="1753560"/>
            <a:ext cx="7515897" cy="4064213"/>
          </a:xfrm>
        </p:spPr>
      </p:pic>
      <p:sp>
        <p:nvSpPr>
          <p:cNvPr id="11" name="Rectangle 10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17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Hardware Overview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6050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6050"/>
            <a:ext cx="2743200" cy="365125"/>
          </a:xfrm>
        </p:spPr>
        <p:txBody>
          <a:bodyPr/>
          <a:lstStyle/>
          <a:p>
            <a:fld id="{FC9ADFC6-B43A-42A1-80FE-B69347DDA6A7}" type="slidenum">
              <a:rPr lang="en-GB" b="1" smtClean="0">
                <a:solidFill>
                  <a:schemeClr val="bg1"/>
                </a:solidFill>
              </a:rPr>
              <a:t>2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00" y="41668"/>
            <a:ext cx="615144" cy="615144"/>
          </a:xfrm>
          <a:prstGeom prst="rect">
            <a:avLst/>
          </a:prstGeom>
        </p:spPr>
      </p:pic>
      <p:sp>
        <p:nvSpPr>
          <p:cNvPr id="58" name="Content Placeholder 11"/>
          <p:cNvSpPr txBox="1">
            <a:spLocks/>
          </p:cNvSpPr>
          <p:nvPr/>
        </p:nvSpPr>
        <p:spPr>
          <a:xfrm>
            <a:off x="838199" y="1138253"/>
            <a:ext cx="10091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ATCA board based on </a:t>
            </a:r>
            <a:r>
              <a:rPr lang="en-GB" dirty="0" err="1"/>
              <a:t>jFEX</a:t>
            </a:r>
            <a:r>
              <a:rPr lang="en-GB" dirty="0"/>
              <a:t> design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2 </a:t>
            </a:r>
            <a:r>
              <a:rPr lang="en-GB" dirty="0" err="1"/>
              <a:t>Virtex</a:t>
            </a:r>
            <a:r>
              <a:rPr lang="en-GB" dirty="0"/>
              <a:t> </a:t>
            </a:r>
            <a:r>
              <a:rPr lang="en-GB" dirty="0" err="1"/>
              <a:t>UltrascalePlus</a:t>
            </a:r>
            <a:r>
              <a:rPr lang="en-GB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en-GB" dirty="0"/>
              <a:t>Two iterations</a:t>
            </a:r>
          </a:p>
          <a:p>
            <a:r>
              <a:rPr lang="en-GB" dirty="0"/>
              <a:t>Prototype </a:t>
            </a:r>
            <a:r>
              <a:rPr lang="en-GB" dirty="0">
                <a:sym typeface="Wingdings" panose="05000000000000000000" pitchFamily="2" charset="2"/>
              </a:rPr>
              <a:t>(FDR 01/2019)</a:t>
            </a:r>
          </a:p>
          <a:p>
            <a:r>
              <a:rPr lang="en-GB" dirty="0">
                <a:sym typeface="Wingdings" panose="05000000000000000000" pitchFamily="2" charset="2"/>
              </a:rPr>
              <a:t>Final design presented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at PRR 08/2019</a:t>
            </a:r>
          </a:p>
        </p:txBody>
      </p:sp>
    </p:spTree>
    <p:extLst>
      <p:ext uri="{BB962C8B-B14F-4D97-AF65-F5344CB8AC3E}">
        <p14:creationId xmlns:p14="http://schemas.microsoft.com/office/powerpoint/2010/main" val="179990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17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Hardware Overview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6050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6050"/>
            <a:ext cx="2743200" cy="365125"/>
          </a:xfrm>
        </p:spPr>
        <p:txBody>
          <a:bodyPr/>
          <a:lstStyle/>
          <a:p>
            <a:fld id="{FC9ADFC6-B43A-42A1-80FE-B69347DDA6A7}" type="slidenum">
              <a:rPr lang="en-GB" b="1" smtClean="0">
                <a:solidFill>
                  <a:schemeClr val="bg1"/>
                </a:solidFill>
              </a:rPr>
              <a:t>3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00" y="41668"/>
            <a:ext cx="615144" cy="6151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77050" y="1198149"/>
            <a:ext cx="4511990" cy="4619625"/>
            <a:chOff x="7181850" y="1176736"/>
            <a:chExt cx="4511990" cy="4619625"/>
          </a:xfrm>
        </p:grpSpPr>
        <p:sp>
          <p:nvSpPr>
            <p:cNvPr id="14" name="Rectangle 13"/>
            <p:cNvSpPr/>
            <p:nvPr/>
          </p:nvSpPr>
          <p:spPr>
            <a:xfrm>
              <a:off x="7181850" y="1176736"/>
              <a:ext cx="4511990" cy="46196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 b="1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03865" y="2510955"/>
              <a:ext cx="936000" cy="66160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ysClr val="windowText" lastClr="000000"/>
                  </a:solidFill>
                </a:rPr>
                <a:t>U1 Power Mezzanine</a:t>
              </a:r>
              <a:endParaRPr lang="en-GB" sz="11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29988" y="2510955"/>
              <a:ext cx="936000" cy="66160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ysClr val="windowText" lastClr="000000"/>
                  </a:solidFill>
                </a:rPr>
                <a:t>U2 Power Mezzanine</a:t>
              </a:r>
              <a:endParaRPr lang="en-GB" sz="11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06931" y="3277243"/>
              <a:ext cx="1080000" cy="1080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Virtex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UltrascalePlus</a:t>
              </a:r>
              <a:r>
                <a:rPr lang="en-US" sz="1200" dirty="0">
                  <a:solidFill>
                    <a:schemeClr val="tx1"/>
                  </a:solidFill>
                </a:rPr>
                <a:t> (U2)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06931" y="1298143"/>
              <a:ext cx="1080000" cy="1080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Virtex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UltrascalePlus</a:t>
              </a:r>
              <a:r>
                <a:rPr lang="en-US" sz="1200" dirty="0">
                  <a:solidFill>
                    <a:schemeClr val="tx1"/>
                  </a:solidFill>
                </a:rPr>
                <a:t> (U1)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16772" y="4547303"/>
              <a:ext cx="1476863" cy="11040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Control Mezzanine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61253" y="4515207"/>
              <a:ext cx="1023652" cy="43243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Board Voltage Level Mezzanine - 1V8</a:t>
              </a:r>
              <a:endParaRPr lang="en-GB" sz="8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911204" y="1341813"/>
              <a:ext cx="658296" cy="992660"/>
              <a:chOff x="6853733" y="786223"/>
              <a:chExt cx="658296" cy="99266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853733" y="78622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853733" y="1136305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224029" y="78622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224029" y="149088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err="1">
                    <a:solidFill>
                      <a:schemeClr val="tx1"/>
                    </a:solidFill>
                  </a:rPr>
                  <a:t>Tx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224029" y="1136305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853733" y="149088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0295692" y="1341813"/>
              <a:ext cx="658296" cy="992660"/>
              <a:chOff x="6853733" y="786223"/>
              <a:chExt cx="658296" cy="99266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6853733" y="78622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853733" y="1136305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224029" y="78622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224029" y="149088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err="1">
                    <a:solidFill>
                      <a:schemeClr val="tx1"/>
                    </a:solidFill>
                  </a:rPr>
                  <a:t>Tx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24029" y="1136305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853733" y="149088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911204" y="3320913"/>
              <a:ext cx="658296" cy="992660"/>
              <a:chOff x="6853733" y="786223"/>
              <a:chExt cx="658296" cy="99266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6853733" y="78622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err="1">
                    <a:solidFill>
                      <a:schemeClr val="tx1"/>
                    </a:solidFill>
                  </a:rPr>
                  <a:t>Tx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853733" y="1136305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224029" y="78622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224029" y="149088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224029" y="1136305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853733" y="149088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0295692" y="3320913"/>
              <a:ext cx="658296" cy="992660"/>
              <a:chOff x="6853733" y="786223"/>
              <a:chExt cx="658296" cy="99266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853733" y="78622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err="1">
                    <a:solidFill>
                      <a:schemeClr val="tx1"/>
                    </a:solidFill>
                  </a:rPr>
                  <a:t>Tx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53733" y="1136305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224029" y="78622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224029" y="149088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224029" y="1136305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853733" y="1490883"/>
                <a:ext cx="288000" cy="28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</a:rPr>
                  <a:t>Rx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9160170" y="4909861"/>
              <a:ext cx="1023652" cy="43243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Board Voltage Level Mezzanine - 2V5</a:t>
              </a:r>
              <a:endParaRPr lang="en-GB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161253" y="5306775"/>
              <a:ext cx="1023652" cy="43243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Board Voltage Level Mezzanine - 3V3</a:t>
              </a:r>
              <a:endParaRPr lang="en-GB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508001" y="4782959"/>
              <a:ext cx="924655" cy="59653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ATCA Power Interface</a:t>
              </a:r>
              <a:endParaRPr lang="en-GB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Content Placeholder 11"/>
          <p:cNvSpPr txBox="1">
            <a:spLocks/>
          </p:cNvSpPr>
          <p:nvPr/>
        </p:nvSpPr>
        <p:spPr>
          <a:xfrm>
            <a:off x="838199" y="1138253"/>
            <a:ext cx="10091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ATCA board based on </a:t>
            </a:r>
            <a:r>
              <a:rPr lang="en-GB" dirty="0" err="1"/>
              <a:t>jFEX</a:t>
            </a:r>
            <a:r>
              <a:rPr lang="en-GB" dirty="0"/>
              <a:t> design</a:t>
            </a:r>
          </a:p>
          <a:p>
            <a:pPr lvl="1"/>
            <a:r>
              <a:rPr lang="en-US" dirty="0"/>
              <a:t>Modular design</a:t>
            </a:r>
            <a:endParaRPr lang="en-GB" dirty="0"/>
          </a:p>
          <a:p>
            <a:r>
              <a:rPr lang="en-GB" dirty="0"/>
              <a:t>2 </a:t>
            </a:r>
            <a:r>
              <a:rPr lang="en-GB" dirty="0" err="1"/>
              <a:t>Virtex</a:t>
            </a:r>
            <a:r>
              <a:rPr lang="en-GB" dirty="0"/>
              <a:t> </a:t>
            </a:r>
            <a:r>
              <a:rPr lang="en-GB" dirty="0" err="1"/>
              <a:t>UltrascalePlus</a:t>
            </a:r>
            <a:r>
              <a:rPr lang="en-GB" dirty="0"/>
              <a:t> FPGAs</a:t>
            </a:r>
          </a:p>
          <a:p>
            <a:pPr lvl="1"/>
            <a:r>
              <a:rPr lang="en-US" dirty="0"/>
              <a:t>XCVU9P-2FLGA2577E</a:t>
            </a:r>
            <a:endParaRPr lang="en-GB" dirty="0"/>
          </a:p>
          <a:p>
            <a:pPr lvl="1"/>
            <a:r>
              <a:rPr lang="en-GB" dirty="0"/>
              <a:t>120 MGTs (GTY) per FPGA</a:t>
            </a:r>
          </a:p>
          <a:p>
            <a:pPr lvl="2"/>
            <a:r>
              <a:rPr lang="en-US" dirty="0"/>
              <a:t>118 input </a:t>
            </a:r>
            <a:r>
              <a:rPr lang="en-US" dirty="0" err="1"/>
              <a:t>fibres</a:t>
            </a:r>
            <a:r>
              <a:rPr lang="en-US" dirty="0"/>
              <a:t> per processor FPGA</a:t>
            </a:r>
            <a:endParaRPr lang="en-GB" dirty="0"/>
          </a:p>
          <a:p>
            <a:r>
              <a:rPr lang="en-GB" dirty="0"/>
              <a:t>24 </a:t>
            </a:r>
            <a:r>
              <a:rPr lang="en-GB" dirty="0" err="1"/>
              <a:t>MiniPOD</a:t>
            </a:r>
            <a:r>
              <a:rPr lang="en-GB" dirty="0"/>
              <a:t>: 20 RX + 4 TX</a:t>
            </a:r>
          </a:p>
          <a:p>
            <a:r>
              <a:rPr lang="en-US" dirty="0"/>
              <a:t>Mezzanines</a:t>
            </a:r>
          </a:p>
          <a:p>
            <a:pPr lvl="1"/>
            <a:r>
              <a:rPr lang="en-US" dirty="0"/>
              <a:t>Control &amp; Power</a:t>
            </a:r>
          </a:p>
          <a:p>
            <a:pPr lvl="1"/>
            <a:r>
              <a:rPr lang="en-US" dirty="0"/>
              <a:t>Both compatible with </a:t>
            </a:r>
            <a:r>
              <a:rPr lang="en-US" dirty="0" err="1"/>
              <a:t>jFEX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2907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17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Hardware Overview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6050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6050"/>
            <a:ext cx="2743200" cy="365125"/>
          </a:xfrm>
        </p:spPr>
        <p:txBody>
          <a:bodyPr/>
          <a:lstStyle/>
          <a:p>
            <a:fld id="{FC9ADFC6-B43A-42A1-80FE-B69347DDA6A7}" type="slidenum">
              <a:rPr lang="en-GB" b="1" smtClean="0">
                <a:solidFill>
                  <a:schemeClr val="bg1"/>
                </a:solidFill>
              </a:rPr>
              <a:t>4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00" y="41668"/>
            <a:ext cx="615144" cy="615144"/>
          </a:xfrm>
          <a:prstGeom prst="rect">
            <a:avLst/>
          </a:prstGeom>
        </p:spPr>
      </p:pic>
      <p:sp>
        <p:nvSpPr>
          <p:cNvPr id="9" name="Content Placeholder 11"/>
          <p:cNvSpPr>
            <a:spLocks noGrp="1"/>
          </p:cNvSpPr>
          <p:nvPr>
            <p:ph idx="1"/>
          </p:nvPr>
        </p:nvSpPr>
        <p:spPr>
          <a:xfrm>
            <a:off x="838199" y="1138253"/>
            <a:ext cx="10091057" cy="4351338"/>
          </a:xfrm>
        </p:spPr>
        <p:txBody>
          <a:bodyPr>
            <a:normAutofit/>
          </a:bodyPr>
          <a:lstStyle/>
          <a:p>
            <a:r>
              <a:rPr lang="en-GB" dirty="0"/>
              <a:t>ATCA board based on </a:t>
            </a:r>
            <a:r>
              <a:rPr lang="en-GB" dirty="0" err="1"/>
              <a:t>jFEX</a:t>
            </a:r>
            <a:r>
              <a:rPr lang="en-GB" dirty="0"/>
              <a:t> design</a:t>
            </a:r>
          </a:p>
          <a:p>
            <a:pPr lvl="1"/>
            <a:r>
              <a:rPr lang="en-US" dirty="0"/>
              <a:t>Modular design</a:t>
            </a:r>
            <a:endParaRPr lang="en-GB" dirty="0"/>
          </a:p>
          <a:p>
            <a:r>
              <a:rPr lang="en-GB" dirty="0"/>
              <a:t>2 </a:t>
            </a:r>
            <a:r>
              <a:rPr lang="en-GB" dirty="0" err="1"/>
              <a:t>Virtex</a:t>
            </a:r>
            <a:r>
              <a:rPr lang="en-GB" dirty="0"/>
              <a:t> </a:t>
            </a:r>
            <a:r>
              <a:rPr lang="en-GB" dirty="0" err="1"/>
              <a:t>UltrascalePlus</a:t>
            </a:r>
            <a:r>
              <a:rPr lang="en-GB" dirty="0"/>
              <a:t> FPGAs</a:t>
            </a:r>
          </a:p>
          <a:p>
            <a:pPr lvl="1"/>
            <a:r>
              <a:rPr lang="en-US" dirty="0"/>
              <a:t>XCVU9P-2FLGA2577E</a:t>
            </a:r>
            <a:endParaRPr lang="en-GB" dirty="0"/>
          </a:p>
          <a:p>
            <a:pPr lvl="1"/>
            <a:r>
              <a:rPr lang="en-GB" dirty="0"/>
              <a:t>120 MGTs (GTY) per FPGA</a:t>
            </a:r>
          </a:p>
          <a:p>
            <a:pPr lvl="2"/>
            <a:r>
              <a:rPr lang="en-US" dirty="0"/>
              <a:t>118 input </a:t>
            </a:r>
            <a:r>
              <a:rPr lang="en-US" dirty="0" err="1"/>
              <a:t>fibres</a:t>
            </a:r>
            <a:r>
              <a:rPr lang="en-US" dirty="0"/>
              <a:t> per processor FPGA</a:t>
            </a:r>
            <a:endParaRPr lang="en-GB" dirty="0"/>
          </a:p>
          <a:p>
            <a:r>
              <a:rPr lang="en-GB" dirty="0"/>
              <a:t>24 </a:t>
            </a:r>
            <a:r>
              <a:rPr lang="en-GB" dirty="0" err="1"/>
              <a:t>MiniPOD</a:t>
            </a:r>
            <a:r>
              <a:rPr lang="en-GB" dirty="0"/>
              <a:t>: 20 RX + 4 TX</a:t>
            </a:r>
          </a:p>
          <a:p>
            <a:r>
              <a:rPr lang="en-US" dirty="0"/>
              <a:t>Mezzanines</a:t>
            </a:r>
          </a:p>
          <a:p>
            <a:pPr lvl="1"/>
            <a:r>
              <a:rPr lang="en-US" dirty="0"/>
              <a:t>Control &amp; Power</a:t>
            </a:r>
          </a:p>
          <a:p>
            <a:pPr lvl="1"/>
            <a:r>
              <a:rPr lang="en-US" dirty="0"/>
              <a:t>Both compatible with </a:t>
            </a:r>
            <a:r>
              <a:rPr lang="en-US" dirty="0" err="1"/>
              <a:t>jFEX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199" y="5418192"/>
            <a:ext cx="1028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L1Topo 1</a:t>
            </a:r>
            <a:r>
              <a:rPr lang="en-US" sz="2800" b="1" baseline="30000" dirty="0">
                <a:solidFill>
                  <a:srgbClr val="C00000"/>
                </a:solidFill>
              </a:rPr>
              <a:t>st</a:t>
            </a:r>
            <a:r>
              <a:rPr lang="en-US" sz="2800" b="1" dirty="0">
                <a:solidFill>
                  <a:srgbClr val="C00000"/>
                </a:solidFill>
              </a:rPr>
              <a:t> production module was delivered in September!!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Main change from prototype: correction of GTY calibration circuit</a:t>
            </a:r>
            <a:endParaRPr lang="en-GB" sz="28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16112" r="6298" b="12222"/>
          <a:stretch/>
        </p:blipFill>
        <p:spPr>
          <a:xfrm rot="16200000">
            <a:off x="6921275" y="691752"/>
            <a:ext cx="43243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0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456D6-460E-40FE-8A43-532D7503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Module </a:t>
            </a:r>
            <a:r>
              <a:rPr lang="de-DE" dirty="0" err="1"/>
              <a:t>tests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283596-0090-4280-9566-822F7DCB7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prototype module was successfully used in</a:t>
            </a:r>
          </a:p>
          <a:p>
            <a:pPr lvl="1"/>
            <a:r>
              <a:rPr lang="en-US" dirty="0"/>
              <a:t>Interface tests with all sources  (</a:t>
            </a:r>
            <a:r>
              <a:rPr lang="en-US" dirty="0" err="1"/>
              <a:t>FEXes</a:t>
            </a:r>
            <a:r>
              <a:rPr lang="en-US" dirty="0"/>
              <a:t>, MUCTPI) and ROD/hub</a:t>
            </a:r>
          </a:p>
          <a:p>
            <a:pPr lvl="1"/>
            <a:r>
              <a:rPr lang="en-US" dirty="0"/>
              <a:t>Clock  synchronization tests with all sources</a:t>
            </a:r>
          </a:p>
          <a:p>
            <a:pPr lvl="1"/>
            <a:r>
              <a:rPr lang="en-US" dirty="0"/>
              <a:t>Formatted data / protocol tests with all </a:t>
            </a:r>
            <a:r>
              <a:rPr lang="en-US" dirty="0" err="1"/>
              <a:t>FEXes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The new production-grade module is being subjected to the full test </a:t>
            </a:r>
            <a:r>
              <a:rPr lang="en-US" dirty="0" err="1"/>
              <a:t>programme</a:t>
            </a:r>
            <a:r>
              <a:rPr lang="en-US" dirty="0"/>
              <a:t> established for the prototype</a:t>
            </a:r>
          </a:p>
          <a:p>
            <a:r>
              <a:rPr lang="de-DE" dirty="0"/>
              <a:t>S</a:t>
            </a:r>
            <a:r>
              <a:rPr lang="en-US" dirty="0" err="1"/>
              <a:t>tandalone</a:t>
            </a:r>
            <a:r>
              <a:rPr lang="en-US" dirty="0"/>
              <a:t> tests at home lab</a:t>
            </a:r>
          </a:p>
          <a:p>
            <a:r>
              <a:rPr lang="de-DE" dirty="0"/>
              <a:t>S</a:t>
            </a:r>
            <a:r>
              <a:rPr lang="en-US" dirty="0" err="1"/>
              <a:t>ystem</a:t>
            </a:r>
            <a:r>
              <a:rPr lang="en-US" dirty="0"/>
              <a:t> level tests at the STF</a:t>
            </a:r>
          </a:p>
          <a:p>
            <a:pPr lvl="1"/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ADF36D-6174-49BC-91DB-A624221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CBA300-8F9F-4B51-AB53-7CE665E3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52049D-6ABF-44B9-8DFB-AE1FD5B6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503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0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Mainz Test List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105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Smoke tests</a:t>
            </a:r>
          </a:p>
          <a:p>
            <a:pPr lvl="1"/>
            <a:r>
              <a:rPr lang="en-US" dirty="0"/>
              <a:t>Special power sequencing using push-button (step by step), monitoring output current on all voltage rails</a:t>
            </a:r>
          </a:p>
          <a:p>
            <a:pPr lvl="1"/>
            <a:r>
              <a:rPr lang="en-US" dirty="0"/>
              <a:t>Final power sequencing</a:t>
            </a:r>
          </a:p>
          <a:p>
            <a:r>
              <a:rPr lang="en-US" dirty="0"/>
              <a:t>JTAG boundary scan </a:t>
            </a:r>
          </a:p>
          <a:p>
            <a:pPr lvl="1"/>
            <a:r>
              <a:rPr lang="en-US" dirty="0"/>
              <a:t>JTAG chain 1: processor FPGAs</a:t>
            </a:r>
          </a:p>
          <a:p>
            <a:pPr lvl="1"/>
            <a:r>
              <a:rPr lang="en-US" dirty="0"/>
              <a:t>JTAG chain 2: CPLDs</a:t>
            </a:r>
          </a:p>
          <a:p>
            <a:r>
              <a:rPr lang="en-US" dirty="0"/>
              <a:t>Connect control mezzanine to L1Topo</a:t>
            </a:r>
          </a:p>
          <a:p>
            <a:r>
              <a:rPr lang="en-US" dirty="0"/>
              <a:t>Power tests</a:t>
            </a:r>
          </a:p>
          <a:p>
            <a:pPr lvl="1"/>
            <a:r>
              <a:rPr lang="en-US" dirty="0"/>
              <a:t>Monitoring voltages and currents (including FPGA AUX voltages)</a:t>
            </a:r>
          </a:p>
          <a:p>
            <a:pPr lvl="1"/>
            <a:r>
              <a:rPr lang="en-US" dirty="0"/>
              <a:t>Ripple measurements</a:t>
            </a:r>
          </a:p>
          <a:p>
            <a:r>
              <a:rPr lang="en-US" dirty="0"/>
              <a:t>Program all processor FPGAs with a test bit file</a:t>
            </a:r>
          </a:p>
          <a:p>
            <a:pPr lvl="1"/>
            <a:r>
              <a:rPr lang="en-GB" dirty="0"/>
              <a:t>XADC monitoring with automatic shutdown</a:t>
            </a:r>
            <a:endParaRPr lang="en-US" dirty="0"/>
          </a:p>
          <a:p>
            <a:r>
              <a:rPr lang="en-US" dirty="0"/>
              <a:t>Short term IBERT tests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DF52CDF-3228-4FE2-BA9D-A3D6980EE886}" type="slidenum">
              <a:rPr lang="en-GB" b="1">
                <a:solidFill>
                  <a:schemeClr val="bg1"/>
                </a:solidFill>
              </a:rPr>
              <a:pPr algn="ctr"/>
              <a:t>6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9" y="1475105"/>
            <a:ext cx="279083" cy="279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9" y="3073533"/>
            <a:ext cx="279083" cy="2790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9" y="3447434"/>
            <a:ext cx="279083" cy="279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9" y="4264846"/>
            <a:ext cx="279083" cy="2790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9" y="4869602"/>
            <a:ext cx="279083" cy="2790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9" y="5243503"/>
            <a:ext cx="279083" cy="279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8" y="2274319"/>
            <a:ext cx="279083" cy="27908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 vert="horz" lIns="91440" tIns="45720" rIns="91440" bIns="45720" rtlCol="0" anchor="ctr"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</a:p>
        </p:txBody>
      </p:sp>
    </p:spTree>
    <p:extLst>
      <p:ext uri="{BB962C8B-B14F-4D97-AF65-F5344CB8AC3E}">
        <p14:creationId xmlns:p14="http://schemas.microsoft.com/office/powerpoint/2010/main" val="607291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Optical Inputs Validation</a:t>
            </a:r>
            <a:endParaRPr lang="en-GB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25563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Setup</a:t>
                </a:r>
              </a:p>
              <a:p>
                <a:pPr lvl="1"/>
                <a:r>
                  <a:rPr lang="en-US" dirty="0"/>
                  <a:t>Data sources:</a:t>
                </a:r>
              </a:p>
              <a:p>
                <a:pPr lvl="2"/>
                <a:r>
                  <a:rPr lang="en-US" dirty="0"/>
                  <a:t>2 FTMs: 98+48 outputs</a:t>
                </a:r>
              </a:p>
              <a:p>
                <a:pPr lvl="2"/>
                <a:r>
                  <a:rPr lang="en-US" dirty="0" err="1"/>
                  <a:t>jFEX</a:t>
                </a:r>
                <a:r>
                  <a:rPr lang="en-US" dirty="0"/>
                  <a:t>: 48 outputs</a:t>
                </a:r>
              </a:p>
              <a:p>
                <a:pPr lvl="2"/>
                <a:r>
                  <a:rPr lang="en-US" dirty="0"/>
                  <a:t>L1Topo: 48 </a:t>
                </a:r>
                <a:r>
                  <a:rPr lang="en-US" dirty="0" err="1"/>
                  <a:t>Tx</a:t>
                </a:r>
                <a:endParaRPr lang="en-US" dirty="0"/>
              </a:p>
              <a:p>
                <a:pPr lvl="1"/>
                <a:r>
                  <a:rPr lang="en-US" dirty="0"/>
                  <a:t>@12.8 </a:t>
                </a:r>
                <a:r>
                  <a:rPr lang="en-US" dirty="0" err="1"/>
                  <a:t>Gbps</a:t>
                </a:r>
                <a:endParaRPr lang="en-US" dirty="0"/>
              </a:p>
              <a:p>
                <a:pPr lvl="1"/>
                <a:r>
                  <a:rPr lang="en-US" dirty="0"/>
                  <a:t>PRBS31</a:t>
                </a:r>
              </a:p>
              <a:p>
                <a:pPr lvl="1"/>
                <a:r>
                  <a:rPr lang="en-US" dirty="0"/>
                  <a:t>DFE disabled</a:t>
                </a:r>
              </a:p>
              <a:p>
                <a:r>
                  <a:rPr lang="en-US" dirty="0"/>
                  <a:t>Evaluate power consumption</a:t>
                </a:r>
              </a:p>
              <a:p>
                <a:r>
                  <a:rPr lang="en-US" dirty="0"/>
                  <a:t>Not a long term test (BER 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5.0 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25563"/>
                <a:ext cx="10515600" cy="4351338"/>
              </a:xfrm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DF52CDF-3228-4FE2-BA9D-A3D6980EE886}" type="slidenum">
              <a:rPr lang="en-GB" b="1">
                <a:solidFill>
                  <a:schemeClr val="bg1"/>
                </a:solidFill>
              </a:rPr>
              <a:pPr algn="ctr"/>
              <a:t>7</a:t>
            </a:fld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483350"/>
            <a:ext cx="4114800" cy="365125"/>
          </a:xfrm>
        </p:spPr>
        <p:txBody>
          <a:bodyPr vert="horz" lIns="91440" tIns="45720" rIns="91440" bIns="45720" rtlCol="0" anchor="ctr"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1902" y="5806701"/>
            <a:ext cx="478464" cy="539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LTP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15511" y="5806700"/>
            <a:ext cx="553687" cy="539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ALTI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54777" y="5806700"/>
            <a:ext cx="704954" cy="539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FTM2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2750" y="5085050"/>
            <a:ext cx="704954" cy="539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Hub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13" name="Curved Connector 97"/>
          <p:cNvCxnSpPr>
            <a:stCxn id="9" idx="3"/>
            <a:endCxn id="10" idx="1"/>
          </p:cNvCxnSpPr>
          <p:nvPr/>
        </p:nvCxnSpPr>
        <p:spPr>
          <a:xfrm flipV="1">
            <a:off x="7980366" y="6076254"/>
            <a:ext cx="235145" cy="1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00"/>
          <p:cNvCxnSpPr>
            <a:stCxn id="10" idx="3"/>
            <a:endCxn id="11" idx="1"/>
          </p:cNvCxnSpPr>
          <p:nvPr/>
        </p:nvCxnSpPr>
        <p:spPr>
          <a:xfrm>
            <a:off x="9453865" y="6076254"/>
            <a:ext cx="30091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97"/>
          <p:cNvCxnSpPr>
            <a:stCxn id="12" idx="0"/>
            <a:endCxn id="79" idx="2"/>
          </p:cNvCxnSpPr>
          <p:nvPr/>
        </p:nvCxnSpPr>
        <p:spPr>
          <a:xfrm flipH="1" flipV="1">
            <a:off x="9040359" y="4622555"/>
            <a:ext cx="0" cy="46249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00"/>
          <p:cNvCxnSpPr>
            <a:stCxn id="21" idx="0"/>
            <a:endCxn id="166" idx="2"/>
          </p:cNvCxnSpPr>
          <p:nvPr/>
        </p:nvCxnSpPr>
        <p:spPr>
          <a:xfrm flipV="1">
            <a:off x="9245728" y="5624157"/>
            <a:ext cx="876399" cy="32186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316731" y="5001863"/>
            <a:ext cx="3276545" cy="1445405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454408" y="5022511"/>
            <a:ext cx="761103" cy="423778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TTC Clock</a:t>
            </a:r>
          </a:p>
          <a:p>
            <a:r>
              <a:rPr lang="en-US" sz="1100" b="1" dirty="0">
                <a:solidFill>
                  <a:schemeClr val="tx1"/>
                </a:solidFill>
              </a:rPr>
              <a:t>Source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49432" y="5005870"/>
            <a:ext cx="709942" cy="42167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ATCA FABRIC (BACKPLANE)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68884" y="5946021"/>
            <a:ext cx="553687" cy="26046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FANOUT</a:t>
            </a:r>
            <a:endParaRPr lang="en-GB" sz="800" b="1" dirty="0">
              <a:solidFill>
                <a:schemeClr val="tx1"/>
              </a:solidFill>
            </a:endParaRPr>
          </a:p>
        </p:txBody>
      </p:sp>
      <p:cxnSp>
        <p:nvCxnSpPr>
          <p:cNvPr id="22" name="Curved Connector 97"/>
          <p:cNvCxnSpPr>
            <a:stCxn id="10" idx="3"/>
            <a:endCxn id="21" idx="1"/>
          </p:cNvCxnSpPr>
          <p:nvPr/>
        </p:nvCxnSpPr>
        <p:spPr>
          <a:xfrm>
            <a:off x="8769198" y="6076254"/>
            <a:ext cx="199686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459506" y="801346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59506" y="1072817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59506" y="2158701"/>
            <a:ext cx="343669" cy="27962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Tx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59506" y="1615760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59506" y="1344288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59506" y="1887231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34719" y="2729769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434719" y="3001240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34719" y="4087124"/>
            <a:ext cx="343669" cy="27962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Tx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434719" y="3544183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34719" y="3272711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34719" y="3815654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262307" y="756717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262307" y="1028188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262307" y="2114072"/>
            <a:ext cx="343669" cy="27962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Tx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62307" y="1571131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262307" y="1299659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262307" y="1842602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233727" y="2716261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233727" y="2987732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233727" y="4073616"/>
            <a:ext cx="343669" cy="27962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Tx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233727" y="3530675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233727" y="3259203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233727" y="3802146"/>
            <a:ext cx="343669" cy="279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Rx</a:t>
            </a:r>
            <a:endParaRPr lang="en-GB" sz="1100" b="1" dirty="0">
              <a:solidFill>
                <a:schemeClr val="tx1"/>
              </a:solidFill>
            </a:endParaRPr>
          </a:p>
        </p:txBody>
      </p:sp>
      <p:cxnSp>
        <p:nvCxnSpPr>
          <p:cNvPr id="47" name="Curved Connector 46"/>
          <p:cNvCxnSpPr>
            <a:stCxn id="23" idx="3"/>
            <a:endCxn id="57" idx="1"/>
          </p:cNvCxnSpPr>
          <p:nvPr/>
        </p:nvCxnSpPr>
        <p:spPr>
          <a:xfrm>
            <a:off x="7803175" y="941159"/>
            <a:ext cx="499918" cy="67011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4" idx="3"/>
            <a:endCxn id="57" idx="1"/>
          </p:cNvCxnSpPr>
          <p:nvPr/>
        </p:nvCxnSpPr>
        <p:spPr>
          <a:xfrm>
            <a:off x="7803175" y="1212630"/>
            <a:ext cx="499918" cy="39864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27" idx="3"/>
            <a:endCxn id="57" idx="1"/>
          </p:cNvCxnSpPr>
          <p:nvPr/>
        </p:nvCxnSpPr>
        <p:spPr>
          <a:xfrm>
            <a:off x="7803175" y="1484101"/>
            <a:ext cx="499918" cy="127172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26" idx="3"/>
            <a:endCxn id="57" idx="1"/>
          </p:cNvCxnSpPr>
          <p:nvPr/>
        </p:nvCxnSpPr>
        <p:spPr>
          <a:xfrm flipV="1">
            <a:off x="7803175" y="1611273"/>
            <a:ext cx="499918" cy="14430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28" idx="3"/>
          </p:cNvCxnSpPr>
          <p:nvPr/>
        </p:nvCxnSpPr>
        <p:spPr>
          <a:xfrm flipV="1">
            <a:off x="7803175" y="1623914"/>
            <a:ext cx="499918" cy="40313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29" idx="3"/>
            <a:endCxn id="58" idx="1"/>
          </p:cNvCxnSpPr>
          <p:nvPr/>
        </p:nvCxnSpPr>
        <p:spPr>
          <a:xfrm>
            <a:off x="7778388" y="2869582"/>
            <a:ext cx="524705" cy="51065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30" idx="3"/>
            <a:endCxn id="58" idx="1"/>
          </p:cNvCxnSpPr>
          <p:nvPr/>
        </p:nvCxnSpPr>
        <p:spPr>
          <a:xfrm>
            <a:off x="7778388" y="3141053"/>
            <a:ext cx="524705" cy="2391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33" idx="3"/>
            <a:endCxn id="58" idx="1"/>
          </p:cNvCxnSpPr>
          <p:nvPr/>
        </p:nvCxnSpPr>
        <p:spPr>
          <a:xfrm flipV="1">
            <a:off x="7778388" y="3380240"/>
            <a:ext cx="524705" cy="3228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32" idx="3"/>
            <a:endCxn id="58" idx="1"/>
          </p:cNvCxnSpPr>
          <p:nvPr/>
        </p:nvCxnSpPr>
        <p:spPr>
          <a:xfrm flipV="1">
            <a:off x="7778388" y="3380240"/>
            <a:ext cx="524705" cy="303756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34" idx="3"/>
            <a:endCxn id="58" idx="1"/>
          </p:cNvCxnSpPr>
          <p:nvPr/>
        </p:nvCxnSpPr>
        <p:spPr>
          <a:xfrm flipV="1">
            <a:off x="7778388" y="3380240"/>
            <a:ext cx="524705" cy="57522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8303093" y="930164"/>
            <a:ext cx="1460708" cy="1362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U1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303093" y="2699131"/>
            <a:ext cx="1460708" cy="1362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U2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59" name="Curved Connector 58"/>
          <p:cNvCxnSpPr>
            <a:stCxn id="35" idx="1"/>
            <a:endCxn id="57" idx="3"/>
          </p:cNvCxnSpPr>
          <p:nvPr/>
        </p:nvCxnSpPr>
        <p:spPr>
          <a:xfrm rot="10800000" flipV="1">
            <a:off x="9763801" y="896529"/>
            <a:ext cx="498506" cy="71474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>
            <a:stCxn id="36" idx="1"/>
            <a:endCxn id="57" idx="3"/>
          </p:cNvCxnSpPr>
          <p:nvPr/>
        </p:nvCxnSpPr>
        <p:spPr>
          <a:xfrm rot="10800000" flipV="1">
            <a:off x="9763801" y="1168001"/>
            <a:ext cx="498506" cy="443272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stCxn id="39" idx="1"/>
            <a:endCxn id="57" idx="3"/>
          </p:cNvCxnSpPr>
          <p:nvPr/>
        </p:nvCxnSpPr>
        <p:spPr>
          <a:xfrm rot="10800000" flipV="1">
            <a:off x="9763801" y="1439471"/>
            <a:ext cx="498506" cy="17180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38" idx="1"/>
            <a:endCxn id="57" idx="3"/>
          </p:cNvCxnSpPr>
          <p:nvPr/>
        </p:nvCxnSpPr>
        <p:spPr>
          <a:xfrm rot="10800000">
            <a:off x="9763801" y="1611274"/>
            <a:ext cx="498506" cy="9967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40" idx="1"/>
            <a:endCxn id="57" idx="3"/>
          </p:cNvCxnSpPr>
          <p:nvPr/>
        </p:nvCxnSpPr>
        <p:spPr>
          <a:xfrm rot="10800000">
            <a:off x="9763801" y="1611273"/>
            <a:ext cx="498506" cy="371142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41" idx="1"/>
            <a:endCxn id="58" idx="3"/>
          </p:cNvCxnSpPr>
          <p:nvPr/>
        </p:nvCxnSpPr>
        <p:spPr>
          <a:xfrm rot="10800000" flipV="1">
            <a:off x="9763801" y="2856074"/>
            <a:ext cx="469926" cy="524166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42" idx="1"/>
            <a:endCxn id="58" idx="3"/>
          </p:cNvCxnSpPr>
          <p:nvPr/>
        </p:nvCxnSpPr>
        <p:spPr>
          <a:xfrm rot="10800000" flipV="1">
            <a:off x="9763801" y="3127544"/>
            <a:ext cx="469926" cy="25269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45" idx="1"/>
            <a:endCxn id="58" idx="3"/>
          </p:cNvCxnSpPr>
          <p:nvPr/>
        </p:nvCxnSpPr>
        <p:spPr>
          <a:xfrm rot="10800000">
            <a:off x="9763801" y="3380240"/>
            <a:ext cx="469926" cy="18776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4" idx="1"/>
            <a:endCxn id="58" idx="3"/>
          </p:cNvCxnSpPr>
          <p:nvPr/>
        </p:nvCxnSpPr>
        <p:spPr>
          <a:xfrm rot="10800000">
            <a:off x="9763801" y="3380240"/>
            <a:ext cx="469926" cy="2902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6" idx="1"/>
            <a:endCxn id="58" idx="3"/>
          </p:cNvCxnSpPr>
          <p:nvPr/>
        </p:nvCxnSpPr>
        <p:spPr>
          <a:xfrm rot="10800000">
            <a:off x="9763801" y="3380241"/>
            <a:ext cx="469926" cy="561719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10875488" y="5510796"/>
            <a:ext cx="1188830" cy="865916"/>
            <a:chOff x="10959287" y="2387311"/>
            <a:chExt cx="1188830" cy="865916"/>
          </a:xfrm>
        </p:grpSpPr>
        <p:grpSp>
          <p:nvGrpSpPr>
            <p:cNvPr id="70" name="Group 69"/>
            <p:cNvGrpSpPr/>
            <p:nvPr/>
          </p:nvGrpSpPr>
          <p:grpSpPr>
            <a:xfrm>
              <a:off x="11040243" y="2693703"/>
              <a:ext cx="1107874" cy="559524"/>
              <a:chOff x="9486900" y="4962819"/>
              <a:chExt cx="1107874" cy="559524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9541308" y="4993392"/>
                <a:ext cx="1011894" cy="437182"/>
                <a:chOff x="10438331" y="2151382"/>
                <a:chExt cx="1011894" cy="437182"/>
              </a:xfrm>
            </p:grpSpPr>
            <p:cxnSp>
              <p:nvCxnSpPr>
                <p:cNvPr id="74" name="Curved Connector 127"/>
                <p:cNvCxnSpPr/>
                <p:nvPr/>
              </p:nvCxnSpPr>
              <p:spPr>
                <a:xfrm flipH="1">
                  <a:off x="10438331" y="2354920"/>
                  <a:ext cx="1008000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urved Connector 456"/>
                <p:cNvCxnSpPr/>
                <p:nvPr/>
              </p:nvCxnSpPr>
              <p:spPr>
                <a:xfrm flipH="1" flipV="1">
                  <a:off x="10438331" y="2561576"/>
                  <a:ext cx="1008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TextBox 75"/>
                <p:cNvSpPr txBox="1"/>
                <p:nvPr/>
              </p:nvSpPr>
              <p:spPr>
                <a:xfrm>
                  <a:off x="10478225" y="2151382"/>
                  <a:ext cx="97200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12 </a:t>
                  </a:r>
                  <a:r>
                    <a:rPr lang="en-US" sz="900" dirty="0" err="1"/>
                    <a:t>Ch</a:t>
                  </a:r>
                  <a:r>
                    <a:rPr lang="en-US" sz="900" dirty="0"/>
                    <a:t> (Optical)</a:t>
                  </a:r>
                  <a:endParaRPr lang="en-GB" sz="900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0478225" y="2357732"/>
                  <a:ext cx="97200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12 </a:t>
                  </a:r>
                  <a:r>
                    <a:rPr lang="en-US" sz="900" dirty="0" err="1"/>
                    <a:t>Ch</a:t>
                  </a:r>
                  <a:r>
                    <a:rPr lang="en-US" sz="900" dirty="0"/>
                    <a:t> (Electrical)</a:t>
                  </a:r>
                  <a:endParaRPr lang="en-GB" sz="900" dirty="0"/>
                </a:p>
              </p:txBody>
            </p:sp>
          </p:grpSp>
          <p:sp>
            <p:nvSpPr>
              <p:cNvPr id="73" name="Rectangle 72"/>
              <p:cNvSpPr/>
              <p:nvPr/>
            </p:nvSpPr>
            <p:spPr>
              <a:xfrm>
                <a:off x="9486900" y="4962819"/>
                <a:ext cx="1107874" cy="55952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10959287" y="2387311"/>
              <a:ext cx="830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Key</a:t>
              </a:r>
              <a:endParaRPr lang="en-GB" dirty="0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6052426" y="1120605"/>
            <a:ext cx="960583" cy="54129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FTM1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137400" y="635000"/>
            <a:ext cx="3805918" cy="398755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0" name="Straight Arrow Connector 79"/>
          <p:cNvCxnSpPr>
            <a:stCxn id="78" idx="3"/>
            <a:endCxn id="26" idx="1"/>
          </p:cNvCxnSpPr>
          <p:nvPr/>
        </p:nvCxnSpPr>
        <p:spPr>
          <a:xfrm>
            <a:off x="7013009" y="1391253"/>
            <a:ext cx="446497" cy="36432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8" idx="3"/>
            <a:endCxn id="24" idx="1"/>
          </p:cNvCxnSpPr>
          <p:nvPr/>
        </p:nvCxnSpPr>
        <p:spPr>
          <a:xfrm flipV="1">
            <a:off x="7013009" y="1212630"/>
            <a:ext cx="446497" cy="17862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8373625" y="251685"/>
            <a:ext cx="1333468" cy="334902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L1Topo</a:t>
            </a:r>
            <a:endParaRPr lang="en-GB" sz="2800" b="1" dirty="0">
              <a:solidFill>
                <a:schemeClr val="tx1"/>
              </a:solidFill>
            </a:endParaRPr>
          </a:p>
        </p:txBody>
      </p:sp>
      <p:cxnSp>
        <p:nvCxnSpPr>
          <p:cNvPr id="94" name="Straight Arrow Connector 93"/>
          <p:cNvCxnSpPr>
            <a:stCxn id="78" idx="3"/>
            <a:endCxn id="23" idx="1"/>
          </p:cNvCxnSpPr>
          <p:nvPr/>
        </p:nvCxnSpPr>
        <p:spPr>
          <a:xfrm flipV="1">
            <a:off x="7013009" y="941159"/>
            <a:ext cx="446497" cy="45009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78" idx="3"/>
            <a:endCxn id="27" idx="1"/>
          </p:cNvCxnSpPr>
          <p:nvPr/>
        </p:nvCxnSpPr>
        <p:spPr>
          <a:xfrm>
            <a:off x="7013009" y="1391253"/>
            <a:ext cx="446497" cy="9284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25" idx="2"/>
            <a:endCxn id="28" idx="1"/>
          </p:cNvCxnSpPr>
          <p:nvPr/>
        </p:nvCxnSpPr>
        <p:spPr>
          <a:xfrm rot="5400000" flipH="1">
            <a:off x="7339782" y="2146769"/>
            <a:ext cx="411283" cy="171835"/>
          </a:xfrm>
          <a:prstGeom prst="curvedConnector4">
            <a:avLst>
              <a:gd name="adj1" fmla="val -55582"/>
              <a:gd name="adj2" fmla="val 233035"/>
            </a:avLst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0"/>
          <p:cNvCxnSpPr>
            <a:stCxn id="43" idx="2"/>
            <a:endCxn id="46" idx="3"/>
          </p:cNvCxnSpPr>
          <p:nvPr/>
        </p:nvCxnSpPr>
        <p:spPr>
          <a:xfrm rot="5400000" flipH="1" flipV="1">
            <a:off x="10285837" y="4061684"/>
            <a:ext cx="411283" cy="171834"/>
          </a:xfrm>
          <a:prstGeom prst="curvedConnector4">
            <a:avLst>
              <a:gd name="adj1" fmla="val -55582"/>
              <a:gd name="adj2" fmla="val 233035"/>
            </a:avLst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0"/>
          <p:cNvCxnSpPr>
            <a:stCxn id="37" idx="2"/>
            <a:endCxn id="40" idx="3"/>
          </p:cNvCxnSpPr>
          <p:nvPr/>
        </p:nvCxnSpPr>
        <p:spPr>
          <a:xfrm rot="5400000" flipH="1" flipV="1">
            <a:off x="10314417" y="2102140"/>
            <a:ext cx="411283" cy="171834"/>
          </a:xfrm>
          <a:prstGeom prst="curvedConnector4">
            <a:avLst>
              <a:gd name="adj1" fmla="val -55582"/>
              <a:gd name="adj2" fmla="val 233035"/>
            </a:avLst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10"/>
          <p:cNvCxnSpPr>
            <a:stCxn id="31" idx="2"/>
            <a:endCxn id="31" idx="1"/>
          </p:cNvCxnSpPr>
          <p:nvPr/>
        </p:nvCxnSpPr>
        <p:spPr>
          <a:xfrm rot="5400000" flipH="1">
            <a:off x="7450730" y="4210927"/>
            <a:ext cx="139813" cy="171835"/>
          </a:xfrm>
          <a:prstGeom prst="curvedConnector4">
            <a:avLst>
              <a:gd name="adj1" fmla="val -163504"/>
              <a:gd name="adj2" fmla="val 233035"/>
            </a:avLst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6037437" y="2951225"/>
            <a:ext cx="960583" cy="54129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FTM1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126" name="Straight Arrow Connector 125"/>
          <p:cNvCxnSpPr>
            <a:stCxn id="125" idx="3"/>
            <a:endCxn id="32" idx="1"/>
          </p:cNvCxnSpPr>
          <p:nvPr/>
        </p:nvCxnSpPr>
        <p:spPr>
          <a:xfrm>
            <a:off x="6998020" y="3221873"/>
            <a:ext cx="436699" cy="46212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5" idx="3"/>
            <a:endCxn id="30" idx="1"/>
          </p:cNvCxnSpPr>
          <p:nvPr/>
        </p:nvCxnSpPr>
        <p:spPr>
          <a:xfrm flipV="1">
            <a:off x="6998020" y="3141053"/>
            <a:ext cx="436699" cy="8082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125" idx="3"/>
            <a:endCxn id="29" idx="1"/>
          </p:cNvCxnSpPr>
          <p:nvPr/>
        </p:nvCxnSpPr>
        <p:spPr>
          <a:xfrm flipV="1">
            <a:off x="6998020" y="2869582"/>
            <a:ext cx="436699" cy="35229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125" idx="3"/>
            <a:endCxn id="33" idx="1"/>
          </p:cNvCxnSpPr>
          <p:nvPr/>
        </p:nvCxnSpPr>
        <p:spPr>
          <a:xfrm>
            <a:off x="6998020" y="3221873"/>
            <a:ext cx="436699" cy="19065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11154909" y="2951225"/>
            <a:ext cx="960583" cy="54129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jFEX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142" name="Straight Arrow Connector 141"/>
          <p:cNvCxnSpPr>
            <a:stCxn id="141" idx="1"/>
            <a:endCxn id="44" idx="3"/>
          </p:cNvCxnSpPr>
          <p:nvPr/>
        </p:nvCxnSpPr>
        <p:spPr>
          <a:xfrm flipH="1">
            <a:off x="10577396" y="3221873"/>
            <a:ext cx="577513" cy="44861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141" idx="1"/>
            <a:endCxn id="42" idx="3"/>
          </p:cNvCxnSpPr>
          <p:nvPr/>
        </p:nvCxnSpPr>
        <p:spPr>
          <a:xfrm flipH="1" flipV="1">
            <a:off x="10577396" y="3127545"/>
            <a:ext cx="577513" cy="9432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41" idx="1"/>
            <a:endCxn id="41" idx="3"/>
          </p:cNvCxnSpPr>
          <p:nvPr/>
        </p:nvCxnSpPr>
        <p:spPr>
          <a:xfrm flipH="1" flipV="1">
            <a:off x="10577396" y="2856074"/>
            <a:ext cx="577513" cy="36579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>
            <a:stCxn id="141" idx="1"/>
            <a:endCxn id="45" idx="3"/>
          </p:cNvCxnSpPr>
          <p:nvPr/>
        </p:nvCxnSpPr>
        <p:spPr>
          <a:xfrm flipH="1">
            <a:off x="10577396" y="3221873"/>
            <a:ext cx="577513" cy="17714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>
            <a:off x="11178554" y="1094105"/>
            <a:ext cx="960583" cy="54129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FTM2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155" name="Straight Arrow Connector 154"/>
          <p:cNvCxnSpPr>
            <a:stCxn id="154" idx="1"/>
            <a:endCxn id="38" idx="3"/>
          </p:cNvCxnSpPr>
          <p:nvPr/>
        </p:nvCxnSpPr>
        <p:spPr>
          <a:xfrm flipH="1">
            <a:off x="10605976" y="1364753"/>
            <a:ext cx="572578" cy="34619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154" idx="1"/>
            <a:endCxn id="36" idx="3"/>
          </p:cNvCxnSpPr>
          <p:nvPr/>
        </p:nvCxnSpPr>
        <p:spPr>
          <a:xfrm flipH="1" flipV="1">
            <a:off x="10605976" y="1168001"/>
            <a:ext cx="572578" cy="19675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54" idx="1"/>
            <a:endCxn id="35" idx="3"/>
          </p:cNvCxnSpPr>
          <p:nvPr/>
        </p:nvCxnSpPr>
        <p:spPr>
          <a:xfrm flipH="1" flipV="1">
            <a:off x="10605976" y="896530"/>
            <a:ext cx="572578" cy="46822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54" idx="1"/>
            <a:endCxn id="39" idx="3"/>
          </p:cNvCxnSpPr>
          <p:nvPr/>
        </p:nvCxnSpPr>
        <p:spPr>
          <a:xfrm flipH="1">
            <a:off x="10605976" y="1364753"/>
            <a:ext cx="572578" cy="7471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9769650" y="5085050"/>
            <a:ext cx="704954" cy="539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FTM1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167" name="Curved Connector 97"/>
          <p:cNvCxnSpPr>
            <a:stCxn id="12" idx="3"/>
            <a:endCxn id="166" idx="1"/>
          </p:cNvCxnSpPr>
          <p:nvPr/>
        </p:nvCxnSpPr>
        <p:spPr>
          <a:xfrm>
            <a:off x="9407704" y="5354604"/>
            <a:ext cx="361946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urved Connector 97"/>
          <p:cNvCxnSpPr>
            <a:stCxn id="166" idx="3"/>
            <a:endCxn id="141" idx="2"/>
          </p:cNvCxnSpPr>
          <p:nvPr/>
        </p:nvCxnSpPr>
        <p:spPr>
          <a:xfrm flipV="1">
            <a:off x="10474604" y="3492521"/>
            <a:ext cx="1160597" cy="1862083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9017146" y="4649899"/>
            <a:ext cx="709942" cy="42167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ATCA FABRIC (BACKPLANE)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564858" y="5681967"/>
            <a:ext cx="3412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All links error free!!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2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Summary of Eye Scans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83350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DF52CDF-3228-4FE2-BA9D-A3D6980EE886}" type="slidenum">
              <a:rPr lang="en-GB" b="1">
                <a:solidFill>
                  <a:schemeClr val="bg1"/>
                </a:solidFill>
              </a:rPr>
              <a:pPr algn="ctr"/>
              <a:t>8</a:t>
            </a:fld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83350"/>
            <a:ext cx="4114800" cy="365125"/>
          </a:xfrm>
        </p:spPr>
        <p:txBody>
          <a:bodyPr vert="horz" lIns="91440" tIns="45720" rIns="91440" bIns="45720" rtlCol="0" anchor="ctr"/>
          <a:lstStyle/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</a:p>
        </p:txBody>
      </p:sp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503240"/>
              </p:ext>
            </p:extLst>
          </p:nvPr>
        </p:nvGraphicFramePr>
        <p:xfrm>
          <a:off x="0" y="1142950"/>
          <a:ext cx="7772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8" name="Chart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7379"/>
              </p:ext>
            </p:extLst>
          </p:nvPr>
        </p:nvGraphicFramePr>
        <p:xfrm>
          <a:off x="9525" y="3813150"/>
          <a:ext cx="77628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8331200" y="5607050"/>
            <a:ext cx="3499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B050"/>
                </a:solidFill>
              </a:defRPr>
            </a:lvl1pPr>
          </a:lstStyle>
          <a:p>
            <a:r>
              <a:rPr lang="en-US" sz="1400" dirty="0"/>
              <a:t>Significant improvement of the eye opening on almost all channels, after correction of the GTY calibration circuit</a:t>
            </a:r>
            <a:endParaRPr lang="en-GB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49123"/>
          <a:stretch/>
        </p:blipFill>
        <p:spPr>
          <a:xfrm>
            <a:off x="9929235" y="1142950"/>
            <a:ext cx="2224343" cy="1343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49219"/>
          <a:stretch/>
        </p:blipFill>
        <p:spPr>
          <a:xfrm>
            <a:off x="7686676" y="1142950"/>
            <a:ext cx="2224344" cy="1341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9219"/>
          <a:stretch/>
        </p:blipFill>
        <p:spPr>
          <a:xfrm>
            <a:off x="9929235" y="3767359"/>
            <a:ext cx="2226764" cy="134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b="49083"/>
          <a:stretch/>
        </p:blipFill>
        <p:spPr>
          <a:xfrm>
            <a:off x="7675390" y="3767359"/>
            <a:ext cx="2220830" cy="1342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77941" y="835173"/>
            <a:ext cx="232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B050"/>
                </a:solidFill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U1 worse and best eye scan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02600" y="3470749"/>
            <a:ext cx="2232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B050"/>
                </a:solidFill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U2 worse and best eye scan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5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Eye Scans -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L1Topo Status - L1Calo Joint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2CDF-3228-4FE2-BA9D-A3D6980EE886}" type="slidenum">
              <a:rPr lang="en-GB" smtClean="0"/>
              <a:t>9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6483350"/>
            <a:ext cx="12192000" cy="3651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838200" y="648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11/10/2019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610600" y="648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DF52CDF-3228-4FE2-BA9D-A3D6980EE886}" type="slidenum">
              <a:rPr lang="en-GB" b="1" smtClean="0">
                <a:solidFill>
                  <a:schemeClr val="bg1"/>
                </a:solidFill>
              </a:rPr>
              <a:pPr algn="ctr"/>
              <a:t>9</a:t>
            </a:fld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4038600" y="648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</a:rPr>
              <a:t>L1Topo Status - L1Calo Joint Meeting</a:t>
            </a: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99" y="3938268"/>
            <a:ext cx="4014378" cy="24232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8200" y="4802606"/>
            <a:ext cx="1845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U2</a:t>
            </a:r>
          </a:p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QUAD_227_CH0</a:t>
            </a:r>
            <a:r>
              <a:rPr lang="en-GB" dirty="0"/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99" y="1394363"/>
            <a:ext cx="4038994" cy="24360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8775" y="2036005"/>
            <a:ext cx="1845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U1</a:t>
            </a:r>
          </a:p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QUAD_132_CH1</a:t>
            </a:r>
            <a:r>
              <a:rPr lang="en-GB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97278" y="1064118"/>
            <a:ext cx="1192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Prototype</a:t>
            </a:r>
            <a:r>
              <a:rPr lang="en-GB" dirty="0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12338" y="1107415"/>
            <a:ext cx="1607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Pre Production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572236" y="3379899"/>
            <a:ext cx="26098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Tx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WRONG -&gt; Rx WRONG</a:t>
            </a:r>
            <a:r>
              <a:rPr lang="en-GB" dirty="0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35287" y="5975586"/>
            <a:ext cx="21082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Tx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OK -&gt; Rx WRONG</a:t>
            </a:r>
            <a:r>
              <a:rPr lang="en-GB" dirty="0"/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49181"/>
          <a:stretch/>
        </p:blipFill>
        <p:spPr>
          <a:xfrm>
            <a:off x="7580900" y="1419081"/>
            <a:ext cx="4038994" cy="243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b="49123"/>
          <a:stretch/>
        </p:blipFill>
        <p:spPr>
          <a:xfrm>
            <a:off x="7580900" y="3935751"/>
            <a:ext cx="4019247" cy="24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89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</Words>
  <Application>Microsoft Office PowerPoint</Application>
  <PresentationFormat>Breitbild</PresentationFormat>
  <Paragraphs>241</Paragraphs>
  <Slides>13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Verdana</vt:lpstr>
      <vt:lpstr>Wingdings</vt:lpstr>
      <vt:lpstr>Office Theme</vt:lpstr>
      <vt:lpstr>Worksheet</vt:lpstr>
      <vt:lpstr>Status L1Topo</vt:lpstr>
      <vt:lpstr>Hardware Overview</vt:lpstr>
      <vt:lpstr>Hardware Overview</vt:lpstr>
      <vt:lpstr>Hardware Overview</vt:lpstr>
      <vt:lpstr>Module tests</vt:lpstr>
      <vt:lpstr>Mainz Test List</vt:lpstr>
      <vt:lpstr>Optical Inputs Validation</vt:lpstr>
      <vt:lpstr>Summary of Eye Scans</vt:lpstr>
      <vt:lpstr>Eye Scans - Example</vt:lpstr>
      <vt:lpstr>Power Measurement During IBERT Tests</vt:lpstr>
      <vt:lpstr>Ripple Measurements</vt:lpstr>
      <vt:lpstr>Vout Ripple Results</vt:lpstr>
      <vt:lpstr>Status summary / slice test readiness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 Phase-I</dc:title>
  <dc:creator>Julio Vieira De Souza</dc:creator>
  <cp:lastModifiedBy>Schäfer, Dr. Ulrich</cp:lastModifiedBy>
  <cp:revision>114</cp:revision>
  <dcterms:created xsi:type="dcterms:W3CDTF">2018-10-04T15:25:25Z</dcterms:created>
  <dcterms:modified xsi:type="dcterms:W3CDTF">2019-10-19T20:58:33Z</dcterms:modified>
</cp:coreProperties>
</file>