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83" autoAdjust="0"/>
  </p:normalViewPr>
  <p:slideViewPr>
    <p:cSldViewPr>
      <p:cViewPr varScale="1">
        <p:scale>
          <a:sx n="62" d="100"/>
          <a:sy n="62" d="100"/>
        </p:scale>
        <p:origin x="5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20.01.2020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F4982-A609-4291-B3E3-9F294D1A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Slice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– L1Topo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A95568-F316-46AE-9D7F-3EE0EECA0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Goal (again): operate L1Topo real-time inputs with all </a:t>
            </a:r>
            <a:r>
              <a:rPr lang="en-GB" dirty="0" err="1">
                <a:solidFill>
                  <a:schemeClr val="tx1"/>
                </a:solidFill>
              </a:rPr>
              <a:t>FEXes</a:t>
            </a:r>
            <a:r>
              <a:rPr lang="en-GB" dirty="0">
                <a:solidFill>
                  <a:schemeClr val="tx1"/>
                </a:solidFill>
              </a:rPr>
              <a:t> and spy on the data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Executive summary (again): L1Topo operated with input data from </a:t>
            </a:r>
            <a:r>
              <a:rPr lang="en-GB" dirty="0" err="1">
                <a:solidFill>
                  <a:schemeClr val="tx1"/>
                </a:solidFill>
              </a:rPr>
              <a:t>FEXes</a:t>
            </a:r>
            <a:r>
              <a:rPr lang="en-GB" dirty="0">
                <a:solidFill>
                  <a:schemeClr val="tx1"/>
                </a:solidFill>
              </a:rPr>
              <a:t>. Mostly success: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Individual tests to confirm operation as of previous tests, and uncover remaining issues. </a:t>
            </a:r>
          </a:p>
          <a:p>
            <a:r>
              <a:rPr lang="en-GB" dirty="0"/>
              <a:t>Formatted data tests</a:t>
            </a:r>
          </a:p>
          <a:p>
            <a:r>
              <a:rPr lang="en-GB" dirty="0"/>
              <a:t>Error counters checked</a:t>
            </a:r>
          </a:p>
          <a:p>
            <a:r>
              <a:rPr lang="en-GB" dirty="0"/>
              <a:t>Data recorded in spy memories for all </a:t>
            </a:r>
            <a:r>
              <a:rPr lang="en-GB" dirty="0" err="1"/>
              <a:t>FEXes</a:t>
            </a:r>
            <a:endParaRPr lang="en-GB" dirty="0"/>
          </a:p>
          <a:p>
            <a:r>
              <a:rPr lang="en-GB" dirty="0"/>
              <a:t>Initial synch/alignment issues with both </a:t>
            </a:r>
            <a:r>
              <a:rPr lang="en-GB" dirty="0" err="1"/>
              <a:t>eFEX</a:t>
            </a:r>
            <a:r>
              <a:rPr lang="en-GB" dirty="0"/>
              <a:t> and </a:t>
            </a:r>
            <a:r>
              <a:rPr lang="en-GB" dirty="0" err="1"/>
              <a:t>gFEX</a:t>
            </a:r>
            <a:endParaRPr lang="en-GB" dirty="0"/>
          </a:p>
          <a:p>
            <a:r>
              <a:rPr lang="en-GB" dirty="0">
                <a:solidFill>
                  <a:srgbClr val="0AFC44"/>
                </a:solidFill>
              </a:rPr>
              <a:t>Eventually properly aligned data received.</a:t>
            </a:r>
          </a:p>
          <a:p>
            <a:r>
              <a:rPr lang="en-US" dirty="0">
                <a:solidFill>
                  <a:srgbClr val="FF0000"/>
                </a:solidFill>
              </a:rPr>
              <a:t>CRC – not matching at receiving end</a:t>
            </a:r>
          </a:p>
          <a:p>
            <a:r>
              <a:rPr lang="en-US" dirty="0"/>
              <a:t>Spy memory captured data provided to respective </a:t>
            </a:r>
            <a:r>
              <a:rPr lang="en-US" dirty="0" err="1"/>
              <a:t>FEXes</a:t>
            </a:r>
            <a:endParaRPr lang="en-US" dirty="0"/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BCIDs seem to jump at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gFEX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received data</a:t>
            </a:r>
          </a:p>
          <a:p>
            <a:r>
              <a:rPr lang="en-US" dirty="0"/>
              <a:t>Further analysis/interpretation been done ?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2FEBC4-E550-420E-879B-AC460244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F9466-4C5C-4DC7-AAEF-FF5620CFC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93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2CBB2-B06C-4AAF-9029-6F2BF0AD0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2" y="0"/>
            <a:ext cx="9144000" cy="714356"/>
          </a:xfrm>
        </p:spPr>
        <p:txBody>
          <a:bodyPr/>
          <a:lstStyle/>
          <a:p>
            <a:r>
              <a:rPr lang="de-DE" dirty="0" err="1"/>
              <a:t>Preparations</a:t>
            </a:r>
            <a:r>
              <a:rPr lang="de-DE" dirty="0"/>
              <a:t> / </a:t>
            </a:r>
            <a:r>
              <a:rPr lang="de-DE" dirty="0" err="1"/>
              <a:t>plans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A32961-BF6F-4AA0-9EF3-4183458D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Before slice test week have a go at: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Integrate play/spy circuitry with TTC data to synchronize spy data to </a:t>
            </a:r>
            <a:r>
              <a:rPr lang="en-GB" dirty="0" err="1"/>
              <a:t>BCreset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Arrive at a near final mapping for interface between MGT infrastructure and algorithms (Christian, Johannes, Ralf)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Extend spy scheme to capture additional data (e.g. algorithm-internal data and L1A)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Integrate with readout circuitry (Marek)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Synched data transmission for full slice comes in two required steps:</a:t>
            </a:r>
          </a:p>
          <a:p>
            <a:pPr marL="0" indent="0">
              <a:buNone/>
            </a:pPr>
            <a:r>
              <a:rPr lang="en-GB" dirty="0"/>
              <a:t>1) With spy memory readout </a:t>
            </a:r>
          </a:p>
          <a:p>
            <a:pPr marL="0" indent="0">
              <a:buNone/>
            </a:pPr>
            <a:r>
              <a:rPr lang="en-GB" dirty="0"/>
              <a:t>4) With readout to ROD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052222-A1B8-47B0-827E-1EB8345E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60E71F-FF83-41DD-8440-9435FB4E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1898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Bildschirmpräsentation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Larissa-Design</vt:lpstr>
      <vt:lpstr>Slice test report – L1Topo</vt:lpstr>
      <vt:lpstr>Preparations / plans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1303</cp:revision>
  <cp:lastPrinted>2014-07-16T13:05:00Z</cp:lastPrinted>
  <dcterms:created xsi:type="dcterms:W3CDTF">2009-12-08T11:59:40Z</dcterms:created>
  <dcterms:modified xsi:type="dcterms:W3CDTF">2020-01-20T12:48:52Z</dcterms:modified>
</cp:coreProperties>
</file>