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62" d="100"/>
          <a:sy n="62" d="100"/>
        </p:scale>
        <p:origin x="5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03.02.2020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F4982-A609-4291-B3E3-9F294D1A6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Slice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– L1Topo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A95568-F316-46AE-9D7F-3EE0EECA0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Tests with all </a:t>
            </a:r>
            <a:r>
              <a:rPr lang="en-GB" dirty="0" err="1"/>
              <a:t>FEXes</a:t>
            </a:r>
            <a:endParaRPr lang="en-GB" dirty="0"/>
          </a:p>
          <a:p>
            <a:r>
              <a:rPr lang="en-GB" dirty="0" err="1"/>
              <a:t>gFEX</a:t>
            </a:r>
            <a:r>
              <a:rPr lang="en-GB" dirty="0"/>
              <a:t>: CRC and data corruption issues understood and fixed: data being transmitted now error-free and stable</a:t>
            </a:r>
          </a:p>
          <a:p>
            <a:r>
              <a:rPr lang="en-GB" dirty="0" err="1"/>
              <a:t>jFEX</a:t>
            </a:r>
            <a:r>
              <a:rPr lang="en-GB" dirty="0"/>
              <a:t>: no new/different results </a:t>
            </a:r>
            <a:r>
              <a:rPr lang="en-GB" dirty="0" err="1"/>
              <a:t>wrt</a:t>
            </a:r>
            <a:r>
              <a:rPr lang="en-GB" dirty="0"/>
              <a:t> previous slice test</a:t>
            </a:r>
          </a:p>
          <a:p>
            <a:r>
              <a:rPr lang="en-GB" dirty="0" err="1"/>
              <a:t>eFEX</a:t>
            </a:r>
            <a:r>
              <a:rPr lang="en-GB" dirty="0"/>
              <a:t>: cause of CRC mismatch has been identified. </a:t>
            </a:r>
            <a:br>
              <a:rPr lang="en-GB" dirty="0"/>
            </a:br>
            <a:r>
              <a:rPr lang="en-GB" dirty="0"/>
              <a:t>No new tests with revised firmware yet</a:t>
            </a:r>
          </a:p>
          <a:p>
            <a:r>
              <a:rPr lang="en-GB" dirty="0"/>
              <a:t>Integration with TTC data reception code failed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 final combined run with concurrent readout of all </a:t>
            </a:r>
            <a:r>
              <a:rPr lang="en-US" dirty="0" err="1"/>
              <a:t>FEXes</a:t>
            </a:r>
            <a:endParaRPr lang="en-US" dirty="0"/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2FEBC4-E550-420E-879B-AC460244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3F9466-4C5C-4DC7-AAEF-FF5620CFC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93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2CBB2-B06C-4AAF-9029-6F2BF0AD0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2" y="0"/>
            <a:ext cx="9144000" cy="714356"/>
          </a:xfrm>
        </p:spPr>
        <p:txBody>
          <a:bodyPr/>
          <a:lstStyle/>
          <a:p>
            <a:r>
              <a:rPr lang="de-DE" dirty="0"/>
              <a:t>Plans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A32961-BF6F-4AA0-9EF3-4183458D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Before next slice test week have a go at: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Double check CRC for </a:t>
            </a:r>
            <a:r>
              <a:rPr lang="en-GB" dirty="0" err="1"/>
              <a:t>eFEX</a:t>
            </a:r>
            <a:r>
              <a:rPr lang="en-GB" dirty="0"/>
              <a:t> data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Finally integrate play/spy circuitry with TTC data to synchronize spy data to </a:t>
            </a:r>
            <a:r>
              <a:rPr lang="en-GB" dirty="0" err="1"/>
              <a:t>BCreset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Integrate with readout circuitry (Marek)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Make some progress on software integration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052222-A1B8-47B0-827E-1EB8345EE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60E71F-FF83-41DD-8440-9435FB4E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1898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Bildschirmpräsentation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Larissa-Design</vt:lpstr>
      <vt:lpstr>Slice test report – L1Topo</vt:lpstr>
      <vt:lpstr>Plans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1307</cp:revision>
  <cp:lastPrinted>2014-07-16T13:05:00Z</cp:lastPrinted>
  <dcterms:created xsi:type="dcterms:W3CDTF">2009-12-08T11:59:40Z</dcterms:created>
  <dcterms:modified xsi:type="dcterms:W3CDTF">2020-02-03T11:40:01Z</dcterms:modified>
</cp:coreProperties>
</file>