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7833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08" d="100"/>
          <a:sy n="108" d="100"/>
        </p:scale>
        <p:origin x="13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27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9943" cy="496253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1865" y="2"/>
            <a:ext cx="2939943" cy="496253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28802"/>
            <a:ext cx="2939943" cy="49625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1865" y="9428802"/>
            <a:ext cx="2939943" cy="49625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2353" y="3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26.03.2020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8" tIns="45279" rIns="90558" bIns="45279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339" y="4715156"/>
            <a:ext cx="5426710" cy="4466987"/>
          </a:xfrm>
          <a:prstGeom prst="rect">
            <a:avLst/>
          </a:prstGeom>
        </p:spPr>
        <p:txBody>
          <a:bodyPr vert="horz" lIns="90558" tIns="45279" rIns="90558" bIns="45279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2353" y="9428585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L1Topo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L1Topo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651C1-2FD8-42AF-923C-7EE48109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Status/</a:t>
            </a:r>
            <a:r>
              <a:rPr lang="de-DE" dirty="0" err="1"/>
              <a:t>plans</a:t>
            </a:r>
            <a:r>
              <a:rPr lang="de-DE" dirty="0"/>
              <a:t> </a:t>
            </a:r>
            <a:r>
              <a:rPr lang="de-DE" dirty="0" err="1"/>
              <a:t>jFEX</a:t>
            </a:r>
            <a:r>
              <a:rPr lang="de-DE" dirty="0"/>
              <a:t> &amp; L1Topo@MZ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52F533-4C7D-4700-B9E7-0819B16A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Access </a:t>
            </a:r>
            <a:r>
              <a:rPr lang="de-DE" dirty="0" err="1"/>
              <a:t>to</a:t>
            </a:r>
            <a:r>
              <a:rPr lang="de-DE" dirty="0"/>
              <a:t> IPH MZ </a:t>
            </a:r>
            <a:r>
              <a:rPr lang="de-DE" dirty="0" err="1"/>
              <a:t>restricted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24.03.2020</a:t>
            </a:r>
          </a:p>
          <a:p>
            <a:r>
              <a:rPr lang="de-DE" dirty="0"/>
              <a:t>People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home</a:t>
            </a:r>
            <a:endParaRPr lang="de-DE" dirty="0"/>
          </a:p>
          <a:p>
            <a:r>
              <a:rPr lang="de-DE" dirty="0"/>
              <a:t>Firmware and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ongoing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Lab </a:t>
            </a:r>
            <a:r>
              <a:rPr lang="de-DE" dirty="0" err="1"/>
              <a:t>tests</a:t>
            </a:r>
            <a:r>
              <a:rPr lang="de-DE" dirty="0"/>
              <a:t>: </a:t>
            </a:r>
          </a:p>
          <a:p>
            <a:r>
              <a:rPr lang="de-DE" dirty="0" err="1"/>
              <a:t>Started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rig</a:t>
            </a:r>
            <a:r>
              <a:rPr lang="de-DE" dirty="0"/>
              <a:t> in Mainz</a:t>
            </a:r>
          </a:p>
          <a:p>
            <a:r>
              <a:rPr lang="de-DE" dirty="0"/>
              <a:t>ATCA </a:t>
            </a:r>
            <a:r>
              <a:rPr lang="de-DE" dirty="0" err="1"/>
              <a:t>shelf</a:t>
            </a:r>
            <a:endParaRPr lang="de-DE" dirty="0"/>
          </a:p>
          <a:p>
            <a:r>
              <a:rPr lang="de-DE" dirty="0" err="1"/>
              <a:t>jFEX</a:t>
            </a:r>
            <a:r>
              <a:rPr lang="de-DE" dirty="0"/>
              <a:t> </a:t>
            </a:r>
            <a:r>
              <a:rPr lang="de-DE" dirty="0" err="1"/>
              <a:t>preproduction</a:t>
            </a:r>
            <a:endParaRPr lang="de-DE" dirty="0"/>
          </a:p>
          <a:p>
            <a:r>
              <a:rPr lang="de-DE" dirty="0"/>
              <a:t>(L1Topo prototype)</a:t>
            </a:r>
          </a:p>
          <a:p>
            <a:r>
              <a:rPr lang="de-DE" dirty="0"/>
              <a:t>L1Topo </a:t>
            </a:r>
            <a:r>
              <a:rPr lang="de-DE" dirty="0" err="1"/>
              <a:t>pre-production</a:t>
            </a:r>
            <a:endParaRPr lang="de-DE" dirty="0"/>
          </a:p>
          <a:p>
            <a:r>
              <a:rPr lang="de-DE" dirty="0" err="1"/>
              <a:t>Starting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standalone</a:t>
            </a:r>
            <a:r>
              <a:rPr lang="de-DE" dirty="0"/>
              <a:t> </a:t>
            </a:r>
            <a:r>
              <a:rPr lang="de-DE" dirty="0" err="1"/>
              <a:t>tests</a:t>
            </a:r>
            <a:r>
              <a:rPr lang="de-DE" dirty="0"/>
              <a:t> </a:t>
            </a:r>
            <a:r>
              <a:rPr lang="de-DE" dirty="0" err="1"/>
              <a:t>going</a:t>
            </a:r>
            <a:endParaRPr lang="de-DE" dirty="0"/>
          </a:p>
          <a:p>
            <a:r>
              <a:rPr lang="de-DE" dirty="0" err="1"/>
              <a:t>Scope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tests</a:t>
            </a:r>
            <a:r>
              <a:rPr lang="de-DE" dirty="0"/>
              <a:t> limited due </a:t>
            </a:r>
            <a:r>
              <a:rPr lang="de-DE" dirty="0" err="1"/>
              <a:t>to</a:t>
            </a:r>
            <a:r>
              <a:rPr lang="de-DE" dirty="0"/>
              <a:t> lack </a:t>
            </a:r>
            <a:r>
              <a:rPr lang="de-DE" dirty="0" err="1"/>
              <a:t>of</a:t>
            </a:r>
            <a:r>
              <a:rPr lang="de-DE" dirty="0"/>
              <a:t> wider L1Calo </a:t>
            </a:r>
            <a:r>
              <a:rPr lang="de-DE" dirty="0" err="1"/>
              <a:t>system</a:t>
            </a:r>
            <a:endParaRPr lang="de-DE" dirty="0"/>
          </a:p>
          <a:p>
            <a:r>
              <a:rPr lang="de-DE" dirty="0"/>
              <a:t>Test </a:t>
            </a:r>
            <a:r>
              <a:rPr lang="de-DE" dirty="0" err="1"/>
              <a:t>bench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firmware</a:t>
            </a:r>
            <a:r>
              <a:rPr lang="de-DE" dirty="0"/>
              <a:t> and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developers</a:t>
            </a:r>
            <a:endParaRPr lang="de-DE" dirty="0"/>
          </a:p>
          <a:p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AAE0C4-7691-45DF-96D3-2C61A4482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E3CB31-EFC5-4B1E-96F0-5408FB04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941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Status/plans jFEX &amp; L1Topo@MZ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1316</cp:revision>
  <cp:lastPrinted>2020-03-10T13:48:57Z</cp:lastPrinted>
  <dcterms:created xsi:type="dcterms:W3CDTF">2009-12-08T11:59:40Z</dcterms:created>
  <dcterms:modified xsi:type="dcterms:W3CDTF">2020-03-26T14:40:31Z</dcterms:modified>
</cp:coreProperties>
</file>