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9132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FC44"/>
    <a:srgbClr val="FF9966"/>
    <a:srgbClr val="07B97E"/>
    <a:srgbClr val="D703DC"/>
    <a:srgbClr val="FF9900"/>
    <a:srgbClr val="0CB428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83" autoAdjust="0"/>
  </p:normalViewPr>
  <p:slideViewPr>
    <p:cSldViewPr>
      <p:cViewPr varScale="1">
        <p:scale>
          <a:sx n="58" d="100"/>
          <a:sy n="58" d="100"/>
        </p:scale>
        <p:origin x="62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10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6360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6360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6847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02.03.2020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1363"/>
            <a:ext cx="4935537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2" tIns="45286" rIns="90572" bIns="45286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133" y="4689517"/>
            <a:ext cx="5433060" cy="4442698"/>
          </a:xfrm>
          <a:prstGeom prst="rect">
            <a:avLst/>
          </a:prstGeom>
        </p:spPr>
        <p:txBody>
          <a:bodyPr vert="horz" lIns="90572" tIns="45286" rIns="90572" bIns="45286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6847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CF4982-A609-4291-B3E3-9F294D1A6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Topo</a:t>
            </a:r>
            <a:r>
              <a:rPr lang="de-DE" dirty="0"/>
              <a:t> </a:t>
            </a:r>
            <a:r>
              <a:rPr lang="de-DE" dirty="0" err="1"/>
              <a:t>news</a:t>
            </a:r>
            <a:r>
              <a:rPr lang="de-DE" dirty="0"/>
              <a:t> – slice </a:t>
            </a:r>
            <a:r>
              <a:rPr lang="de-DE" dirty="0" err="1"/>
              <a:t>week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A95568-F316-46AE-9D7F-3EE0EECA0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In the last couple of weeks we finally got the pre-production L1Topo operational with the new mezzanine. This includes BCR signal routing from the controller into the processors </a:t>
            </a:r>
            <a:r>
              <a:rPr lang="en-GB"/>
              <a:t>and BCR-triggered </a:t>
            </a:r>
            <a:r>
              <a:rPr lang="en-GB" dirty="0"/>
              <a:t>spy capture.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Though the focus was on the LATOME / FEX data transmission for most of us, L1Topo was successfully operated with the </a:t>
            </a:r>
            <a:r>
              <a:rPr lang="en-GB" dirty="0" err="1"/>
              <a:t>FEXes</a:t>
            </a:r>
            <a:r>
              <a:rPr lang="en-GB" dirty="0"/>
              <a:t> towards the end of the week, and BCR synchronized data captured from the </a:t>
            </a:r>
            <a:r>
              <a:rPr lang="en-GB" dirty="0" err="1"/>
              <a:t>FEXes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err="1"/>
              <a:t>gFEX</a:t>
            </a:r>
            <a:r>
              <a:rPr lang="en-GB" dirty="0"/>
              <a:t>: stable BCID seen on two out of four channels.</a:t>
            </a:r>
            <a:br>
              <a:rPr lang="en-GB" dirty="0"/>
            </a:br>
            <a:r>
              <a:rPr lang="en-GB" dirty="0"/>
              <a:t>Trailer format not fully understood.</a:t>
            </a:r>
          </a:p>
          <a:p>
            <a:r>
              <a:rPr lang="en-GB" dirty="0" err="1"/>
              <a:t>jFEX</a:t>
            </a:r>
            <a:r>
              <a:rPr lang="en-GB" dirty="0"/>
              <a:t>: no new results</a:t>
            </a:r>
          </a:p>
          <a:p>
            <a:r>
              <a:rPr lang="en-GB" dirty="0" err="1"/>
              <a:t>eFEX</a:t>
            </a:r>
            <a:r>
              <a:rPr lang="en-GB" dirty="0"/>
              <a:t>: stable BCID confirmed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2FEBC4-E550-420E-879B-AC4602449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33F9466-4C5C-4DC7-AAEF-FF5620CFC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93193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Bildschirmpräsentation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Larissa-Design</vt:lpstr>
      <vt:lpstr>Topo news – slice week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1309</cp:revision>
  <cp:lastPrinted>2014-07-16T13:05:00Z</cp:lastPrinted>
  <dcterms:created xsi:type="dcterms:W3CDTF">2009-12-08T11:59:40Z</dcterms:created>
  <dcterms:modified xsi:type="dcterms:W3CDTF">2020-03-02T09:17:12Z</dcterms:modified>
</cp:coreProperties>
</file>