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791325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3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äfer, Dr. Ulrich" initials="SDU" lastIdx="0" clrIdx="0">
    <p:extLst>
      <p:ext uri="{19B8F6BF-5375-455C-9EA6-DF929625EA0E}">
        <p15:presenceInfo xmlns:p15="http://schemas.microsoft.com/office/powerpoint/2012/main" userId="S-1-5-21-1997477047-1508330638-219632125-360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FC44"/>
    <a:srgbClr val="FF9966"/>
    <a:srgbClr val="07B97E"/>
    <a:srgbClr val="D703DC"/>
    <a:srgbClr val="FF9900"/>
    <a:srgbClr val="0CB428"/>
    <a:srgbClr val="F181D1"/>
    <a:srgbClr val="8CE6A1"/>
    <a:srgbClr val="0F01B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94683" autoAdjust="0"/>
  </p:normalViewPr>
  <p:slideViewPr>
    <p:cSldViewPr>
      <p:cViewPr varScale="1">
        <p:scale>
          <a:sx n="58" d="100"/>
          <a:sy n="58" d="100"/>
        </p:scale>
        <p:origin x="62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4346"/>
    </p:cViewPr>
  </p:sorterViewPr>
  <p:notesViewPr>
    <p:cSldViewPr>
      <p:cViewPr varScale="1">
        <p:scale>
          <a:sx n="81" d="100"/>
          <a:sy n="81" d="100"/>
        </p:scale>
        <p:origin x="-3960" y="-96"/>
      </p:cViewPr>
      <p:guideLst>
        <p:guide orient="horz" pos="3110"/>
        <p:guide pos="21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3383" cy="493555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6360" y="0"/>
            <a:ext cx="2943383" cy="493555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r">
              <a:defRPr sz="1200"/>
            </a:lvl1pPr>
          </a:lstStyle>
          <a:p>
            <a:fld id="{19C0B418-4B07-4C12-B540-9B925B4011B6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377534"/>
            <a:ext cx="2943383" cy="493554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6360" y="9377534"/>
            <a:ext cx="2943383" cy="493554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r">
              <a:defRPr sz="1200"/>
            </a:lvl1pPr>
          </a:lstStyle>
          <a:p>
            <a:fld id="{5F008586-A3F3-4792-93EE-65BEF701A37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598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6847" y="3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r">
              <a:defRPr sz="1200"/>
            </a:lvl1pPr>
          </a:lstStyle>
          <a:p>
            <a:fld id="{113AECCC-53DF-4DF2-9BFB-2913817AB8DD}" type="datetimeFigureOut">
              <a:rPr lang="de-DE" smtClean="0"/>
              <a:pPr/>
              <a:t>02.03.2020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8688" y="741363"/>
            <a:ext cx="4935537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72" tIns="45286" rIns="90572" bIns="45286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133" y="4689517"/>
            <a:ext cx="5433060" cy="4442698"/>
          </a:xfrm>
          <a:prstGeom prst="rect">
            <a:avLst/>
          </a:prstGeom>
        </p:spPr>
        <p:txBody>
          <a:bodyPr vert="horz" lIns="90572" tIns="45286" rIns="90572" bIns="45286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377318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6847" y="9377318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r">
              <a:defRPr sz="1200"/>
            </a:lvl1pPr>
          </a:lstStyle>
          <a:p>
            <a:fld id="{A4BF6C69-5AA2-4517-AE3E-F3A88411F7F3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653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gradFill flip="none" rotWithShape="1">
            <a:gsLst>
              <a:gs pos="0">
                <a:srgbClr val="FFFF00">
                  <a:tint val="66000"/>
                  <a:satMod val="160000"/>
                  <a:alpha val="29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  <a:alpha val="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>
            <a:lvl1pPr>
              <a:defRPr sz="3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15040"/>
          </a:xfrm>
        </p:spPr>
        <p:txBody>
          <a:bodyPr>
            <a:normAutofit/>
          </a:bodyPr>
          <a:lstStyle>
            <a:lvl1pPr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r>
              <a:rPr lang="de-DE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72330" y="6565921"/>
            <a:ext cx="1928826" cy="292079"/>
          </a:xfrm>
        </p:spPr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27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8643998" cy="55007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54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F01BF"/>
                </a:solidFill>
              </a:defRPr>
            </a:lvl1pPr>
          </a:lstStyle>
          <a:p>
            <a:r>
              <a:rPr lang="de-DE" dirty="0"/>
              <a:t>Uli Schäfer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43240" y="6572272"/>
            <a:ext cx="2895600" cy="28572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72264" y="6565921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CF4982-A609-4291-B3E3-9F294D1A6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Topo</a:t>
            </a:r>
            <a:r>
              <a:rPr lang="de-DE" dirty="0"/>
              <a:t> </a:t>
            </a:r>
            <a:r>
              <a:rPr lang="de-DE" dirty="0" err="1"/>
              <a:t>news</a:t>
            </a:r>
            <a:r>
              <a:rPr lang="de-DE" dirty="0"/>
              <a:t> – slice </a:t>
            </a:r>
            <a:r>
              <a:rPr lang="de-DE" dirty="0" err="1"/>
              <a:t>week</a:t>
            </a:r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FA95568-F316-46AE-9D7F-3EE0EECA0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In the last couple of weeks we finally got the pre-production L1Topo operational with the new mezzanine. This includes BCR signal routing from the controller into the processors </a:t>
            </a:r>
            <a:r>
              <a:rPr lang="en-GB"/>
              <a:t>and BCR-triggered </a:t>
            </a:r>
            <a:r>
              <a:rPr lang="en-GB" dirty="0"/>
              <a:t>spy capture.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Though the focus was on the LATOME / FEX data transmission for most of us, L1Topo was successfully operated with the </a:t>
            </a:r>
            <a:r>
              <a:rPr lang="en-GB" dirty="0" err="1"/>
              <a:t>FEXes</a:t>
            </a:r>
            <a:r>
              <a:rPr lang="en-GB" dirty="0"/>
              <a:t> towards the end of the week, and BCR synchronized data captured from the </a:t>
            </a:r>
            <a:r>
              <a:rPr lang="en-GB" dirty="0" err="1"/>
              <a:t>FEXes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err="1"/>
              <a:t>gFEX</a:t>
            </a:r>
            <a:r>
              <a:rPr lang="en-GB" dirty="0"/>
              <a:t>: stable BCID seen on two out of four channels.</a:t>
            </a:r>
            <a:br>
              <a:rPr lang="en-GB" dirty="0"/>
            </a:br>
            <a:r>
              <a:rPr lang="en-GB" dirty="0"/>
              <a:t>Trailer format not fully understood.</a:t>
            </a:r>
          </a:p>
          <a:p>
            <a:r>
              <a:rPr lang="en-GB" dirty="0" err="1"/>
              <a:t>jFEX</a:t>
            </a:r>
            <a:r>
              <a:rPr lang="en-GB" dirty="0"/>
              <a:t>: no new results</a:t>
            </a:r>
          </a:p>
          <a:p>
            <a:r>
              <a:rPr lang="en-GB" dirty="0" err="1"/>
              <a:t>eFEX</a:t>
            </a:r>
            <a:r>
              <a:rPr lang="en-GB" dirty="0"/>
              <a:t>: stable BCID confirmed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F2FEBC4-E550-420E-879B-AC4602449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33F9466-4C5C-4DC7-AAEF-FF5620CFC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93193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Bildschirmpräsentation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Larissa-Design</vt:lpstr>
      <vt:lpstr>Topo news – slice week</vt:lpstr>
    </vt:vector>
  </TitlesOfParts>
  <Company>Johannes Gutenberg-Universität Mainz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uschaefe</dc:creator>
  <cp:lastModifiedBy>Schäfer, Dr. Ulrich</cp:lastModifiedBy>
  <cp:revision>1309</cp:revision>
  <cp:lastPrinted>2014-07-16T13:05:00Z</cp:lastPrinted>
  <dcterms:created xsi:type="dcterms:W3CDTF">2009-12-08T11:59:40Z</dcterms:created>
  <dcterms:modified xsi:type="dcterms:W3CDTF">2020-03-02T09:17:12Z</dcterms:modified>
</cp:coreProperties>
</file>