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79132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3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äfer, Dr. Ulrich" initials="SDU" lastIdx="0" clrIdx="0">
    <p:extLst>
      <p:ext uri="{19B8F6BF-5375-455C-9EA6-DF929625EA0E}">
        <p15:presenceInfo xmlns:p15="http://schemas.microsoft.com/office/powerpoint/2012/main" userId="S-1-5-21-1997477047-1508330638-219632125-360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FC44"/>
    <a:srgbClr val="FF9966"/>
    <a:srgbClr val="07B97E"/>
    <a:srgbClr val="D703DC"/>
    <a:srgbClr val="FF9900"/>
    <a:srgbClr val="0CB428"/>
    <a:srgbClr val="F181D1"/>
    <a:srgbClr val="8CE6A1"/>
    <a:srgbClr val="0F01B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683" autoAdjust="0"/>
  </p:normalViewPr>
  <p:slideViewPr>
    <p:cSldViewPr>
      <p:cViewPr varScale="1">
        <p:scale>
          <a:sx n="62" d="100"/>
          <a:sy n="62" d="100"/>
        </p:scale>
        <p:origin x="50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10"/>
        <p:guide pos="21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6360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20/08/2020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6360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6847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20.08.2020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41363"/>
            <a:ext cx="4935537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2" tIns="45286" rIns="90572" bIns="45286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133" y="4689517"/>
            <a:ext cx="5433060" cy="4442698"/>
          </a:xfrm>
          <a:prstGeom prst="rect">
            <a:avLst/>
          </a:prstGeom>
        </p:spPr>
        <p:txBody>
          <a:bodyPr vert="horz" lIns="90572" tIns="45286" rIns="90572" bIns="45286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6847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65EEB7-F5B7-467A-870E-8AB56B91E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jFEX</a:t>
            </a:r>
            <a:r>
              <a:rPr lang="en-GB" dirty="0"/>
              <a:t>/</a:t>
            </a:r>
            <a:r>
              <a:rPr lang="en-GB" dirty="0" err="1"/>
              <a:t>Topo</a:t>
            </a:r>
            <a:r>
              <a:rPr lang="en-GB" dirty="0"/>
              <a:t> preparations for slice test week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07AAC0-1D53-44DA-B1C4-C3391EFBF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Finalize </a:t>
            </a:r>
            <a:r>
              <a:rPr lang="en-GB" dirty="0" err="1"/>
              <a:t>IPbus</a:t>
            </a:r>
            <a:r>
              <a:rPr lang="en-GB" dirty="0"/>
              <a:t> common infrastructure / update register maps</a:t>
            </a:r>
          </a:p>
          <a:p>
            <a:r>
              <a:rPr lang="en-GB" dirty="0"/>
              <a:t>Test with </a:t>
            </a:r>
            <a:r>
              <a:rPr lang="en-GB"/>
              <a:t>online software</a:t>
            </a:r>
            <a:endParaRPr lang="en-GB" dirty="0"/>
          </a:p>
          <a:p>
            <a:r>
              <a:rPr lang="en-GB" dirty="0"/>
              <a:t>Final validation of mezzanine 3.1</a:t>
            </a:r>
          </a:p>
          <a:p>
            <a:r>
              <a:rPr lang="en-GB" dirty="0"/>
              <a:t>Planning for operation of production </a:t>
            </a:r>
            <a:r>
              <a:rPr lang="en-GB" dirty="0" err="1"/>
              <a:t>jFEX</a:t>
            </a:r>
            <a:r>
              <a:rPr lang="en-GB" dirty="0"/>
              <a:t> with mezzanine 3.1: validate after shipment to CERN</a:t>
            </a:r>
          </a:p>
          <a:p>
            <a:r>
              <a:rPr lang="en-GB" dirty="0"/>
              <a:t>New firmware versions with algorithms for both </a:t>
            </a:r>
            <a:r>
              <a:rPr lang="en-GB" dirty="0" err="1"/>
              <a:t>jFEX</a:t>
            </a:r>
            <a:r>
              <a:rPr lang="en-GB" dirty="0"/>
              <a:t> and </a:t>
            </a:r>
            <a:r>
              <a:rPr lang="en-GB" dirty="0" err="1"/>
              <a:t>Topo</a:t>
            </a:r>
            <a:endParaRPr lang="en-GB" dirty="0"/>
          </a:p>
          <a:p>
            <a:r>
              <a:rPr lang="en-GB" dirty="0" err="1"/>
              <a:t>jFEX</a:t>
            </a:r>
            <a:r>
              <a:rPr lang="en-GB" dirty="0"/>
              <a:t> readout </a:t>
            </a:r>
          </a:p>
          <a:p>
            <a:pPr lvl="1"/>
            <a:r>
              <a:rPr lang="en-GB" dirty="0"/>
              <a:t>Integrate with algorithms</a:t>
            </a:r>
          </a:p>
          <a:p>
            <a:pPr lvl="1"/>
            <a:r>
              <a:rPr lang="en-GB" dirty="0"/>
              <a:t>Further tests with ROD/HUB/FELIX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105FC5-84C4-4F56-A30A-AF0FF8B0F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071BAA4-5232-4845-B8F4-F8BD76D68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553001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Bildschirmpräsentation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Larissa-Design</vt:lpstr>
      <vt:lpstr>jFEX/Topo preparations for slice test week</vt:lpstr>
    </vt:vector>
  </TitlesOfParts>
  <Company>Johannes Gutenberg-Universität Mainz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1205</cp:revision>
  <cp:lastPrinted>2014-07-16T13:05:00Z</cp:lastPrinted>
  <dcterms:created xsi:type="dcterms:W3CDTF">2009-12-08T11:59:40Z</dcterms:created>
  <dcterms:modified xsi:type="dcterms:W3CDTF">2020-08-20T13:43:05Z</dcterms:modified>
</cp:coreProperties>
</file>