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62" d="100"/>
          <a:sy n="62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20.08.2020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5EEB7-F5B7-467A-870E-8AB56B91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jFEX</a:t>
            </a:r>
            <a:r>
              <a:rPr lang="en-GB" dirty="0"/>
              <a:t>/</a:t>
            </a:r>
            <a:r>
              <a:rPr lang="en-GB" dirty="0" err="1"/>
              <a:t>Topo</a:t>
            </a:r>
            <a:r>
              <a:rPr lang="en-GB" dirty="0"/>
              <a:t> preparations for slice test week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07AAC0-1D53-44DA-B1C4-C3391EFBF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Finalize </a:t>
            </a:r>
            <a:r>
              <a:rPr lang="en-GB" dirty="0" err="1"/>
              <a:t>IPbus</a:t>
            </a:r>
            <a:r>
              <a:rPr lang="en-GB" dirty="0"/>
              <a:t> common infrastructure / update register maps</a:t>
            </a:r>
          </a:p>
          <a:p>
            <a:r>
              <a:rPr lang="en-GB" dirty="0"/>
              <a:t>Test with </a:t>
            </a:r>
            <a:r>
              <a:rPr lang="en-GB"/>
              <a:t>online software</a:t>
            </a:r>
            <a:endParaRPr lang="en-GB" dirty="0"/>
          </a:p>
          <a:p>
            <a:r>
              <a:rPr lang="en-GB" dirty="0"/>
              <a:t>Final validation of mezzanine 3.1</a:t>
            </a:r>
          </a:p>
          <a:p>
            <a:r>
              <a:rPr lang="en-GB" dirty="0"/>
              <a:t>Planning for operation of production </a:t>
            </a:r>
            <a:r>
              <a:rPr lang="en-GB" dirty="0" err="1"/>
              <a:t>jFEX</a:t>
            </a:r>
            <a:r>
              <a:rPr lang="en-GB" dirty="0"/>
              <a:t> with mezzanine 3.1: validate after shipment to CERN</a:t>
            </a:r>
          </a:p>
          <a:p>
            <a:r>
              <a:rPr lang="en-GB" dirty="0"/>
              <a:t>New firmware versions with algorithms for both </a:t>
            </a:r>
            <a:r>
              <a:rPr lang="en-GB" dirty="0" err="1"/>
              <a:t>jFEX</a:t>
            </a:r>
            <a:r>
              <a:rPr lang="en-GB" dirty="0"/>
              <a:t> and </a:t>
            </a:r>
            <a:r>
              <a:rPr lang="en-GB" dirty="0" err="1"/>
              <a:t>Topo</a:t>
            </a:r>
            <a:endParaRPr lang="en-GB" dirty="0"/>
          </a:p>
          <a:p>
            <a:r>
              <a:rPr lang="en-GB" dirty="0" err="1"/>
              <a:t>jFEX</a:t>
            </a:r>
            <a:r>
              <a:rPr lang="en-GB" dirty="0"/>
              <a:t> readout </a:t>
            </a:r>
          </a:p>
          <a:p>
            <a:pPr lvl="1"/>
            <a:r>
              <a:rPr lang="en-GB" dirty="0"/>
              <a:t>Integrate with algorithms</a:t>
            </a:r>
          </a:p>
          <a:p>
            <a:pPr lvl="1"/>
            <a:r>
              <a:rPr lang="en-GB" dirty="0"/>
              <a:t>Further tests with ROD/HUB/FELIX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105FC5-84C4-4F56-A30A-AF0FF8B0F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71BAA4-5232-4845-B8F4-F8BD76D6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53001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jFEX/Topo preparations for slice test week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1205</cp:revision>
  <cp:lastPrinted>2014-07-16T13:05:00Z</cp:lastPrinted>
  <dcterms:created xsi:type="dcterms:W3CDTF">2009-12-08T11:59:40Z</dcterms:created>
  <dcterms:modified xsi:type="dcterms:W3CDTF">2020-08-20T13:43:05Z</dcterms:modified>
</cp:coreProperties>
</file>