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69" r:id="rId3"/>
    <p:sldId id="268" r:id="rId4"/>
    <p:sldId id="270" r:id="rId5"/>
    <p:sldId id="263" r:id="rId6"/>
    <p:sldId id="262" r:id="rId7"/>
    <p:sldId id="267" r:id="rId8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04.09.2020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33C52-B2FD-46C4-849D-B286BCF415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Latencies </a:t>
            </a:r>
            <a:r>
              <a:rPr lang="en-GB" dirty="0" err="1"/>
              <a:t>jFEX</a:t>
            </a:r>
            <a:r>
              <a:rPr lang="en-GB" dirty="0"/>
              <a:t> / L1Topo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940AED-8D91-432C-93A8-D7625B2B75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2020-09-04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7E6D-2597-4A87-928F-B1F026AA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EE50E3-608D-432F-9F23-A7EB306F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06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FB940-64C5-4910-8D33-80A64CAE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jFEX</a:t>
            </a:r>
            <a:r>
              <a:rPr lang="en-GB" dirty="0"/>
              <a:t> - Aug 5 2020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40A01E7C-B9CA-468F-9A54-A731FAE1D1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6" y="2261995"/>
            <a:ext cx="8049748" cy="2762636"/>
          </a:xfr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D59659-56BD-4339-A3F0-4BA86A15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44F06D-B751-4806-910F-FC431C72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A7E6062-302F-464B-98F0-E00B23AA53CB}"/>
              </a:ext>
            </a:extLst>
          </p:cNvPr>
          <p:cNvSpPr/>
          <p:nvPr/>
        </p:nvSpPr>
        <p:spPr>
          <a:xfrm>
            <a:off x="5508104" y="3573016"/>
            <a:ext cx="432048" cy="504056"/>
          </a:xfrm>
          <a:prstGeom prst="rect">
            <a:avLst/>
          </a:prstGeom>
          <a:noFill/>
          <a:ln w="50800">
            <a:solidFill>
              <a:srgbClr val="0AFC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4F24209-EA99-4B0E-BA5F-18A8917CC009}"/>
              </a:ext>
            </a:extLst>
          </p:cNvPr>
          <p:cNvCxnSpPr/>
          <p:nvPr/>
        </p:nvCxnSpPr>
        <p:spPr>
          <a:xfrm flipH="1">
            <a:off x="5868144" y="4083423"/>
            <a:ext cx="576064" cy="216024"/>
          </a:xfrm>
          <a:prstGeom prst="straightConnector1">
            <a:avLst/>
          </a:prstGeom>
          <a:ln w="50800">
            <a:solidFill>
              <a:srgbClr val="0AFC44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9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FA947-97D9-4D19-887C-419A7E5D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L1Topo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642C8-A908-4F19-939C-461EC7E6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A3A0F8-915F-4411-91A4-745A4D87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AF59733-E258-4801-86D8-5C97CB7AD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810698"/>
            <a:ext cx="7773524" cy="585866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7148DF2-841A-43DD-9B4D-7BE9997090CD}"/>
              </a:ext>
            </a:extLst>
          </p:cNvPr>
          <p:cNvSpPr/>
          <p:nvPr/>
        </p:nvSpPr>
        <p:spPr>
          <a:xfrm>
            <a:off x="4499992" y="2924944"/>
            <a:ext cx="432048" cy="216024"/>
          </a:xfrm>
          <a:prstGeom prst="rect">
            <a:avLst/>
          </a:prstGeom>
          <a:noFill/>
          <a:ln w="50800">
            <a:solidFill>
              <a:srgbClr val="0AFC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4E19E40-FE12-4B03-9E67-729F568AA6B4}"/>
              </a:ext>
            </a:extLst>
          </p:cNvPr>
          <p:cNvCxnSpPr/>
          <p:nvPr/>
        </p:nvCxnSpPr>
        <p:spPr>
          <a:xfrm flipH="1">
            <a:off x="4860032" y="3140968"/>
            <a:ext cx="576064" cy="216024"/>
          </a:xfrm>
          <a:prstGeom prst="straightConnector1">
            <a:avLst/>
          </a:prstGeom>
          <a:ln w="50800">
            <a:solidFill>
              <a:srgbClr val="0AFC44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E2A5F105-C8AE-40A4-82B8-D071A66E12F3}"/>
              </a:ext>
            </a:extLst>
          </p:cNvPr>
          <p:cNvCxnSpPr/>
          <p:nvPr/>
        </p:nvCxnSpPr>
        <p:spPr>
          <a:xfrm flipH="1">
            <a:off x="4860032" y="4941168"/>
            <a:ext cx="576064" cy="216024"/>
          </a:xfrm>
          <a:prstGeom prst="straightConnector1">
            <a:avLst/>
          </a:prstGeom>
          <a:ln w="50800">
            <a:solidFill>
              <a:srgbClr val="0AFC44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9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778A2-AA49-4A4B-AEC7-9C9520543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Latencies – some thoughts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A72408-F6AA-4F21-ACD9-51896CDCF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jFEX</a:t>
            </a:r>
            <a:r>
              <a:rPr lang="en-GB" dirty="0">
                <a:solidFill>
                  <a:srgbClr val="FF0000"/>
                </a:solidFill>
              </a:rPr>
              <a:t> latency hasn’t changed for five years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Continuing to work on latency minimization (sub-ticks)</a:t>
            </a:r>
          </a:p>
          <a:p>
            <a:r>
              <a:rPr lang="en-GB" dirty="0">
                <a:solidFill>
                  <a:srgbClr val="FF0000"/>
                </a:solidFill>
              </a:rPr>
              <a:t>L1Topo latency (electrical nor optical path) hadn’t changed for more than 7 years</a:t>
            </a:r>
          </a:p>
          <a:p>
            <a:r>
              <a:rPr lang="en-GB" dirty="0">
                <a:solidFill>
                  <a:srgbClr val="00B050"/>
                </a:solidFill>
              </a:rPr>
              <a:t>Currently working on L1Topo latency reduction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optical path / multiplicities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Processing latency </a:t>
            </a:r>
            <a:r>
              <a:rPr lang="en-GB" b="1" dirty="0">
                <a:solidFill>
                  <a:srgbClr val="00B050"/>
                </a:solidFill>
              </a:rPr>
              <a:t>down by one tick </a:t>
            </a:r>
            <a:r>
              <a:rPr lang="en-GB" dirty="0">
                <a:solidFill>
                  <a:srgbClr val="00B050"/>
                </a:solidFill>
              </a:rPr>
              <a:t>in August 5 estimate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Let’s be optimistic : get processing latency down a further </a:t>
            </a:r>
            <a:r>
              <a:rPr lang="en-GB">
                <a:solidFill>
                  <a:srgbClr val="00B050"/>
                </a:solidFill>
              </a:rPr>
              <a:t>few sub-ticks</a:t>
            </a:r>
            <a:r>
              <a:rPr lang="en-GB" dirty="0">
                <a:solidFill>
                  <a:srgbClr val="00B050"/>
                </a:solidFill>
              </a:rPr>
              <a:t>? </a:t>
            </a:r>
            <a:endParaRPr lang="en-GB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But:</a:t>
            </a:r>
          </a:p>
          <a:p>
            <a:r>
              <a:rPr lang="en-GB" dirty="0"/>
              <a:t>Any correlations between different object types difficult for results on the optical path 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Generally</a:t>
            </a:r>
            <a:r>
              <a:rPr lang="en-GB" dirty="0"/>
              <a:t>:</a:t>
            </a:r>
          </a:p>
          <a:p>
            <a:r>
              <a:rPr lang="en-GB" dirty="0"/>
              <a:t>Latencies cannot be determined by breaking down to individual contributions inside an FPGA, as they do not add up:</a:t>
            </a:r>
            <a:br>
              <a:rPr lang="en-GB" dirty="0"/>
            </a:br>
            <a:r>
              <a:rPr lang="en-GB" dirty="0"/>
              <a:t>t1, t2 </a:t>
            </a:r>
            <a:r>
              <a:rPr lang="en-GB" dirty="0">
                <a:sym typeface="Wingdings" panose="05000000000000000000" pitchFamily="2" charset="2"/>
              </a:rPr>
              <a:t> t1+t2+X</a:t>
            </a:r>
          </a:p>
          <a:p>
            <a:r>
              <a:rPr lang="en-GB" dirty="0">
                <a:sym typeface="Wingdings" panose="05000000000000000000" pitchFamily="2" charset="2"/>
              </a:rPr>
              <a:t>Total latency is known once it has been measured in fully implemented firmware</a:t>
            </a:r>
          </a:p>
          <a:p>
            <a:r>
              <a:rPr lang="en-GB" dirty="0">
                <a:sym typeface="Wingdings" panose="05000000000000000000" pitchFamily="2" charset="2"/>
              </a:rPr>
              <a:t>Neither infrastructure nor algorithms firmware 100% complete</a:t>
            </a:r>
          </a:p>
          <a:p>
            <a:r>
              <a:rPr lang="en-GB" dirty="0">
                <a:sym typeface="Wingdings" panose="05000000000000000000" pitchFamily="2" charset="2"/>
              </a:rPr>
              <a:t>We are still fighting at the timing closure front</a:t>
            </a:r>
          </a:p>
          <a:p>
            <a:r>
              <a:rPr lang="en-GB" dirty="0">
                <a:sym typeface="Wingdings" panose="05000000000000000000" pitchFamily="2" charset="2"/>
              </a:rPr>
              <a:t>Super logic region concept of large Xilinx FPGAs makes it more difficult than ever before  expect significant SLR crossing latency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728723-3E03-452F-8C24-A2004E57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4D26C0-83A8-475E-BB97-7FC24611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60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CC20F-25B9-4EA1-8031-4A6AFE8F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 slides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A1449-ECBA-480F-B112-8FBDBBAD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34E501-A8C8-4060-B2C6-F0B9DF10E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40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44C2-5071-4134-84A3-08C67E7F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jFEX</a:t>
            </a:r>
            <a:r>
              <a:rPr lang="en-GB" dirty="0"/>
              <a:t>, June 2015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B6A9EE-055A-46C7-ACA1-393E8B83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35340"/>
            <a:ext cx="8893652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edms.cern.ch/file/1256858/1/Working_Draft_Latency_Envelope_4Jun2015.xlsm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FD9B9C-9C92-4779-812A-0BC317FD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78C0E60-A861-4A46-8724-0A61C78A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C2385FB-905D-4E69-9560-8EE39E920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88" y="2636912"/>
            <a:ext cx="8764223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44C2-5071-4134-84A3-08C67E7F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L1Topo, March 2013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B6A9EE-055A-46C7-ACA1-393E8B83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35340"/>
            <a:ext cx="8893652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/>
              <a:t>edms.cern.ch/file/1256858/1/Working_Draft_Latency_Envelope_05Mar2013.xlsm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FD9B9C-9C92-4779-812A-0BC317FD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78C0E60-A861-4A46-8724-0A61C78A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D940B30-D9C6-4609-B91B-D4D7A86A7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976" y="1268761"/>
            <a:ext cx="5904889" cy="55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3307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Bildschirmpräsentation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Larissa-Design</vt:lpstr>
      <vt:lpstr>Latencies jFEX / L1Topo</vt:lpstr>
      <vt:lpstr>jFEX - Aug 5 2020</vt:lpstr>
      <vt:lpstr>L1Topo</vt:lpstr>
      <vt:lpstr>Latencies – some thoughts</vt:lpstr>
      <vt:lpstr>Backup slides</vt:lpstr>
      <vt:lpstr>jFEX, June 2015</vt:lpstr>
      <vt:lpstr>L1Topo, March 2013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1220</cp:revision>
  <cp:lastPrinted>2014-07-16T13:05:00Z</cp:lastPrinted>
  <dcterms:created xsi:type="dcterms:W3CDTF">2009-12-08T11:59:40Z</dcterms:created>
  <dcterms:modified xsi:type="dcterms:W3CDTF">2020-09-04T12:51:37Z</dcterms:modified>
</cp:coreProperties>
</file>