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32" autoAdjust="0"/>
    <p:restoredTop sz="94683" autoAdjust="0"/>
  </p:normalViewPr>
  <p:slideViewPr>
    <p:cSldViewPr>
      <p:cViewPr varScale="1">
        <p:scale>
          <a:sx n="62" d="100"/>
          <a:sy n="62" d="100"/>
        </p:scale>
        <p:origin x="93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09.12.2020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83238F-E9CB-44CA-9A7E-4BD3FF232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fFEX</a:t>
            </a:r>
            <a:r>
              <a:rPr lang="en-GB" dirty="0"/>
              <a:t> mapping requirements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25E9F1-4A57-4877-9E4F-F44ADE3F4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Phi quadrant mapping</a:t>
            </a:r>
          </a:p>
          <a:p>
            <a:r>
              <a:rPr lang="en-GB" dirty="0" err="1"/>
              <a:t>fFEX</a:t>
            </a:r>
            <a:r>
              <a:rPr lang="en-GB" dirty="0"/>
              <a:t> FPGAs covering a core of pi/2 x full eta range per side</a:t>
            </a:r>
          </a:p>
          <a:p>
            <a:r>
              <a:rPr lang="en-GB" dirty="0"/>
              <a:t>Requiring environment of pi/4 each side shared with neighbour </a:t>
            </a:r>
            <a:r>
              <a:rPr lang="en-GB" dirty="0">
                <a:sym typeface="Wingdings" panose="05000000000000000000" pitchFamily="2" charset="2"/>
              </a:rPr>
              <a:t> 100 % duplication</a:t>
            </a:r>
            <a:endParaRPr lang="en-GB" dirty="0"/>
          </a:p>
          <a:p>
            <a:r>
              <a:rPr lang="en-GB" dirty="0" err="1"/>
              <a:t>Opto</a:t>
            </a:r>
            <a:r>
              <a:rPr lang="en-GB" dirty="0"/>
              <a:t> fibre bundles at </a:t>
            </a:r>
            <a:r>
              <a:rPr lang="en-GB" dirty="0" err="1"/>
              <a:t>fFEX</a:t>
            </a:r>
            <a:r>
              <a:rPr lang="en-GB" dirty="0"/>
              <a:t> front panel: </a:t>
            </a:r>
            <a:br>
              <a:rPr lang="en-GB" dirty="0"/>
            </a:br>
            <a:r>
              <a:rPr lang="en-GB" dirty="0"/>
              <a:t>2*12-way ribbon on 24-way MTP (probably)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Do not mix data from any octants on same fibre !!!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Avoid mixing octant data in same 12-way ribbon if possible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Try to also keep octants apart at 24-way MTP level ideally</a:t>
            </a:r>
          </a:p>
          <a:p>
            <a:pPr>
              <a:buFont typeface="Wingdings" panose="05000000000000000000" pitchFamily="2" charset="2"/>
              <a:buChar char="à"/>
            </a:pPr>
            <a:endParaRPr lang="en-GB" dirty="0">
              <a:sym typeface="Wingdings" panose="05000000000000000000" pitchFamily="2" charset="2"/>
            </a:endParaRPr>
          </a:p>
          <a:p>
            <a:r>
              <a:rPr lang="en-GB" dirty="0">
                <a:sym typeface="Wingdings" panose="05000000000000000000" pitchFamily="2" charset="2"/>
              </a:rPr>
              <a:t>Expect to cover two quadrants per module. </a:t>
            </a:r>
          </a:p>
          <a:p>
            <a:r>
              <a:rPr lang="en-GB" dirty="0">
                <a:sym typeface="Wingdings" panose="05000000000000000000" pitchFamily="2" charset="2"/>
              </a:rPr>
              <a:t>Limited re-ordering on-module *might* be possible.</a:t>
            </a:r>
          </a:p>
          <a:p>
            <a:r>
              <a:rPr lang="en-GB" dirty="0">
                <a:sym typeface="Wingdings" panose="05000000000000000000" pitchFamily="2" charset="2"/>
              </a:rPr>
              <a:t>Re-ordering between modules will require external unit (FOX) 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>
                <a:sym typeface="Wingdings" panose="05000000000000000000" pitchFamily="2" charset="2"/>
              </a:rPr>
              <a:t>Symmetry for mapping of +/- eta ? Reflective ? Rotation ? Linear?</a:t>
            </a:r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A6676D-2244-4B08-9026-1C1C9ACF4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2D0F55B-6025-49A8-B9AE-628C912DB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42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03E264-1CE3-470D-8552-EED7C8649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88271A-3866-485E-81F7-92FA18756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C32C49-21D6-4724-8B6A-9DA379E84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2A3836-1A52-40E0-BC85-BAA3B0E13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74822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Bildschirmpräsentation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Verdana</vt:lpstr>
      <vt:lpstr>Wingdings</vt:lpstr>
      <vt:lpstr>Larissa-Design</vt:lpstr>
      <vt:lpstr>fFEX mapping requirements</vt:lpstr>
      <vt:lpstr>PowerPoint-Präsentation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1238</cp:revision>
  <cp:lastPrinted>2014-07-16T13:05:00Z</cp:lastPrinted>
  <dcterms:created xsi:type="dcterms:W3CDTF">2009-12-08T11:59:40Z</dcterms:created>
  <dcterms:modified xsi:type="dcterms:W3CDTF">2020-12-09T12:39:05Z</dcterms:modified>
</cp:coreProperties>
</file>