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4" r:id="rId2"/>
    <p:sldId id="315" r:id="rId3"/>
  </p:sldIdLst>
  <p:sldSz cx="9144000" cy="6858000" type="screen4x3"/>
  <p:notesSz cx="67833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0AFC44"/>
    <a:srgbClr val="FF9966"/>
    <a:srgbClr val="07B97E"/>
    <a:srgbClr val="D703DC"/>
    <a:srgbClr val="FF9900"/>
    <a:srgbClr val="0CB428"/>
    <a:srgbClr val="F181D1"/>
    <a:srgbClr val="8CE6A1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83" autoAdjust="0"/>
  </p:normalViewPr>
  <p:slideViewPr>
    <p:cSldViewPr>
      <p:cViewPr varScale="1">
        <p:scale>
          <a:sx n="62" d="100"/>
          <a:sy n="62" d="100"/>
        </p:scale>
        <p:origin x="5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27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39943" cy="496253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1865" y="2"/>
            <a:ext cx="2939943" cy="496253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28802"/>
            <a:ext cx="2939943" cy="49625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1865" y="9428802"/>
            <a:ext cx="2939943" cy="49625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2353" y="3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13.10.2021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8" tIns="45279" rIns="90558" bIns="45279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339" y="4715156"/>
            <a:ext cx="5426710" cy="4466987"/>
          </a:xfrm>
          <a:prstGeom prst="rect">
            <a:avLst/>
          </a:prstGeom>
        </p:spPr>
        <p:txBody>
          <a:bodyPr vert="horz" lIns="90558" tIns="45279" rIns="90558" bIns="45279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2353" y="9428585"/>
            <a:ext cx="2939468" cy="496332"/>
          </a:xfrm>
          <a:prstGeom prst="rect">
            <a:avLst/>
          </a:prstGeom>
        </p:spPr>
        <p:txBody>
          <a:bodyPr vert="horz" lIns="90558" tIns="45279" rIns="90558" bIns="45279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ds.cern.ch/record/2747012/files/ATL-DAQ-PROC-2020-02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84F7A-8446-491D-ABAA-1FF85619D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fFEX -- Technical </a:t>
            </a:r>
            <a:r>
              <a:rPr lang="de-DE" dirty="0" err="1"/>
              <a:t>details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2735AE-DC6E-4CE3-90FB-FB236AA34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Processor FPGA baseline 2 * XCVU13P-L2FLGA2577E</a:t>
            </a:r>
          </a:p>
          <a:p>
            <a:r>
              <a:rPr lang="en-GB" dirty="0"/>
              <a:t>ECUO-T12-25G 12-channel </a:t>
            </a:r>
            <a:r>
              <a:rPr lang="en-GB" dirty="0" err="1"/>
              <a:t>opto</a:t>
            </a:r>
            <a:r>
              <a:rPr lang="en-GB" dirty="0"/>
              <a:t> trans/</a:t>
            </a:r>
            <a:r>
              <a:rPr lang="en-GB" dirty="0" err="1"/>
              <a:t>ceivers</a:t>
            </a:r>
            <a:endParaRPr lang="en-GB" dirty="0"/>
          </a:p>
          <a:p>
            <a:r>
              <a:rPr lang="en-GB" dirty="0"/>
              <a:t>Both closely related to devices explored on L0Global/</a:t>
            </a:r>
            <a:r>
              <a:rPr lang="en-GB" dirty="0" err="1"/>
              <a:t>fFEX</a:t>
            </a:r>
            <a:r>
              <a:rPr lang="en-GB" dirty="0"/>
              <a:t> demonstrator</a:t>
            </a:r>
          </a:p>
          <a:p>
            <a:r>
              <a:rPr lang="en-GB" dirty="0"/>
              <a:t>FELIX interface on mezzanine ZU7EV-1-SOM-G</a:t>
            </a:r>
          </a:p>
          <a:p>
            <a:pPr lvl="1"/>
            <a:r>
              <a:rPr lang="en-GB" dirty="0"/>
              <a:t>Clock recovery</a:t>
            </a:r>
          </a:p>
          <a:p>
            <a:pPr lvl="1"/>
            <a:r>
              <a:rPr lang="en-GB" dirty="0"/>
              <a:t>Timing data reception</a:t>
            </a:r>
          </a:p>
          <a:p>
            <a:pPr lvl="1"/>
            <a:r>
              <a:rPr lang="en-GB" dirty="0"/>
              <a:t>Readout (ROD) functionality</a:t>
            </a:r>
          </a:p>
          <a:p>
            <a:r>
              <a:rPr lang="en-GB" dirty="0"/>
              <a:t>Further on this mezzanine:</a:t>
            </a:r>
          </a:p>
          <a:p>
            <a:pPr lvl="1"/>
            <a:r>
              <a:rPr lang="en-GB" dirty="0"/>
              <a:t>Module control (via Ethernet)</a:t>
            </a:r>
          </a:p>
          <a:p>
            <a:r>
              <a:rPr lang="en-GB" dirty="0"/>
              <a:t>Low level ATCA control via CERN IPMC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E7AD97-6FEF-487B-B912-50B8B7114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B70D30-8D47-4E31-86BF-06A1208E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83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84F7A-8446-491D-ABAA-1FF85619D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Demonstrator -- Technical </a:t>
            </a:r>
            <a:r>
              <a:rPr lang="de-DE" dirty="0" err="1"/>
              <a:t>details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2735AE-DC6E-4CE3-90FB-FB236AA34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Technology demonstrator for 25Gbps+ data handling (for L0Global/PFM and </a:t>
            </a:r>
            <a:r>
              <a:rPr lang="en-GB" dirty="0" err="1"/>
              <a:t>fFEX</a:t>
            </a:r>
            <a:r>
              <a:rPr lang="en-GB" dirty="0"/>
              <a:t> module development)</a:t>
            </a:r>
          </a:p>
          <a:p>
            <a:pPr marL="0" indent="0">
              <a:buNone/>
            </a:pPr>
            <a:r>
              <a:rPr lang="en-GB" dirty="0"/>
              <a:t>Results in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https://cds.cern.ch/record/2747012/files/ATL-DAQ-PROC-2020-028.pdf</a:t>
            </a:r>
            <a:br>
              <a:rPr lang="en-GB" dirty="0"/>
            </a:br>
            <a:r>
              <a:rPr lang="en-GB" dirty="0"/>
              <a:t>including eye diagrams for </a:t>
            </a:r>
            <a:r>
              <a:rPr lang="en-GB" dirty="0" err="1"/>
              <a:t>Samtec</a:t>
            </a:r>
            <a:r>
              <a:rPr lang="en-GB" dirty="0"/>
              <a:t> device</a:t>
            </a:r>
          </a:p>
          <a:p>
            <a:r>
              <a:rPr lang="en-GB" dirty="0"/>
              <a:t>FPGA: XCVU9P-L2FLGA2577E</a:t>
            </a:r>
          </a:p>
          <a:p>
            <a:r>
              <a:rPr lang="en-GB" dirty="0" err="1"/>
              <a:t>Opto</a:t>
            </a:r>
            <a:r>
              <a:rPr lang="en-GB" dirty="0"/>
              <a:t> transceiver </a:t>
            </a:r>
            <a:r>
              <a:rPr lang="en-GB" dirty="0" err="1"/>
              <a:t>Samtec</a:t>
            </a:r>
            <a:r>
              <a:rPr lang="en-GB" dirty="0"/>
              <a:t> 4+4channels: ECUO-B04-28-025-0-5-1-1-01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E7AD97-6FEF-487B-B912-50B8B7114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B70D30-8D47-4E31-86BF-06A1208E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0256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Bildschirmpräsentation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Larissa-Design</vt:lpstr>
      <vt:lpstr>fFEX -- Technical details</vt:lpstr>
      <vt:lpstr>Demonstrator -- Technical details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1310</cp:revision>
  <cp:lastPrinted>2020-03-10T13:48:57Z</cp:lastPrinted>
  <dcterms:created xsi:type="dcterms:W3CDTF">2009-12-08T11:59:40Z</dcterms:created>
  <dcterms:modified xsi:type="dcterms:W3CDTF">2021-10-13T14:18:45Z</dcterms:modified>
</cp:coreProperties>
</file>