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0" r:id="rId2"/>
    <p:sldId id="256" r:id="rId3"/>
    <p:sldId id="257" r:id="rId4"/>
    <p:sldId id="304" r:id="rId5"/>
    <p:sldId id="303" r:id="rId6"/>
    <p:sldId id="302" r:id="rId7"/>
    <p:sldId id="305" r:id="rId8"/>
    <p:sldId id="299" r:id="rId9"/>
    <p:sldId id="306" r:id="rId10"/>
    <p:sldId id="309" r:id="rId11"/>
    <p:sldId id="308" r:id="rId12"/>
    <p:sldId id="310" r:id="rId13"/>
    <p:sldId id="311" r:id="rId14"/>
    <p:sldId id="313" r:id="rId15"/>
    <p:sldId id="265" r:id="rId16"/>
    <p:sldId id="259" r:id="rId17"/>
  </p:sldIdLst>
  <p:sldSz cx="9144000" cy="6858000" type="screen4x3"/>
  <p:notesSz cx="67833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1BF"/>
    <a:srgbClr val="0AFC44"/>
    <a:srgbClr val="FF9966"/>
    <a:srgbClr val="07B97E"/>
    <a:srgbClr val="D703DC"/>
    <a:srgbClr val="FF9900"/>
    <a:srgbClr val="0CB428"/>
    <a:srgbClr val="F181D1"/>
    <a:srgbClr val="8CE6A1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83" autoAdjust="0"/>
  </p:normalViewPr>
  <p:slideViewPr>
    <p:cSldViewPr>
      <p:cViewPr varScale="1">
        <p:scale>
          <a:sx n="62" d="100"/>
          <a:sy n="62" d="100"/>
        </p:scale>
        <p:origin x="5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9943" cy="496253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865" y="2"/>
            <a:ext cx="2939943" cy="496253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802"/>
            <a:ext cx="2939943" cy="49625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865" y="9428802"/>
            <a:ext cx="2939943" cy="49625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2353" y="3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06.10.2021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8" tIns="45279" rIns="90558" bIns="4527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339" y="4715156"/>
            <a:ext cx="5426710" cy="4466987"/>
          </a:xfrm>
          <a:prstGeom prst="rect">
            <a:avLst/>
          </a:prstGeom>
        </p:spPr>
        <p:txBody>
          <a:bodyPr vert="horz" lIns="90558" tIns="45279" rIns="90558" bIns="4527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2353" y="9428585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0080ec3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0080ec3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0080ec34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0080ec34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f69f32da4f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f69f32da4f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51078" y="-288711"/>
            <a:ext cx="6485816" cy="1518048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49" name="Body Level One…"/>
          <p:cNvSpPr txBox="1">
            <a:spLocks noGrp="1"/>
          </p:cNvSpPr>
          <p:nvPr>
            <p:ph type="body" idx="1"/>
          </p:nvPr>
        </p:nvSpPr>
        <p:spPr>
          <a:xfrm>
            <a:off x="669727" y="961245"/>
            <a:ext cx="7804547" cy="528060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18208" y="6644079"/>
            <a:ext cx="239245" cy="22802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259050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hyperlink" Target="https://indico.cern.ch/event/566584/contributions/2289233/attachments/1352987/2043409/LATOME_xFEX_protocols_rev0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ndico.cern.ch/event/867020/contributions/3726150/attachments/2003030/3344387/ffex_status.pdf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566E6-DFEB-452D-A39F-E30230DC3E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fFEX / </a:t>
            </a:r>
            <a:r>
              <a:rPr lang="de-DE"/>
              <a:t>overview</a:t>
            </a:r>
            <a:endParaRPr lang="en-GB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7987DA-23E7-41D1-BB9D-884FC8D3F5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Adrian / Julian / </a:t>
            </a:r>
            <a:r>
              <a:rPr lang="de-DE" u="sng" dirty="0"/>
              <a:t>Uli</a:t>
            </a:r>
            <a:br>
              <a:rPr lang="de-DE" u="sng" dirty="0"/>
            </a:br>
            <a:r>
              <a:rPr lang="de-DE" dirty="0" err="1"/>
              <a:t>for</a:t>
            </a:r>
            <a:r>
              <a:rPr lang="de-DE" dirty="0"/>
              <a:t> Mainz </a:t>
            </a:r>
            <a:r>
              <a:rPr lang="de-DE" dirty="0" err="1"/>
              <a:t>fFEXers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BEB168-AEF7-47B7-90EA-A063FD4B7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C68DAB-0CFF-4C28-9968-9978BC532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86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6A04A-59FC-4A32-96CC-213FE260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978B-87EA-4CDD-B8D6-525E149E7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Equivalent to half a </a:t>
            </a:r>
            <a:r>
              <a:rPr lang="en-GB" dirty="0" err="1"/>
              <a:t>jFEX</a:t>
            </a:r>
            <a:r>
              <a:rPr lang="en-GB" dirty="0"/>
              <a:t>, with higher speed links…</a:t>
            </a:r>
            <a:br>
              <a:rPr lang="en-GB" dirty="0"/>
            </a:br>
            <a:r>
              <a:rPr lang="en-GB" dirty="0"/>
              <a:t>   … as explored on U. Mainz L0Global/</a:t>
            </a:r>
            <a:r>
              <a:rPr lang="en-GB" dirty="0" err="1"/>
              <a:t>fFEX</a:t>
            </a:r>
            <a:r>
              <a:rPr lang="en-GB" dirty="0"/>
              <a:t> technology demonstrator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36604-BBDF-4CC6-A577-E9CCAECD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2E994C-4E79-494F-93D6-EFD53248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148FDB-0D3D-47D3-88A3-35599062D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16884"/>
            <a:ext cx="4739517" cy="444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140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6A04A-59FC-4A32-96CC-213FE260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work in progress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978B-87EA-4CDD-B8D6-525E149E7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 on </a:t>
            </a:r>
          </a:p>
          <a:p>
            <a:pPr lvl="1"/>
            <a:r>
              <a:rPr lang="en-US" dirty="0"/>
              <a:t>Module design</a:t>
            </a:r>
          </a:p>
          <a:p>
            <a:pPr lvl="2"/>
            <a:r>
              <a:rPr lang="en-US" dirty="0"/>
              <a:t>block diagram level</a:t>
            </a:r>
          </a:p>
          <a:p>
            <a:pPr lvl="2"/>
            <a:r>
              <a:rPr lang="en-US" dirty="0"/>
              <a:t>some detailed design: </a:t>
            </a:r>
            <a:r>
              <a:rPr lang="en-US" dirty="0" err="1"/>
              <a:t>jFEX</a:t>
            </a:r>
            <a:r>
              <a:rPr lang="en-US" dirty="0"/>
              <a:t>/L1Topo building blocks</a:t>
            </a:r>
          </a:p>
          <a:p>
            <a:pPr lvl="1"/>
            <a:r>
              <a:rPr lang="en-US" dirty="0"/>
              <a:t>Documentation </a:t>
            </a:r>
          </a:p>
          <a:p>
            <a:pPr lvl="2"/>
            <a:r>
              <a:rPr lang="en-US" dirty="0"/>
              <a:t>Interfaces !!!!</a:t>
            </a:r>
          </a:p>
          <a:p>
            <a:pPr lvl="2"/>
            <a:r>
              <a:rPr lang="en-US" dirty="0"/>
              <a:t>Iterate on </a:t>
            </a:r>
            <a:r>
              <a:rPr lang="en-US" dirty="0" err="1"/>
              <a:t>LAr</a:t>
            </a:r>
            <a:r>
              <a:rPr lang="en-US" dirty="0"/>
              <a:t>/</a:t>
            </a:r>
            <a:r>
              <a:rPr lang="en-US" dirty="0" err="1"/>
              <a:t>fFEX</a:t>
            </a:r>
            <a:r>
              <a:rPr lang="en-US" dirty="0"/>
              <a:t> mapping</a:t>
            </a:r>
          </a:p>
          <a:p>
            <a:pPr lvl="2"/>
            <a:r>
              <a:rPr lang="en-US" dirty="0"/>
              <a:t>Aim at participation in link/protocol test activities</a:t>
            </a:r>
          </a:p>
          <a:p>
            <a:pPr lvl="2"/>
            <a:r>
              <a:rPr lang="en-US"/>
              <a:t>Energy </a:t>
            </a:r>
            <a:r>
              <a:rPr lang="en-US" dirty="0"/>
              <a:t>encoding : 11-bit, multi-linear (see below)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36604-BBDF-4CC6-A577-E9CCAECD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2E994C-4E79-494F-93D6-EFD53248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22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0" y="857250"/>
            <a:ext cx="9144000" cy="572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s"/>
              <a:t> fFEX encoding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105950" y="1674324"/>
            <a:ext cx="9038050" cy="485101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●"/>
            </a:pPr>
            <a:r>
              <a:rPr lang="en-GB" sz="1600" dirty="0">
                <a:solidFill>
                  <a:schemeClr val="dk1"/>
                </a:solidFill>
              </a:rPr>
              <a:t>Information of cell E</a:t>
            </a:r>
            <a:r>
              <a:rPr lang="en-GB" sz="1600" baseline="-25000" dirty="0">
                <a:solidFill>
                  <a:schemeClr val="dk1"/>
                </a:solidFill>
              </a:rPr>
              <a:t>T</a:t>
            </a:r>
            <a:r>
              <a:rPr lang="en-GB" sz="1600" dirty="0">
                <a:solidFill>
                  <a:schemeClr val="dk1"/>
                </a:solidFill>
              </a:rPr>
              <a:t> transmitted between </a:t>
            </a:r>
            <a:r>
              <a:rPr lang="en-GB" sz="1600" dirty="0" err="1">
                <a:solidFill>
                  <a:schemeClr val="dk1"/>
                </a:solidFill>
              </a:rPr>
              <a:t>LAr</a:t>
            </a:r>
            <a:r>
              <a:rPr lang="en-GB" sz="1600" dirty="0">
                <a:solidFill>
                  <a:schemeClr val="dk1"/>
                </a:solidFill>
              </a:rPr>
              <a:t> →</a:t>
            </a:r>
            <a:r>
              <a:rPr lang="en-GB" sz="1600" dirty="0" err="1">
                <a:solidFill>
                  <a:schemeClr val="dk1"/>
                </a:solidFill>
              </a:rPr>
              <a:t>fFEX</a:t>
            </a:r>
            <a:endParaRPr lang="en-GB" sz="1600" dirty="0">
              <a:solidFill>
                <a:schemeClr val="dk1"/>
              </a:solidFill>
            </a:endParaRP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●"/>
            </a:pPr>
            <a:r>
              <a:rPr lang="en-GB" sz="1600" dirty="0">
                <a:solidFill>
                  <a:schemeClr val="dk1"/>
                </a:solidFill>
              </a:rPr>
              <a:t>Multilinear encoding scheme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n-GB" sz="1600" dirty="0">
                <a:solidFill>
                  <a:schemeClr val="dk1"/>
                </a:solidFill>
              </a:rPr>
              <a:t>Independent for each detector region (EMEC, HEC, </a:t>
            </a:r>
            <a:r>
              <a:rPr lang="en-GB" sz="1600" dirty="0" err="1">
                <a:solidFill>
                  <a:schemeClr val="dk1"/>
                </a:solidFill>
              </a:rPr>
              <a:t>FCal</a:t>
            </a:r>
            <a:r>
              <a:rPr lang="en-GB" sz="1600" dirty="0">
                <a:solidFill>
                  <a:schemeClr val="dk1"/>
                </a:solidFill>
              </a:rPr>
              <a:t>)</a:t>
            </a:r>
          </a:p>
          <a:p>
            <a:pPr marL="1371600" lvl="2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■"/>
            </a:pPr>
            <a:r>
              <a:rPr lang="en-GB" sz="1600" dirty="0">
                <a:solidFill>
                  <a:schemeClr val="dk1"/>
                </a:solidFill>
              </a:rPr>
              <a:t>Separating between some layers also considered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n-GB" sz="1600" dirty="0">
                <a:solidFill>
                  <a:schemeClr val="dk1"/>
                </a:solidFill>
              </a:rPr>
              <a:t>Cover a large energy range (maximum ~500 GeV)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n-GB" sz="1600" dirty="0">
                <a:solidFill>
                  <a:schemeClr val="dk1"/>
                </a:solidFill>
              </a:rPr>
              <a:t>Include negative energy values </a:t>
            </a:r>
          </a:p>
          <a:p>
            <a:pPr marL="1371600" lvl="2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■"/>
            </a:pPr>
            <a:r>
              <a:rPr lang="en-GB" sz="1600" dirty="0">
                <a:solidFill>
                  <a:schemeClr val="dk1"/>
                </a:solidFill>
              </a:rPr>
              <a:t>Level of PU noise used to estimate the minimum energy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n-GB" sz="1600" dirty="0">
                <a:solidFill>
                  <a:schemeClr val="dk1"/>
                </a:solidFill>
              </a:rPr>
              <a:t>Minimum granularity comparable to the electronics noise</a:t>
            </a:r>
          </a:p>
          <a:p>
            <a:pPr marL="1371600" lvl="2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■"/>
            </a:pPr>
            <a:r>
              <a:rPr lang="en-GB" sz="1600" dirty="0">
                <a:solidFill>
                  <a:schemeClr val="dk1"/>
                </a:solidFill>
              </a:rPr>
              <a:t>Energy range size of other linear regions proportional to the minimum</a:t>
            </a:r>
          </a:p>
          <a:p>
            <a:pPr marL="457200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●"/>
            </a:pPr>
            <a:r>
              <a:rPr lang="en-GB" sz="1600" dirty="0">
                <a:solidFill>
                  <a:schemeClr val="dk1"/>
                </a:solidFill>
              </a:rPr>
              <a:t>Optimisation of the scheme ongoing</a:t>
            </a:r>
          </a:p>
          <a:p>
            <a:pPr marL="914400" lvl="1" indent="-3302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Char char="○"/>
            </a:pPr>
            <a:r>
              <a:rPr lang="en-GB" sz="1500" dirty="0">
                <a:solidFill>
                  <a:schemeClr val="dk1"/>
                </a:solidFill>
              </a:rPr>
              <a:t>Figure of merit used is the ratio between the stochastic error after/before encoding </a:t>
            </a:r>
          </a:p>
          <a:p>
            <a:pPr marL="914400" lvl="1" indent="-323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500"/>
              <a:buChar char="○"/>
            </a:pPr>
            <a:r>
              <a:rPr lang="en-GB" sz="1500" dirty="0">
                <a:solidFill>
                  <a:schemeClr val="dk1"/>
                </a:solidFill>
              </a:rPr>
              <a:t>Number of linear regions and their size are the variables to optimise</a:t>
            </a:r>
          </a:p>
          <a:p>
            <a:pPr marL="914400" lvl="1" indent="-32385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500"/>
              <a:buChar char="○"/>
            </a:pPr>
            <a:endParaRPr lang="en-GB" sz="1600" dirty="0">
              <a:solidFill>
                <a:schemeClr val="dk1"/>
              </a:solidFill>
            </a:endParaRPr>
          </a:p>
          <a:p>
            <a:pPr marL="91440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GB" sz="1600" dirty="0">
                <a:sym typeface="Wingdings" panose="05000000000000000000" pitchFamily="2" charset="2"/>
              </a:rPr>
              <a:t>   ‘Keep it simple, but don‘t compromise on physics performance’</a:t>
            </a:r>
            <a:endParaRPr lang="en-GB" sz="1600" dirty="0"/>
          </a:p>
          <a:p>
            <a:pPr marL="91440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GB" sz="1600" dirty="0"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350" y="60007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" smtClean="0"/>
              <a:pPr algn="r"/>
              <a:t>12</a:t>
            </a:fld>
            <a:endParaRPr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0" y="188640"/>
            <a:ext cx="9144000" cy="124131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s" dirty="0"/>
              <a:t> fFEX encoding example: EMEC 1 scheme (6 linear regions)</a:t>
            </a:r>
            <a:endParaRPr dirty="0"/>
          </a:p>
        </p:txBody>
      </p:sp>
      <p:graphicFrame>
        <p:nvGraphicFramePr>
          <p:cNvPr id="62" name="Google Shape;62;p14"/>
          <p:cNvGraphicFramePr/>
          <p:nvPr/>
        </p:nvGraphicFramePr>
        <p:xfrm>
          <a:off x="116225" y="1526225"/>
          <a:ext cx="4343400" cy="402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Code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Energy range in 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MeV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Range size in MeV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0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No data available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&lt; -5000 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[-5000, -4984)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solidFill>
                          <a:srgbClr val="00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251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[-1016,-1000)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252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[-1000, -996)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4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751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[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996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100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0)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4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C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752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[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100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0, 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1016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776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dirty="0">
                          <a:latin typeface="Lora"/>
                          <a:ea typeface="Lora"/>
                          <a:cs typeface="Lora"/>
                          <a:sym typeface="Lora"/>
                        </a:rPr>
                        <a:t>[1384, 1400)</a:t>
                      </a:r>
                      <a:endParaRPr sz="1000" b="1" dirty="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 dirty="0">
                          <a:latin typeface="Lora"/>
                          <a:ea typeface="Lora"/>
                          <a:cs typeface="Lora"/>
                          <a:sym typeface="Lora"/>
                        </a:rPr>
                        <a:t>16</a:t>
                      </a:r>
                      <a:endParaRPr sz="1000" b="1" dirty="0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63" name="Google Shape;63;p14"/>
          <p:cNvGraphicFramePr/>
          <p:nvPr/>
        </p:nvGraphicFramePr>
        <p:xfrm>
          <a:off x="4572000" y="1526225"/>
          <a:ext cx="4343400" cy="4023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5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8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Code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Energy range in 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MeV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Range size in MeV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777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[1400, 1464)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64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solidFill>
                          <a:srgbClr val="000000"/>
                        </a:solidFill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1231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solidFill>
                            <a:schemeClr val="dk1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[30456, 30520)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64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2C4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1232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[30520, 30776)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256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1676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[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144184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, 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14444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0)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256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1677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[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14444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0, 14</a:t>
                      </a: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5464</a:t>
                      </a:r>
                      <a:r>
                        <a:rPr lang="es" sz="1000" b="1">
                          <a:solidFill>
                            <a:srgbClr val="000000"/>
                          </a:solidFill>
                          <a:latin typeface="Lora"/>
                          <a:ea typeface="Lora"/>
                          <a:cs typeface="Lora"/>
                          <a:sym typeface="Lora"/>
                        </a:rPr>
                        <a:t>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1024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...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2041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[517176, 518200)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1024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2042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&gt; 518200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Rest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Reserved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Lora"/>
                          <a:ea typeface="Lora"/>
                          <a:cs typeface="Lora"/>
                          <a:sym typeface="Lora"/>
                        </a:rPr>
                        <a:t>-</a:t>
                      </a:r>
                      <a:endParaRPr sz="1000" b="1">
                        <a:latin typeface="Lora"/>
                        <a:ea typeface="Lora"/>
                        <a:cs typeface="Lora"/>
                        <a:sym typeface="Lora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4" name="Google Shape;64;p14"/>
          <p:cNvSpPr txBox="1">
            <a:spLocks noGrp="1"/>
          </p:cNvSpPr>
          <p:nvPr>
            <p:ph type="sldNum" idx="12"/>
          </p:nvPr>
        </p:nvSpPr>
        <p:spPr>
          <a:xfrm>
            <a:off x="8577207" y="58772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" smtClean="0"/>
              <a:pPr algn="r"/>
              <a:t>13</a:t>
            </a:fld>
            <a:endParaRPr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E0BACC1-988C-4003-813D-4CA63D4D0F74}"/>
              </a:ext>
            </a:extLst>
          </p:cNvPr>
          <p:cNvSpPr txBox="1"/>
          <p:nvPr/>
        </p:nvSpPr>
        <p:spPr>
          <a:xfrm>
            <a:off x="395536" y="5862068"/>
            <a:ext cx="8181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Simplifications and optimisation of the encoding scheme ongoing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0724E-983A-4F70-AF30-159A66CD2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  <a:endParaRPr lang="en-GB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A3E6B8-954D-4B86-842C-FB3E593FA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endParaRPr lang="de-DE" sz="4000" dirty="0"/>
          </a:p>
          <a:p>
            <a:pPr marL="0" indent="0" algn="ctr">
              <a:buNone/>
            </a:pPr>
            <a:r>
              <a:rPr lang="de-DE" sz="4000" dirty="0"/>
              <a:t>Backup</a:t>
            </a:r>
            <a:endParaRPr lang="en-GB" sz="40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4424CF-62B0-4C26-8715-2D627BEE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E49033-6B24-49F8-A045-7FB11DB42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19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7594" y="669028"/>
            <a:ext cx="1923901" cy="501460"/>
          </a:xfrm>
          <a:prstGeom prst="rect">
            <a:avLst/>
          </a:prstGeom>
        </p:spPr>
        <p:txBody>
          <a:bodyPr vert="horz" wrap="square" lIns="0" tIns="8930" rIns="0" bIns="0" rtlCol="0" anchor="ctr">
            <a:spAutoFit/>
          </a:bodyPr>
          <a:lstStyle/>
          <a:p>
            <a:pPr marL="8929">
              <a:spcBef>
                <a:spcPts val="70"/>
              </a:spcBef>
            </a:pPr>
            <a:r>
              <a:rPr spc="60" dirty="0"/>
              <a:t>Rates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357225" y="1632319"/>
            <a:ext cx="6428929" cy="4369296"/>
            <a:chOff x="1930275" y="2321520"/>
            <a:chExt cx="9143365" cy="6214110"/>
          </a:xfrm>
        </p:grpSpPr>
        <p:sp>
          <p:nvSpPr>
            <p:cNvPr id="4" name="object 4"/>
            <p:cNvSpPr/>
            <p:nvPr/>
          </p:nvSpPr>
          <p:spPr>
            <a:xfrm>
              <a:off x="1937895" y="2329140"/>
              <a:ext cx="9128125" cy="6198870"/>
            </a:xfrm>
            <a:custGeom>
              <a:avLst/>
              <a:gdLst/>
              <a:ahLst/>
              <a:cxnLst/>
              <a:rect l="l" t="t" r="r" b="b"/>
              <a:pathLst>
                <a:path w="9128125" h="6198870">
                  <a:moveTo>
                    <a:pt x="0" y="6198517"/>
                  </a:moveTo>
                  <a:lnTo>
                    <a:pt x="9127762" y="6198517"/>
                  </a:lnTo>
                  <a:lnTo>
                    <a:pt x="9127762" y="0"/>
                  </a:lnTo>
                  <a:lnTo>
                    <a:pt x="0" y="0"/>
                  </a:lnTo>
                  <a:lnTo>
                    <a:pt x="0" y="6198517"/>
                  </a:lnTo>
                  <a:close/>
                </a:path>
                <a:path w="9128125" h="6198870">
                  <a:moveTo>
                    <a:pt x="0" y="6198517"/>
                  </a:moveTo>
                  <a:lnTo>
                    <a:pt x="9127762" y="6198517"/>
                  </a:lnTo>
                  <a:lnTo>
                    <a:pt x="9127762" y="0"/>
                  </a:lnTo>
                  <a:lnTo>
                    <a:pt x="0" y="0"/>
                  </a:lnTo>
                  <a:lnTo>
                    <a:pt x="0" y="6198517"/>
                  </a:lnTo>
                  <a:close/>
                </a:path>
              </a:pathLst>
            </a:custGeom>
            <a:ln w="15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5" name="object 5"/>
            <p:cNvSpPr/>
            <p:nvPr/>
          </p:nvSpPr>
          <p:spPr>
            <a:xfrm>
              <a:off x="1937895" y="8527657"/>
              <a:ext cx="9128125" cy="0"/>
            </a:xfrm>
            <a:custGeom>
              <a:avLst/>
              <a:gdLst/>
              <a:ahLst/>
              <a:cxnLst/>
              <a:rect l="l" t="t" r="r" b="b"/>
              <a:pathLst>
                <a:path w="9128125">
                  <a:moveTo>
                    <a:pt x="0" y="0"/>
                  </a:moveTo>
                  <a:lnTo>
                    <a:pt x="0" y="0"/>
                  </a:lnTo>
                  <a:lnTo>
                    <a:pt x="91279" y="0"/>
                  </a:lnTo>
                  <a:lnTo>
                    <a:pt x="182556" y="0"/>
                  </a:lnTo>
                  <a:lnTo>
                    <a:pt x="273833" y="0"/>
                  </a:lnTo>
                  <a:lnTo>
                    <a:pt x="365110" y="0"/>
                  </a:lnTo>
                  <a:lnTo>
                    <a:pt x="456389" y="0"/>
                  </a:lnTo>
                  <a:lnTo>
                    <a:pt x="547666" y="0"/>
                  </a:lnTo>
                  <a:lnTo>
                    <a:pt x="638943" y="0"/>
                  </a:lnTo>
                  <a:lnTo>
                    <a:pt x="730222" y="0"/>
                  </a:lnTo>
                  <a:lnTo>
                    <a:pt x="821499" y="0"/>
                  </a:lnTo>
                  <a:lnTo>
                    <a:pt x="912772" y="0"/>
                  </a:lnTo>
                  <a:lnTo>
                    <a:pt x="1004061" y="0"/>
                  </a:lnTo>
                  <a:lnTo>
                    <a:pt x="1095330" y="0"/>
                  </a:lnTo>
                  <a:lnTo>
                    <a:pt x="1186619" y="0"/>
                  </a:lnTo>
                  <a:lnTo>
                    <a:pt x="1277888" y="0"/>
                  </a:lnTo>
                  <a:lnTo>
                    <a:pt x="1369157" y="0"/>
                  </a:lnTo>
                  <a:lnTo>
                    <a:pt x="1460446" y="0"/>
                  </a:lnTo>
                  <a:lnTo>
                    <a:pt x="1551715" y="0"/>
                  </a:lnTo>
                  <a:lnTo>
                    <a:pt x="1643004" y="0"/>
                  </a:lnTo>
                  <a:lnTo>
                    <a:pt x="1734273" y="0"/>
                  </a:lnTo>
                  <a:lnTo>
                    <a:pt x="1825562" y="0"/>
                  </a:lnTo>
                  <a:lnTo>
                    <a:pt x="1916831" y="0"/>
                  </a:lnTo>
                  <a:lnTo>
                    <a:pt x="2008100" y="0"/>
                  </a:lnTo>
                  <a:lnTo>
                    <a:pt x="2099389" y="0"/>
                  </a:lnTo>
                  <a:lnTo>
                    <a:pt x="2190658" y="0"/>
                  </a:lnTo>
                  <a:lnTo>
                    <a:pt x="2281947" y="0"/>
                  </a:lnTo>
                  <a:lnTo>
                    <a:pt x="2373216" y="0"/>
                  </a:lnTo>
                  <a:lnTo>
                    <a:pt x="2464505" y="0"/>
                  </a:lnTo>
                  <a:lnTo>
                    <a:pt x="2555774" y="0"/>
                  </a:lnTo>
                  <a:lnTo>
                    <a:pt x="2647043" y="0"/>
                  </a:lnTo>
                  <a:lnTo>
                    <a:pt x="2738332" y="0"/>
                  </a:lnTo>
                  <a:lnTo>
                    <a:pt x="2829601" y="0"/>
                  </a:lnTo>
                  <a:lnTo>
                    <a:pt x="2920890" y="0"/>
                  </a:lnTo>
                  <a:lnTo>
                    <a:pt x="3012159" y="0"/>
                  </a:lnTo>
                  <a:lnTo>
                    <a:pt x="3103448" y="0"/>
                  </a:lnTo>
                  <a:lnTo>
                    <a:pt x="3194717" y="0"/>
                  </a:lnTo>
                  <a:lnTo>
                    <a:pt x="3286006" y="0"/>
                  </a:lnTo>
                  <a:lnTo>
                    <a:pt x="3377275" y="0"/>
                  </a:lnTo>
                  <a:lnTo>
                    <a:pt x="3468544" y="0"/>
                  </a:lnTo>
                  <a:lnTo>
                    <a:pt x="3559833" y="0"/>
                  </a:lnTo>
                  <a:lnTo>
                    <a:pt x="3651102" y="0"/>
                  </a:lnTo>
                  <a:lnTo>
                    <a:pt x="3742391" y="0"/>
                  </a:lnTo>
                  <a:lnTo>
                    <a:pt x="3833660" y="0"/>
                  </a:lnTo>
                  <a:lnTo>
                    <a:pt x="3924949" y="0"/>
                  </a:lnTo>
                  <a:lnTo>
                    <a:pt x="4016218" y="0"/>
                  </a:lnTo>
                  <a:lnTo>
                    <a:pt x="4107487" y="0"/>
                  </a:lnTo>
                  <a:lnTo>
                    <a:pt x="4198776" y="0"/>
                  </a:lnTo>
                  <a:lnTo>
                    <a:pt x="4290045" y="0"/>
                  </a:lnTo>
                  <a:lnTo>
                    <a:pt x="4381335" y="0"/>
                  </a:lnTo>
                  <a:lnTo>
                    <a:pt x="4472604" y="0"/>
                  </a:lnTo>
                  <a:lnTo>
                    <a:pt x="4563893" y="0"/>
                  </a:lnTo>
                  <a:lnTo>
                    <a:pt x="4655162" y="0"/>
                  </a:lnTo>
                  <a:lnTo>
                    <a:pt x="4746431" y="0"/>
                  </a:lnTo>
                  <a:lnTo>
                    <a:pt x="4837720" y="0"/>
                  </a:lnTo>
                  <a:lnTo>
                    <a:pt x="4928989" y="0"/>
                  </a:lnTo>
                  <a:lnTo>
                    <a:pt x="5020278" y="0"/>
                  </a:lnTo>
                  <a:lnTo>
                    <a:pt x="5111547" y="0"/>
                  </a:lnTo>
                  <a:lnTo>
                    <a:pt x="5202836" y="0"/>
                  </a:lnTo>
                  <a:lnTo>
                    <a:pt x="5294105" y="0"/>
                  </a:lnTo>
                  <a:lnTo>
                    <a:pt x="5385374" y="0"/>
                  </a:lnTo>
                  <a:lnTo>
                    <a:pt x="5476663" y="0"/>
                  </a:lnTo>
                  <a:lnTo>
                    <a:pt x="5567932" y="0"/>
                  </a:lnTo>
                  <a:lnTo>
                    <a:pt x="5659221" y="0"/>
                  </a:lnTo>
                  <a:lnTo>
                    <a:pt x="5750490" y="0"/>
                  </a:lnTo>
                  <a:lnTo>
                    <a:pt x="5841779" y="0"/>
                  </a:lnTo>
                  <a:lnTo>
                    <a:pt x="5933048" y="0"/>
                  </a:lnTo>
                  <a:lnTo>
                    <a:pt x="6024317" y="0"/>
                  </a:lnTo>
                  <a:lnTo>
                    <a:pt x="6115606" y="0"/>
                  </a:lnTo>
                  <a:lnTo>
                    <a:pt x="6206875" y="0"/>
                  </a:lnTo>
                  <a:lnTo>
                    <a:pt x="6298164" y="0"/>
                  </a:lnTo>
                  <a:lnTo>
                    <a:pt x="6389433" y="0"/>
                  </a:lnTo>
                  <a:lnTo>
                    <a:pt x="6480722" y="0"/>
                  </a:lnTo>
                  <a:lnTo>
                    <a:pt x="6571991" y="0"/>
                  </a:lnTo>
                  <a:lnTo>
                    <a:pt x="6663280" y="0"/>
                  </a:lnTo>
                  <a:lnTo>
                    <a:pt x="6754549" y="0"/>
                  </a:lnTo>
                  <a:lnTo>
                    <a:pt x="6845818" y="0"/>
                  </a:lnTo>
                  <a:lnTo>
                    <a:pt x="6937107" y="0"/>
                  </a:lnTo>
                  <a:lnTo>
                    <a:pt x="7028376" y="0"/>
                  </a:lnTo>
                  <a:lnTo>
                    <a:pt x="7119665" y="0"/>
                  </a:lnTo>
                  <a:lnTo>
                    <a:pt x="7210934" y="0"/>
                  </a:lnTo>
                  <a:lnTo>
                    <a:pt x="7302223" y="0"/>
                  </a:lnTo>
                  <a:lnTo>
                    <a:pt x="7393492" y="0"/>
                  </a:lnTo>
                  <a:lnTo>
                    <a:pt x="7484761" y="0"/>
                  </a:lnTo>
                  <a:lnTo>
                    <a:pt x="7576050" y="0"/>
                  </a:lnTo>
                  <a:lnTo>
                    <a:pt x="7667319" y="0"/>
                  </a:lnTo>
                  <a:lnTo>
                    <a:pt x="7758608" y="0"/>
                  </a:lnTo>
                  <a:lnTo>
                    <a:pt x="7849877" y="0"/>
                  </a:lnTo>
                  <a:lnTo>
                    <a:pt x="7941166" y="0"/>
                  </a:lnTo>
                  <a:lnTo>
                    <a:pt x="8032435" y="0"/>
                  </a:lnTo>
                  <a:lnTo>
                    <a:pt x="8123704" y="0"/>
                  </a:lnTo>
                  <a:lnTo>
                    <a:pt x="8214993" y="0"/>
                  </a:lnTo>
                  <a:lnTo>
                    <a:pt x="8306262" y="0"/>
                  </a:lnTo>
                  <a:lnTo>
                    <a:pt x="8397551" y="0"/>
                  </a:lnTo>
                  <a:lnTo>
                    <a:pt x="8488820" y="0"/>
                  </a:lnTo>
                  <a:lnTo>
                    <a:pt x="8580110" y="0"/>
                  </a:lnTo>
                  <a:lnTo>
                    <a:pt x="8671378" y="0"/>
                  </a:lnTo>
                  <a:lnTo>
                    <a:pt x="8762647" y="0"/>
                  </a:lnTo>
                  <a:lnTo>
                    <a:pt x="8853937" y="0"/>
                  </a:lnTo>
                  <a:lnTo>
                    <a:pt x="8945206" y="0"/>
                  </a:lnTo>
                  <a:lnTo>
                    <a:pt x="9036495" y="0"/>
                  </a:lnTo>
                  <a:lnTo>
                    <a:pt x="9127764" y="0"/>
                  </a:lnTo>
                </a:path>
              </a:pathLst>
            </a:custGeom>
            <a:ln w="15094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6" name="object 6"/>
            <p:cNvSpPr/>
            <p:nvPr/>
          </p:nvSpPr>
          <p:spPr>
            <a:xfrm>
              <a:off x="1937895" y="8520111"/>
              <a:ext cx="9128125" cy="15240"/>
            </a:xfrm>
            <a:custGeom>
              <a:avLst/>
              <a:gdLst/>
              <a:ahLst/>
              <a:cxnLst/>
              <a:rect l="l" t="t" r="r" b="b"/>
              <a:pathLst>
                <a:path w="9128125" h="15240">
                  <a:moveTo>
                    <a:pt x="0" y="15094"/>
                  </a:moveTo>
                  <a:lnTo>
                    <a:pt x="9127764" y="15094"/>
                  </a:lnTo>
                  <a:lnTo>
                    <a:pt x="9127764" y="0"/>
                  </a:lnTo>
                  <a:lnTo>
                    <a:pt x="0" y="0"/>
                  </a:lnTo>
                  <a:lnTo>
                    <a:pt x="0" y="150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7" name="object 7"/>
            <p:cNvSpPr/>
            <p:nvPr/>
          </p:nvSpPr>
          <p:spPr>
            <a:xfrm>
              <a:off x="1937895" y="8341703"/>
              <a:ext cx="9128125" cy="186055"/>
            </a:xfrm>
            <a:custGeom>
              <a:avLst/>
              <a:gdLst/>
              <a:ahLst/>
              <a:cxnLst/>
              <a:rect l="l" t="t" r="r" b="b"/>
              <a:pathLst>
                <a:path w="9128125" h="186054">
                  <a:moveTo>
                    <a:pt x="0" y="0"/>
                  </a:moveTo>
                  <a:lnTo>
                    <a:pt x="0" y="185955"/>
                  </a:lnTo>
                </a:path>
                <a:path w="9128125" h="186054">
                  <a:moveTo>
                    <a:pt x="182556" y="92977"/>
                  </a:moveTo>
                  <a:lnTo>
                    <a:pt x="182556" y="185955"/>
                  </a:lnTo>
                </a:path>
                <a:path w="9128125" h="186054">
                  <a:moveTo>
                    <a:pt x="365110" y="92977"/>
                  </a:moveTo>
                  <a:lnTo>
                    <a:pt x="365110" y="185955"/>
                  </a:lnTo>
                </a:path>
                <a:path w="9128125" h="186054">
                  <a:moveTo>
                    <a:pt x="547666" y="92977"/>
                  </a:moveTo>
                  <a:lnTo>
                    <a:pt x="547666" y="185955"/>
                  </a:lnTo>
                </a:path>
                <a:path w="9128125" h="186054">
                  <a:moveTo>
                    <a:pt x="730222" y="92977"/>
                  </a:moveTo>
                  <a:lnTo>
                    <a:pt x="730222" y="185955"/>
                  </a:lnTo>
                </a:path>
                <a:path w="9128125" h="186054">
                  <a:moveTo>
                    <a:pt x="912772" y="0"/>
                  </a:moveTo>
                  <a:lnTo>
                    <a:pt x="912772" y="185955"/>
                  </a:lnTo>
                </a:path>
                <a:path w="9128125" h="186054">
                  <a:moveTo>
                    <a:pt x="1095330" y="92977"/>
                  </a:moveTo>
                  <a:lnTo>
                    <a:pt x="1095330" y="185955"/>
                  </a:lnTo>
                </a:path>
                <a:path w="9128125" h="186054">
                  <a:moveTo>
                    <a:pt x="1277888" y="92977"/>
                  </a:moveTo>
                  <a:lnTo>
                    <a:pt x="1277888" y="185955"/>
                  </a:lnTo>
                </a:path>
                <a:path w="9128125" h="186054">
                  <a:moveTo>
                    <a:pt x="1460446" y="92977"/>
                  </a:moveTo>
                  <a:lnTo>
                    <a:pt x="1460446" y="185955"/>
                  </a:lnTo>
                </a:path>
                <a:path w="9128125" h="186054">
                  <a:moveTo>
                    <a:pt x="1643004" y="92977"/>
                  </a:moveTo>
                  <a:lnTo>
                    <a:pt x="1643004" y="185955"/>
                  </a:lnTo>
                </a:path>
                <a:path w="9128125" h="186054">
                  <a:moveTo>
                    <a:pt x="1825562" y="0"/>
                  </a:moveTo>
                  <a:lnTo>
                    <a:pt x="1825562" y="185955"/>
                  </a:lnTo>
                </a:path>
                <a:path w="9128125" h="186054">
                  <a:moveTo>
                    <a:pt x="2008100" y="92977"/>
                  </a:moveTo>
                  <a:lnTo>
                    <a:pt x="2008100" y="185955"/>
                  </a:lnTo>
                </a:path>
                <a:path w="9128125" h="186054">
                  <a:moveTo>
                    <a:pt x="2190658" y="92977"/>
                  </a:moveTo>
                  <a:lnTo>
                    <a:pt x="2190658" y="185955"/>
                  </a:lnTo>
                </a:path>
                <a:path w="9128125" h="186054">
                  <a:moveTo>
                    <a:pt x="2373216" y="92977"/>
                  </a:moveTo>
                  <a:lnTo>
                    <a:pt x="2373216" y="185955"/>
                  </a:lnTo>
                </a:path>
                <a:path w="9128125" h="186054">
                  <a:moveTo>
                    <a:pt x="2555774" y="92977"/>
                  </a:moveTo>
                  <a:lnTo>
                    <a:pt x="2555774" y="185955"/>
                  </a:lnTo>
                </a:path>
                <a:path w="9128125" h="186054">
                  <a:moveTo>
                    <a:pt x="2738332" y="0"/>
                  </a:moveTo>
                  <a:lnTo>
                    <a:pt x="2738332" y="185955"/>
                  </a:lnTo>
                </a:path>
                <a:path w="9128125" h="186054">
                  <a:moveTo>
                    <a:pt x="2920890" y="92977"/>
                  </a:moveTo>
                  <a:lnTo>
                    <a:pt x="2920890" y="185955"/>
                  </a:lnTo>
                </a:path>
                <a:path w="9128125" h="186054">
                  <a:moveTo>
                    <a:pt x="3103448" y="92977"/>
                  </a:moveTo>
                  <a:lnTo>
                    <a:pt x="3103448" y="185955"/>
                  </a:lnTo>
                </a:path>
                <a:path w="9128125" h="186054">
                  <a:moveTo>
                    <a:pt x="3286006" y="92977"/>
                  </a:moveTo>
                  <a:lnTo>
                    <a:pt x="3286006" y="185955"/>
                  </a:lnTo>
                </a:path>
                <a:path w="9128125" h="186054">
                  <a:moveTo>
                    <a:pt x="3468544" y="92977"/>
                  </a:moveTo>
                  <a:lnTo>
                    <a:pt x="3468544" y="185955"/>
                  </a:lnTo>
                </a:path>
                <a:path w="9128125" h="186054">
                  <a:moveTo>
                    <a:pt x="3651102" y="0"/>
                  </a:moveTo>
                  <a:lnTo>
                    <a:pt x="3651102" y="185955"/>
                  </a:lnTo>
                </a:path>
                <a:path w="9128125" h="186054">
                  <a:moveTo>
                    <a:pt x="3833660" y="92977"/>
                  </a:moveTo>
                  <a:lnTo>
                    <a:pt x="3833660" y="185955"/>
                  </a:lnTo>
                </a:path>
                <a:path w="9128125" h="186054">
                  <a:moveTo>
                    <a:pt x="4016218" y="92977"/>
                  </a:moveTo>
                  <a:lnTo>
                    <a:pt x="4016218" y="185955"/>
                  </a:lnTo>
                </a:path>
                <a:path w="9128125" h="186054">
                  <a:moveTo>
                    <a:pt x="4198776" y="92977"/>
                  </a:moveTo>
                  <a:lnTo>
                    <a:pt x="4198776" y="185955"/>
                  </a:lnTo>
                </a:path>
                <a:path w="9128125" h="186054">
                  <a:moveTo>
                    <a:pt x="4381335" y="92977"/>
                  </a:moveTo>
                  <a:lnTo>
                    <a:pt x="4381335" y="185955"/>
                  </a:lnTo>
                </a:path>
                <a:path w="9128125" h="186054">
                  <a:moveTo>
                    <a:pt x="4563893" y="0"/>
                  </a:moveTo>
                  <a:lnTo>
                    <a:pt x="4563893" y="185955"/>
                  </a:lnTo>
                </a:path>
                <a:path w="9128125" h="186054">
                  <a:moveTo>
                    <a:pt x="4746431" y="92977"/>
                  </a:moveTo>
                  <a:lnTo>
                    <a:pt x="4746431" y="185955"/>
                  </a:lnTo>
                </a:path>
                <a:path w="9128125" h="186054">
                  <a:moveTo>
                    <a:pt x="4928989" y="92977"/>
                  </a:moveTo>
                  <a:lnTo>
                    <a:pt x="4928989" y="185955"/>
                  </a:lnTo>
                </a:path>
                <a:path w="9128125" h="186054">
                  <a:moveTo>
                    <a:pt x="5111547" y="92977"/>
                  </a:moveTo>
                  <a:lnTo>
                    <a:pt x="5111547" y="185955"/>
                  </a:lnTo>
                </a:path>
                <a:path w="9128125" h="186054">
                  <a:moveTo>
                    <a:pt x="5294105" y="92977"/>
                  </a:moveTo>
                  <a:lnTo>
                    <a:pt x="5294105" y="185955"/>
                  </a:lnTo>
                </a:path>
                <a:path w="9128125" h="186054">
                  <a:moveTo>
                    <a:pt x="5476663" y="0"/>
                  </a:moveTo>
                  <a:lnTo>
                    <a:pt x="5476663" y="185955"/>
                  </a:lnTo>
                </a:path>
                <a:path w="9128125" h="186054">
                  <a:moveTo>
                    <a:pt x="5659221" y="92977"/>
                  </a:moveTo>
                  <a:lnTo>
                    <a:pt x="5659221" y="185955"/>
                  </a:lnTo>
                </a:path>
                <a:path w="9128125" h="186054">
                  <a:moveTo>
                    <a:pt x="5841779" y="92977"/>
                  </a:moveTo>
                  <a:lnTo>
                    <a:pt x="5841779" y="185955"/>
                  </a:lnTo>
                </a:path>
                <a:path w="9128125" h="186054">
                  <a:moveTo>
                    <a:pt x="6024317" y="92977"/>
                  </a:moveTo>
                  <a:lnTo>
                    <a:pt x="6024317" y="185955"/>
                  </a:lnTo>
                </a:path>
                <a:path w="9128125" h="186054">
                  <a:moveTo>
                    <a:pt x="6206875" y="92977"/>
                  </a:moveTo>
                  <a:lnTo>
                    <a:pt x="6206875" y="185955"/>
                  </a:lnTo>
                </a:path>
                <a:path w="9128125" h="186054">
                  <a:moveTo>
                    <a:pt x="6389433" y="0"/>
                  </a:moveTo>
                  <a:lnTo>
                    <a:pt x="6389433" y="185955"/>
                  </a:lnTo>
                </a:path>
                <a:path w="9128125" h="186054">
                  <a:moveTo>
                    <a:pt x="6571991" y="92977"/>
                  </a:moveTo>
                  <a:lnTo>
                    <a:pt x="6571991" y="185955"/>
                  </a:lnTo>
                </a:path>
                <a:path w="9128125" h="186054">
                  <a:moveTo>
                    <a:pt x="6754549" y="92977"/>
                  </a:moveTo>
                  <a:lnTo>
                    <a:pt x="6754549" y="185955"/>
                  </a:lnTo>
                </a:path>
                <a:path w="9128125" h="186054">
                  <a:moveTo>
                    <a:pt x="6937107" y="92977"/>
                  </a:moveTo>
                  <a:lnTo>
                    <a:pt x="6937107" y="185955"/>
                  </a:lnTo>
                </a:path>
                <a:path w="9128125" h="186054">
                  <a:moveTo>
                    <a:pt x="7119665" y="92977"/>
                  </a:moveTo>
                  <a:lnTo>
                    <a:pt x="7119665" y="185955"/>
                  </a:lnTo>
                </a:path>
                <a:path w="9128125" h="186054">
                  <a:moveTo>
                    <a:pt x="7302223" y="0"/>
                  </a:moveTo>
                  <a:lnTo>
                    <a:pt x="7302223" y="185955"/>
                  </a:lnTo>
                </a:path>
                <a:path w="9128125" h="186054">
                  <a:moveTo>
                    <a:pt x="7484761" y="92977"/>
                  </a:moveTo>
                  <a:lnTo>
                    <a:pt x="7484761" y="185955"/>
                  </a:lnTo>
                </a:path>
                <a:path w="9128125" h="186054">
                  <a:moveTo>
                    <a:pt x="7667319" y="92977"/>
                  </a:moveTo>
                  <a:lnTo>
                    <a:pt x="7667319" y="185955"/>
                  </a:lnTo>
                </a:path>
                <a:path w="9128125" h="186054">
                  <a:moveTo>
                    <a:pt x="7849877" y="92977"/>
                  </a:moveTo>
                  <a:lnTo>
                    <a:pt x="7849877" y="185955"/>
                  </a:lnTo>
                </a:path>
                <a:path w="9128125" h="186054">
                  <a:moveTo>
                    <a:pt x="8032435" y="92977"/>
                  </a:moveTo>
                  <a:lnTo>
                    <a:pt x="8032435" y="185955"/>
                  </a:lnTo>
                </a:path>
                <a:path w="9128125" h="186054">
                  <a:moveTo>
                    <a:pt x="8214993" y="0"/>
                  </a:moveTo>
                  <a:lnTo>
                    <a:pt x="8214993" y="185955"/>
                  </a:lnTo>
                </a:path>
                <a:path w="9128125" h="186054">
                  <a:moveTo>
                    <a:pt x="8397551" y="92977"/>
                  </a:moveTo>
                  <a:lnTo>
                    <a:pt x="8397551" y="185955"/>
                  </a:lnTo>
                </a:path>
                <a:path w="9128125" h="186054">
                  <a:moveTo>
                    <a:pt x="8580110" y="92977"/>
                  </a:moveTo>
                  <a:lnTo>
                    <a:pt x="8580110" y="185955"/>
                  </a:lnTo>
                </a:path>
                <a:path w="9128125" h="186054">
                  <a:moveTo>
                    <a:pt x="8762647" y="92977"/>
                  </a:moveTo>
                  <a:lnTo>
                    <a:pt x="8762647" y="185955"/>
                  </a:lnTo>
                </a:path>
                <a:path w="9128125" h="186054">
                  <a:moveTo>
                    <a:pt x="8945206" y="92977"/>
                  </a:moveTo>
                  <a:lnTo>
                    <a:pt x="8945206" y="185955"/>
                  </a:lnTo>
                </a:path>
                <a:path w="9128125" h="186054">
                  <a:moveTo>
                    <a:pt x="9127764" y="0"/>
                  </a:moveTo>
                  <a:lnTo>
                    <a:pt x="9127764" y="185955"/>
                  </a:lnTo>
                </a:path>
              </a:pathLst>
            </a:custGeom>
            <a:ln w="15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98485" y="5991677"/>
            <a:ext cx="113854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336" spc="11" dirty="0">
                <a:latin typeface="Arial"/>
                <a:cs typeface="Arial"/>
              </a:rPr>
              <a:t>0</a:t>
            </a:r>
            <a:endParaRPr sz="1336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96145" y="5991677"/>
            <a:ext cx="209848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336" spc="7" dirty="0">
                <a:latin typeface="Arial"/>
                <a:cs typeface="Arial"/>
              </a:rPr>
              <a:t>10</a:t>
            </a:r>
            <a:endParaRPr sz="1336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39780" y="5991677"/>
            <a:ext cx="209848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336" spc="7" dirty="0">
                <a:latin typeface="Arial"/>
                <a:cs typeface="Arial"/>
              </a:rPr>
              <a:t>20</a:t>
            </a:r>
            <a:endParaRPr sz="1336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83412" y="5991677"/>
            <a:ext cx="209848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336" spc="7" dirty="0">
                <a:latin typeface="Arial"/>
                <a:cs typeface="Arial"/>
              </a:rPr>
              <a:t>30</a:t>
            </a:r>
            <a:endParaRPr sz="1336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27057" y="5991677"/>
            <a:ext cx="209848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336" spc="7" dirty="0">
                <a:latin typeface="Arial"/>
                <a:cs typeface="Arial"/>
              </a:rPr>
              <a:t>40</a:t>
            </a:r>
            <a:endParaRPr sz="1336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70688" y="5991677"/>
            <a:ext cx="209848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336" spc="7" dirty="0">
                <a:latin typeface="Arial"/>
                <a:cs typeface="Arial"/>
              </a:rPr>
              <a:t>50</a:t>
            </a:r>
            <a:endParaRPr sz="1336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02828" y="5991677"/>
            <a:ext cx="209848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336" spc="7" dirty="0">
                <a:latin typeface="Arial"/>
                <a:cs typeface="Arial"/>
              </a:rPr>
              <a:t>60</a:t>
            </a:r>
            <a:endParaRPr sz="1336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46460" y="5991677"/>
            <a:ext cx="209848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8929">
              <a:spcBef>
                <a:spcPts val="91"/>
              </a:spcBef>
            </a:pPr>
            <a:r>
              <a:rPr sz="1336" spc="7" dirty="0">
                <a:latin typeface="Arial"/>
                <a:cs typeface="Arial"/>
              </a:rPr>
              <a:t>70</a:t>
            </a:r>
            <a:endParaRPr sz="1336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67110" y="5991677"/>
            <a:ext cx="1558230" cy="460563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31699">
              <a:lnSpc>
                <a:spcPts val="1389"/>
              </a:lnSpc>
              <a:spcBef>
                <a:spcPts val="91"/>
              </a:spcBef>
              <a:tabLst>
                <a:tab pos="675060" algn="l"/>
                <a:tab pos="1261274" algn="l"/>
              </a:tabLst>
            </a:pPr>
            <a:r>
              <a:rPr sz="1336" spc="7" dirty="0">
                <a:latin typeface="Arial"/>
                <a:cs typeface="Arial"/>
              </a:rPr>
              <a:t>8</a:t>
            </a:r>
            <a:r>
              <a:rPr sz="1336" spc="11" dirty="0">
                <a:latin typeface="Arial"/>
                <a:cs typeface="Arial"/>
              </a:rPr>
              <a:t>0</a:t>
            </a:r>
            <a:r>
              <a:rPr sz="1336" dirty="0">
                <a:latin typeface="Arial"/>
                <a:cs typeface="Arial"/>
              </a:rPr>
              <a:t>	</a:t>
            </a:r>
            <a:r>
              <a:rPr sz="1336" spc="7" dirty="0">
                <a:latin typeface="Arial"/>
                <a:cs typeface="Arial"/>
              </a:rPr>
              <a:t>9</a:t>
            </a:r>
            <a:r>
              <a:rPr sz="1336" spc="11" dirty="0">
                <a:latin typeface="Arial"/>
                <a:cs typeface="Arial"/>
              </a:rPr>
              <a:t>0</a:t>
            </a:r>
            <a:r>
              <a:rPr sz="1336" dirty="0">
                <a:latin typeface="Arial"/>
                <a:cs typeface="Arial"/>
              </a:rPr>
              <a:t>	</a:t>
            </a:r>
            <a:r>
              <a:rPr sz="1336" spc="7" dirty="0">
                <a:latin typeface="Arial"/>
                <a:cs typeface="Arial"/>
              </a:rPr>
              <a:t>100</a:t>
            </a:r>
            <a:endParaRPr sz="1336">
              <a:latin typeface="Arial"/>
              <a:cs typeface="Arial"/>
            </a:endParaRPr>
          </a:p>
          <a:p>
            <a:pPr marL="8929">
              <a:lnSpc>
                <a:spcPts val="1223"/>
              </a:lnSpc>
              <a:tabLst>
                <a:tab pos="217430" algn="l"/>
              </a:tabLst>
            </a:pPr>
            <a:r>
              <a:rPr sz="1336" spc="11" dirty="0">
                <a:latin typeface="Arial"/>
                <a:cs typeface="Arial"/>
              </a:rPr>
              <a:t>p	[GeV]</a:t>
            </a:r>
            <a:r>
              <a:rPr sz="1336" spc="-18" dirty="0">
                <a:latin typeface="Arial"/>
                <a:cs typeface="Arial"/>
              </a:rPr>
              <a:t> </a:t>
            </a:r>
            <a:r>
              <a:rPr sz="1336" spc="7" dirty="0">
                <a:latin typeface="Arial"/>
                <a:cs typeface="Arial"/>
              </a:rPr>
              <a:t>threshold</a:t>
            </a:r>
            <a:endParaRPr sz="1336">
              <a:latin typeface="Arial"/>
              <a:cs typeface="Arial"/>
            </a:endParaRPr>
          </a:p>
          <a:p>
            <a:pPr marL="100455">
              <a:lnSpc>
                <a:spcPts val="889"/>
              </a:lnSpc>
            </a:pPr>
            <a:r>
              <a:rPr sz="879" spc="14" dirty="0">
                <a:latin typeface="Arial"/>
                <a:cs typeface="Arial"/>
              </a:rPr>
              <a:t>T</a:t>
            </a:r>
            <a:endParaRPr sz="879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01228" y="5808663"/>
            <a:ext cx="339774" cy="216390"/>
          </a:xfrm>
          <a:prstGeom prst="rect">
            <a:avLst/>
          </a:prstGeom>
        </p:spPr>
        <p:txBody>
          <a:bodyPr vert="horz" wrap="square" lIns="0" tIns="10716" rIns="0" bIns="0" rtlCol="0">
            <a:spAutoFit/>
          </a:bodyPr>
          <a:lstStyle/>
          <a:p>
            <a:pPr>
              <a:spcBef>
                <a:spcPts val="84"/>
              </a:spcBef>
            </a:pPr>
            <a:r>
              <a:rPr sz="1336" dirty="0">
                <a:latin typeface="Symbol"/>
                <a:cs typeface="Symbol"/>
              </a:rPr>
              <a:t></a:t>
            </a:r>
            <a:r>
              <a:rPr sz="1336" spc="7" dirty="0">
                <a:latin typeface="Arial"/>
                <a:cs typeface="Arial"/>
              </a:rPr>
              <a:t>1</a:t>
            </a:r>
            <a:r>
              <a:rPr sz="1336" spc="-53" dirty="0">
                <a:latin typeface="Arial"/>
                <a:cs typeface="Arial"/>
              </a:rPr>
              <a:t>0</a:t>
            </a:r>
            <a:r>
              <a:rPr sz="1318" spc="21" baseline="46666" dirty="0">
                <a:latin typeface="Arial"/>
                <a:cs typeface="Arial"/>
              </a:rPr>
              <a:t>3</a:t>
            </a:r>
            <a:endParaRPr sz="1318" baseline="46666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357225" y="1632322"/>
            <a:ext cx="6428929" cy="4369296"/>
            <a:chOff x="1930275" y="2321524"/>
            <a:chExt cx="9143365" cy="6214110"/>
          </a:xfrm>
        </p:grpSpPr>
        <p:sp>
          <p:nvSpPr>
            <p:cNvPr id="19" name="object 19"/>
            <p:cNvSpPr/>
            <p:nvPr/>
          </p:nvSpPr>
          <p:spPr>
            <a:xfrm>
              <a:off x="1937895" y="2325377"/>
              <a:ext cx="6867525" cy="7620"/>
            </a:xfrm>
            <a:custGeom>
              <a:avLst/>
              <a:gdLst/>
              <a:ahLst/>
              <a:cxnLst/>
              <a:rect l="l" t="t" r="r" b="b"/>
              <a:pathLst>
                <a:path w="6867525" h="7619">
                  <a:moveTo>
                    <a:pt x="0" y="7547"/>
                  </a:moveTo>
                  <a:lnTo>
                    <a:pt x="6867308" y="7547"/>
                  </a:lnTo>
                </a:path>
                <a:path w="6867525" h="7619">
                  <a:moveTo>
                    <a:pt x="0" y="0"/>
                  </a:moveTo>
                  <a:lnTo>
                    <a:pt x="6867308" y="0"/>
                  </a:lnTo>
                </a:path>
              </a:pathLst>
            </a:custGeom>
            <a:ln w="75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0" name="object 20"/>
            <p:cNvSpPr/>
            <p:nvPr/>
          </p:nvSpPr>
          <p:spPr>
            <a:xfrm>
              <a:off x="1937895" y="2329144"/>
              <a:ext cx="6755130" cy="6198870"/>
            </a:xfrm>
            <a:custGeom>
              <a:avLst/>
              <a:gdLst/>
              <a:ahLst/>
              <a:cxnLst/>
              <a:rect l="l" t="t" r="r" b="b"/>
              <a:pathLst>
                <a:path w="6755130" h="6198870">
                  <a:moveTo>
                    <a:pt x="0" y="185959"/>
                  </a:moveTo>
                  <a:lnTo>
                    <a:pt x="0" y="0"/>
                  </a:lnTo>
                </a:path>
                <a:path w="6755130" h="6198870">
                  <a:moveTo>
                    <a:pt x="182556" y="92979"/>
                  </a:moveTo>
                  <a:lnTo>
                    <a:pt x="182556" y="0"/>
                  </a:lnTo>
                </a:path>
                <a:path w="6755130" h="6198870">
                  <a:moveTo>
                    <a:pt x="365110" y="92979"/>
                  </a:moveTo>
                  <a:lnTo>
                    <a:pt x="365110" y="0"/>
                  </a:lnTo>
                </a:path>
                <a:path w="6755130" h="6198870">
                  <a:moveTo>
                    <a:pt x="547666" y="92979"/>
                  </a:moveTo>
                  <a:lnTo>
                    <a:pt x="547666" y="0"/>
                  </a:lnTo>
                </a:path>
                <a:path w="6755130" h="6198870">
                  <a:moveTo>
                    <a:pt x="730222" y="92979"/>
                  </a:moveTo>
                  <a:lnTo>
                    <a:pt x="730222" y="0"/>
                  </a:lnTo>
                </a:path>
                <a:path w="6755130" h="6198870">
                  <a:moveTo>
                    <a:pt x="912772" y="185959"/>
                  </a:moveTo>
                  <a:lnTo>
                    <a:pt x="912772" y="0"/>
                  </a:lnTo>
                </a:path>
                <a:path w="6755130" h="6198870">
                  <a:moveTo>
                    <a:pt x="1095330" y="92979"/>
                  </a:moveTo>
                  <a:lnTo>
                    <a:pt x="1095330" y="0"/>
                  </a:lnTo>
                </a:path>
                <a:path w="6755130" h="6198870">
                  <a:moveTo>
                    <a:pt x="1277888" y="92979"/>
                  </a:moveTo>
                  <a:lnTo>
                    <a:pt x="1277888" y="0"/>
                  </a:lnTo>
                </a:path>
                <a:path w="6755130" h="6198870">
                  <a:moveTo>
                    <a:pt x="1460446" y="92979"/>
                  </a:moveTo>
                  <a:lnTo>
                    <a:pt x="1460446" y="0"/>
                  </a:lnTo>
                </a:path>
                <a:path w="6755130" h="6198870">
                  <a:moveTo>
                    <a:pt x="1643004" y="92979"/>
                  </a:moveTo>
                  <a:lnTo>
                    <a:pt x="1643004" y="0"/>
                  </a:lnTo>
                </a:path>
                <a:path w="6755130" h="6198870">
                  <a:moveTo>
                    <a:pt x="1825562" y="185959"/>
                  </a:moveTo>
                  <a:lnTo>
                    <a:pt x="1825562" y="0"/>
                  </a:lnTo>
                </a:path>
                <a:path w="6755130" h="6198870">
                  <a:moveTo>
                    <a:pt x="2008100" y="92979"/>
                  </a:moveTo>
                  <a:lnTo>
                    <a:pt x="2008100" y="0"/>
                  </a:lnTo>
                </a:path>
                <a:path w="6755130" h="6198870">
                  <a:moveTo>
                    <a:pt x="2190658" y="92979"/>
                  </a:moveTo>
                  <a:lnTo>
                    <a:pt x="2190658" y="0"/>
                  </a:lnTo>
                </a:path>
                <a:path w="6755130" h="6198870">
                  <a:moveTo>
                    <a:pt x="2373216" y="92979"/>
                  </a:moveTo>
                  <a:lnTo>
                    <a:pt x="2373216" y="0"/>
                  </a:lnTo>
                </a:path>
                <a:path w="6755130" h="6198870">
                  <a:moveTo>
                    <a:pt x="2555774" y="92979"/>
                  </a:moveTo>
                  <a:lnTo>
                    <a:pt x="2555774" y="0"/>
                  </a:lnTo>
                </a:path>
                <a:path w="6755130" h="6198870">
                  <a:moveTo>
                    <a:pt x="2738332" y="185959"/>
                  </a:moveTo>
                  <a:lnTo>
                    <a:pt x="2738332" y="0"/>
                  </a:lnTo>
                </a:path>
                <a:path w="6755130" h="6198870">
                  <a:moveTo>
                    <a:pt x="2920890" y="92979"/>
                  </a:moveTo>
                  <a:lnTo>
                    <a:pt x="2920890" y="0"/>
                  </a:lnTo>
                </a:path>
                <a:path w="6755130" h="6198870">
                  <a:moveTo>
                    <a:pt x="3103448" y="92979"/>
                  </a:moveTo>
                  <a:lnTo>
                    <a:pt x="3103448" y="0"/>
                  </a:lnTo>
                </a:path>
                <a:path w="6755130" h="6198870">
                  <a:moveTo>
                    <a:pt x="3286006" y="92979"/>
                  </a:moveTo>
                  <a:lnTo>
                    <a:pt x="3286006" y="0"/>
                  </a:lnTo>
                </a:path>
                <a:path w="6755130" h="6198870">
                  <a:moveTo>
                    <a:pt x="3468544" y="92979"/>
                  </a:moveTo>
                  <a:lnTo>
                    <a:pt x="3468544" y="0"/>
                  </a:lnTo>
                </a:path>
                <a:path w="6755130" h="6198870">
                  <a:moveTo>
                    <a:pt x="3651102" y="185959"/>
                  </a:moveTo>
                  <a:lnTo>
                    <a:pt x="3651102" y="0"/>
                  </a:lnTo>
                </a:path>
                <a:path w="6755130" h="6198870">
                  <a:moveTo>
                    <a:pt x="3833660" y="92979"/>
                  </a:moveTo>
                  <a:lnTo>
                    <a:pt x="3833660" y="0"/>
                  </a:lnTo>
                </a:path>
                <a:path w="6755130" h="6198870">
                  <a:moveTo>
                    <a:pt x="4016218" y="92979"/>
                  </a:moveTo>
                  <a:lnTo>
                    <a:pt x="4016218" y="0"/>
                  </a:lnTo>
                </a:path>
                <a:path w="6755130" h="6198870">
                  <a:moveTo>
                    <a:pt x="4198776" y="92979"/>
                  </a:moveTo>
                  <a:lnTo>
                    <a:pt x="4198776" y="0"/>
                  </a:lnTo>
                </a:path>
                <a:path w="6755130" h="6198870">
                  <a:moveTo>
                    <a:pt x="4381335" y="92979"/>
                  </a:moveTo>
                  <a:lnTo>
                    <a:pt x="4381335" y="0"/>
                  </a:lnTo>
                </a:path>
                <a:path w="6755130" h="6198870">
                  <a:moveTo>
                    <a:pt x="4563893" y="185959"/>
                  </a:moveTo>
                  <a:lnTo>
                    <a:pt x="4563893" y="0"/>
                  </a:lnTo>
                </a:path>
                <a:path w="6755130" h="6198870">
                  <a:moveTo>
                    <a:pt x="4746431" y="92979"/>
                  </a:moveTo>
                  <a:lnTo>
                    <a:pt x="4746431" y="0"/>
                  </a:lnTo>
                </a:path>
                <a:path w="6755130" h="6198870">
                  <a:moveTo>
                    <a:pt x="4928989" y="92979"/>
                  </a:moveTo>
                  <a:lnTo>
                    <a:pt x="4928989" y="0"/>
                  </a:lnTo>
                </a:path>
                <a:path w="6755130" h="6198870">
                  <a:moveTo>
                    <a:pt x="5111547" y="92979"/>
                  </a:moveTo>
                  <a:lnTo>
                    <a:pt x="5111547" y="0"/>
                  </a:lnTo>
                </a:path>
                <a:path w="6755130" h="6198870">
                  <a:moveTo>
                    <a:pt x="5294105" y="92979"/>
                  </a:moveTo>
                  <a:lnTo>
                    <a:pt x="5294105" y="0"/>
                  </a:lnTo>
                </a:path>
                <a:path w="6755130" h="6198870">
                  <a:moveTo>
                    <a:pt x="5476663" y="185959"/>
                  </a:moveTo>
                  <a:lnTo>
                    <a:pt x="5476663" y="0"/>
                  </a:lnTo>
                </a:path>
                <a:path w="6755130" h="6198870">
                  <a:moveTo>
                    <a:pt x="5659221" y="92979"/>
                  </a:moveTo>
                  <a:lnTo>
                    <a:pt x="5659221" y="0"/>
                  </a:lnTo>
                </a:path>
                <a:path w="6755130" h="6198870">
                  <a:moveTo>
                    <a:pt x="5841779" y="92979"/>
                  </a:moveTo>
                  <a:lnTo>
                    <a:pt x="5841779" y="0"/>
                  </a:lnTo>
                </a:path>
                <a:path w="6755130" h="6198870">
                  <a:moveTo>
                    <a:pt x="6024317" y="92979"/>
                  </a:moveTo>
                  <a:lnTo>
                    <a:pt x="6024317" y="0"/>
                  </a:lnTo>
                </a:path>
                <a:path w="6755130" h="6198870">
                  <a:moveTo>
                    <a:pt x="6206875" y="92979"/>
                  </a:moveTo>
                  <a:lnTo>
                    <a:pt x="6206875" y="0"/>
                  </a:lnTo>
                </a:path>
                <a:path w="6755130" h="6198870">
                  <a:moveTo>
                    <a:pt x="6389433" y="185959"/>
                  </a:moveTo>
                  <a:lnTo>
                    <a:pt x="6389433" y="0"/>
                  </a:lnTo>
                </a:path>
                <a:path w="6755130" h="6198870">
                  <a:moveTo>
                    <a:pt x="6571991" y="92979"/>
                  </a:moveTo>
                  <a:lnTo>
                    <a:pt x="6571991" y="0"/>
                  </a:lnTo>
                </a:path>
                <a:path w="6755130" h="6198870">
                  <a:moveTo>
                    <a:pt x="6754549" y="92979"/>
                  </a:moveTo>
                  <a:lnTo>
                    <a:pt x="6754549" y="0"/>
                  </a:lnTo>
                </a:path>
                <a:path w="6755130" h="6198870">
                  <a:moveTo>
                    <a:pt x="0" y="6198513"/>
                  </a:moveTo>
                  <a:lnTo>
                    <a:pt x="0" y="0"/>
                  </a:lnTo>
                </a:path>
                <a:path w="6755130" h="6198870">
                  <a:moveTo>
                    <a:pt x="136917" y="5957617"/>
                  </a:moveTo>
                  <a:lnTo>
                    <a:pt x="0" y="5957617"/>
                  </a:lnTo>
                </a:path>
                <a:path w="6755130" h="6198870">
                  <a:moveTo>
                    <a:pt x="136917" y="5787751"/>
                  </a:moveTo>
                  <a:lnTo>
                    <a:pt x="0" y="5787751"/>
                  </a:lnTo>
                </a:path>
                <a:path w="6755130" h="6198870">
                  <a:moveTo>
                    <a:pt x="136917" y="5667227"/>
                  </a:moveTo>
                  <a:lnTo>
                    <a:pt x="0" y="5667227"/>
                  </a:lnTo>
                </a:path>
                <a:path w="6755130" h="6198870">
                  <a:moveTo>
                    <a:pt x="136917" y="5573743"/>
                  </a:moveTo>
                  <a:lnTo>
                    <a:pt x="0" y="5573743"/>
                  </a:lnTo>
                </a:path>
                <a:path w="6755130" h="6198870">
                  <a:moveTo>
                    <a:pt x="136917" y="5497359"/>
                  </a:moveTo>
                  <a:lnTo>
                    <a:pt x="0" y="5497359"/>
                  </a:lnTo>
                </a:path>
                <a:path w="6755130" h="6198870">
                  <a:moveTo>
                    <a:pt x="136917" y="5432778"/>
                  </a:moveTo>
                  <a:lnTo>
                    <a:pt x="0" y="5432778"/>
                  </a:lnTo>
                </a:path>
                <a:path w="6755130" h="6198870">
                  <a:moveTo>
                    <a:pt x="136917" y="5376835"/>
                  </a:moveTo>
                  <a:lnTo>
                    <a:pt x="0" y="5376835"/>
                  </a:lnTo>
                </a:path>
                <a:path w="6755130" h="6198870">
                  <a:moveTo>
                    <a:pt x="136917" y="5327492"/>
                  </a:moveTo>
                  <a:lnTo>
                    <a:pt x="0" y="5327492"/>
                  </a:lnTo>
                </a:path>
                <a:path w="6755130" h="6198870">
                  <a:moveTo>
                    <a:pt x="273833" y="5283351"/>
                  </a:moveTo>
                  <a:lnTo>
                    <a:pt x="0" y="5283351"/>
                  </a:lnTo>
                </a:path>
                <a:path w="6755130" h="6198870">
                  <a:moveTo>
                    <a:pt x="136917" y="4992960"/>
                  </a:moveTo>
                  <a:lnTo>
                    <a:pt x="0" y="4992960"/>
                  </a:lnTo>
                </a:path>
                <a:path w="6755130" h="6198870">
                  <a:moveTo>
                    <a:pt x="136917" y="4823084"/>
                  </a:moveTo>
                  <a:lnTo>
                    <a:pt x="0" y="4823084"/>
                  </a:lnTo>
                </a:path>
                <a:path w="6755130" h="6198870">
                  <a:moveTo>
                    <a:pt x="136917" y="4702572"/>
                  </a:moveTo>
                  <a:lnTo>
                    <a:pt x="0" y="4702572"/>
                  </a:lnTo>
                </a:path>
                <a:path w="6755130" h="6198870">
                  <a:moveTo>
                    <a:pt x="136917" y="4609090"/>
                  </a:moveTo>
                  <a:lnTo>
                    <a:pt x="0" y="4609090"/>
                  </a:lnTo>
                </a:path>
                <a:path w="6755130" h="6198870">
                  <a:moveTo>
                    <a:pt x="136917" y="4532693"/>
                  </a:moveTo>
                  <a:lnTo>
                    <a:pt x="0" y="4532693"/>
                  </a:lnTo>
                </a:path>
                <a:path w="6755130" h="6198870">
                  <a:moveTo>
                    <a:pt x="136917" y="4468111"/>
                  </a:moveTo>
                  <a:lnTo>
                    <a:pt x="0" y="4468111"/>
                  </a:lnTo>
                </a:path>
                <a:path w="6755130" h="6198870">
                  <a:moveTo>
                    <a:pt x="136917" y="4412182"/>
                  </a:moveTo>
                  <a:lnTo>
                    <a:pt x="0" y="4412182"/>
                  </a:lnTo>
                </a:path>
                <a:path w="6755130" h="6198870">
                  <a:moveTo>
                    <a:pt x="136917" y="4362835"/>
                  </a:moveTo>
                  <a:lnTo>
                    <a:pt x="0" y="4362835"/>
                  </a:lnTo>
                </a:path>
                <a:path w="6755130" h="6198870">
                  <a:moveTo>
                    <a:pt x="273833" y="4318700"/>
                  </a:moveTo>
                  <a:lnTo>
                    <a:pt x="0" y="4318700"/>
                  </a:lnTo>
                </a:path>
                <a:path w="6755130" h="6198870">
                  <a:moveTo>
                    <a:pt x="136917" y="4028309"/>
                  </a:moveTo>
                  <a:lnTo>
                    <a:pt x="0" y="4028309"/>
                  </a:lnTo>
                </a:path>
                <a:path w="6755130" h="6198870">
                  <a:moveTo>
                    <a:pt x="136917" y="3858430"/>
                  </a:moveTo>
                  <a:lnTo>
                    <a:pt x="0" y="3858430"/>
                  </a:lnTo>
                </a:path>
                <a:path w="6755130" h="6198870">
                  <a:moveTo>
                    <a:pt x="136917" y="3737919"/>
                  </a:moveTo>
                  <a:lnTo>
                    <a:pt x="0" y="3737919"/>
                  </a:lnTo>
                </a:path>
                <a:path w="6755130" h="6198870">
                  <a:moveTo>
                    <a:pt x="136917" y="3644416"/>
                  </a:moveTo>
                  <a:lnTo>
                    <a:pt x="0" y="3644416"/>
                  </a:lnTo>
                </a:path>
                <a:path w="6755130" h="6198870">
                  <a:moveTo>
                    <a:pt x="136917" y="3568040"/>
                  </a:moveTo>
                  <a:lnTo>
                    <a:pt x="0" y="3568040"/>
                  </a:lnTo>
                </a:path>
                <a:path w="6755130" h="6198870">
                  <a:moveTo>
                    <a:pt x="136917" y="3503458"/>
                  </a:moveTo>
                  <a:lnTo>
                    <a:pt x="0" y="3503458"/>
                  </a:lnTo>
                </a:path>
                <a:path w="6755130" h="6198870">
                  <a:moveTo>
                    <a:pt x="136917" y="3447509"/>
                  </a:moveTo>
                  <a:lnTo>
                    <a:pt x="0" y="3447509"/>
                  </a:lnTo>
                </a:path>
                <a:path w="6755130" h="6198870">
                  <a:moveTo>
                    <a:pt x="136917" y="3398182"/>
                  </a:moveTo>
                  <a:lnTo>
                    <a:pt x="0" y="3398182"/>
                  </a:lnTo>
                </a:path>
                <a:path w="6755130" h="6198870">
                  <a:moveTo>
                    <a:pt x="273833" y="3354026"/>
                  </a:moveTo>
                  <a:lnTo>
                    <a:pt x="0" y="3354026"/>
                  </a:lnTo>
                </a:path>
                <a:path w="6755130" h="6198870">
                  <a:moveTo>
                    <a:pt x="136917" y="3063636"/>
                  </a:moveTo>
                  <a:lnTo>
                    <a:pt x="0" y="3063636"/>
                  </a:lnTo>
                </a:path>
                <a:path w="6755130" h="6198870">
                  <a:moveTo>
                    <a:pt x="136917" y="2893777"/>
                  </a:moveTo>
                  <a:lnTo>
                    <a:pt x="0" y="2893777"/>
                  </a:lnTo>
                </a:path>
                <a:path w="6755130" h="6198870">
                  <a:moveTo>
                    <a:pt x="136917" y="2773246"/>
                  </a:moveTo>
                  <a:lnTo>
                    <a:pt x="0" y="2773246"/>
                  </a:lnTo>
                </a:path>
                <a:path w="6755130" h="6198870">
                  <a:moveTo>
                    <a:pt x="136917" y="2679763"/>
                  </a:moveTo>
                  <a:lnTo>
                    <a:pt x="0" y="2679763"/>
                  </a:lnTo>
                </a:path>
                <a:path w="6755130" h="6198870">
                  <a:moveTo>
                    <a:pt x="136917" y="2603387"/>
                  </a:moveTo>
                  <a:lnTo>
                    <a:pt x="0" y="2603387"/>
                  </a:lnTo>
                </a:path>
                <a:path w="6755130" h="6198870">
                  <a:moveTo>
                    <a:pt x="136917" y="2538805"/>
                  </a:moveTo>
                  <a:lnTo>
                    <a:pt x="0" y="2538805"/>
                  </a:lnTo>
                </a:path>
                <a:path w="6755130" h="6198870">
                  <a:moveTo>
                    <a:pt x="136917" y="2482856"/>
                  </a:moveTo>
                  <a:lnTo>
                    <a:pt x="0" y="2482856"/>
                  </a:lnTo>
                </a:path>
                <a:path w="6755130" h="6198870">
                  <a:moveTo>
                    <a:pt x="136917" y="2433508"/>
                  </a:moveTo>
                  <a:lnTo>
                    <a:pt x="0" y="2433508"/>
                  </a:lnTo>
                </a:path>
                <a:path w="6755130" h="6198870">
                  <a:moveTo>
                    <a:pt x="273833" y="2389373"/>
                  </a:moveTo>
                  <a:lnTo>
                    <a:pt x="0" y="2389373"/>
                  </a:lnTo>
                </a:path>
                <a:path w="6755130" h="6198870">
                  <a:moveTo>
                    <a:pt x="136917" y="2098983"/>
                  </a:moveTo>
                  <a:lnTo>
                    <a:pt x="0" y="2098983"/>
                  </a:lnTo>
                </a:path>
                <a:path w="6755130" h="6198870">
                  <a:moveTo>
                    <a:pt x="136917" y="1929124"/>
                  </a:moveTo>
                  <a:lnTo>
                    <a:pt x="0" y="1929124"/>
                  </a:lnTo>
                </a:path>
                <a:path w="6755130" h="6198870">
                  <a:moveTo>
                    <a:pt x="136917" y="1808593"/>
                  </a:moveTo>
                  <a:lnTo>
                    <a:pt x="0" y="1808593"/>
                  </a:lnTo>
                </a:path>
                <a:path w="6755130" h="6198870">
                  <a:moveTo>
                    <a:pt x="136917" y="1715110"/>
                  </a:moveTo>
                  <a:lnTo>
                    <a:pt x="0" y="1715110"/>
                  </a:lnTo>
                </a:path>
                <a:path w="6755130" h="6198870">
                  <a:moveTo>
                    <a:pt x="136917" y="1638714"/>
                  </a:moveTo>
                  <a:lnTo>
                    <a:pt x="0" y="1638714"/>
                  </a:lnTo>
                </a:path>
                <a:path w="6755130" h="6198870">
                  <a:moveTo>
                    <a:pt x="136917" y="1574152"/>
                  </a:moveTo>
                  <a:lnTo>
                    <a:pt x="0" y="1574152"/>
                  </a:lnTo>
                </a:path>
                <a:path w="6755130" h="6198870">
                  <a:moveTo>
                    <a:pt x="136917" y="1518203"/>
                  </a:moveTo>
                  <a:lnTo>
                    <a:pt x="0" y="1518203"/>
                  </a:lnTo>
                </a:path>
                <a:path w="6755130" h="6198870">
                  <a:moveTo>
                    <a:pt x="136917" y="1468855"/>
                  </a:moveTo>
                  <a:lnTo>
                    <a:pt x="0" y="1468855"/>
                  </a:lnTo>
                </a:path>
                <a:path w="6755130" h="6198870">
                  <a:moveTo>
                    <a:pt x="273833" y="1424720"/>
                  </a:moveTo>
                  <a:lnTo>
                    <a:pt x="0" y="1424720"/>
                  </a:lnTo>
                </a:path>
                <a:path w="6755130" h="6198870">
                  <a:moveTo>
                    <a:pt x="136917" y="1134330"/>
                  </a:moveTo>
                  <a:lnTo>
                    <a:pt x="0" y="1134330"/>
                  </a:lnTo>
                </a:path>
                <a:path w="6755130" h="6198870">
                  <a:moveTo>
                    <a:pt x="136917" y="964451"/>
                  </a:moveTo>
                  <a:lnTo>
                    <a:pt x="0" y="964451"/>
                  </a:lnTo>
                </a:path>
                <a:path w="6755130" h="6198870">
                  <a:moveTo>
                    <a:pt x="136917" y="843940"/>
                  </a:moveTo>
                  <a:lnTo>
                    <a:pt x="0" y="843940"/>
                  </a:lnTo>
                </a:path>
                <a:path w="6755130" h="6198870">
                  <a:moveTo>
                    <a:pt x="136917" y="750457"/>
                  </a:moveTo>
                  <a:lnTo>
                    <a:pt x="0" y="750457"/>
                  </a:lnTo>
                </a:path>
                <a:path w="6755130" h="6198870">
                  <a:moveTo>
                    <a:pt x="136917" y="674061"/>
                  </a:moveTo>
                  <a:lnTo>
                    <a:pt x="0" y="674061"/>
                  </a:lnTo>
                </a:path>
                <a:path w="6755130" h="6198870">
                  <a:moveTo>
                    <a:pt x="136917" y="609479"/>
                  </a:moveTo>
                  <a:lnTo>
                    <a:pt x="0" y="609479"/>
                  </a:lnTo>
                </a:path>
                <a:path w="6755130" h="6198870">
                  <a:moveTo>
                    <a:pt x="136917" y="553550"/>
                  </a:moveTo>
                  <a:lnTo>
                    <a:pt x="0" y="553550"/>
                  </a:lnTo>
                </a:path>
                <a:path w="6755130" h="6198870">
                  <a:moveTo>
                    <a:pt x="136917" y="504202"/>
                  </a:moveTo>
                  <a:lnTo>
                    <a:pt x="0" y="504202"/>
                  </a:lnTo>
                </a:path>
                <a:path w="6755130" h="6198870">
                  <a:moveTo>
                    <a:pt x="273833" y="460067"/>
                  </a:moveTo>
                  <a:lnTo>
                    <a:pt x="0" y="460067"/>
                  </a:lnTo>
                </a:path>
                <a:path w="6755130" h="6198870">
                  <a:moveTo>
                    <a:pt x="136917" y="169657"/>
                  </a:moveTo>
                  <a:lnTo>
                    <a:pt x="0" y="169657"/>
                  </a:lnTo>
                </a:path>
              </a:pathLst>
            </a:custGeom>
            <a:ln w="15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1" name="object 21"/>
            <p:cNvSpPr/>
            <p:nvPr/>
          </p:nvSpPr>
          <p:spPr>
            <a:xfrm>
              <a:off x="11065660" y="3844146"/>
              <a:ext cx="0" cy="4683760"/>
            </a:xfrm>
            <a:custGeom>
              <a:avLst/>
              <a:gdLst/>
              <a:ahLst/>
              <a:cxnLst/>
              <a:rect l="l" t="t" r="r" b="b"/>
              <a:pathLst>
                <a:path h="4683759">
                  <a:moveTo>
                    <a:pt x="0" y="0"/>
                  </a:moveTo>
                  <a:lnTo>
                    <a:pt x="0" y="4683511"/>
                  </a:lnTo>
                </a:path>
              </a:pathLst>
            </a:custGeom>
            <a:ln w="15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791832" y="3903296"/>
              <a:ext cx="274320" cy="4384040"/>
            </a:xfrm>
            <a:custGeom>
              <a:avLst/>
              <a:gdLst/>
              <a:ahLst/>
              <a:cxnLst/>
              <a:rect l="l" t="t" r="r" b="b"/>
              <a:pathLst>
                <a:path w="274320" h="4384040">
                  <a:moveTo>
                    <a:pt x="136913" y="4383465"/>
                  </a:moveTo>
                  <a:lnTo>
                    <a:pt x="273827" y="4383465"/>
                  </a:lnTo>
                </a:path>
                <a:path w="274320" h="4384040">
                  <a:moveTo>
                    <a:pt x="136913" y="4213598"/>
                  </a:moveTo>
                  <a:lnTo>
                    <a:pt x="273827" y="4213598"/>
                  </a:lnTo>
                </a:path>
                <a:path w="274320" h="4384040">
                  <a:moveTo>
                    <a:pt x="136913" y="4093075"/>
                  </a:moveTo>
                  <a:lnTo>
                    <a:pt x="273827" y="4093075"/>
                  </a:lnTo>
                </a:path>
                <a:path w="274320" h="4384040">
                  <a:moveTo>
                    <a:pt x="136913" y="3999590"/>
                  </a:moveTo>
                  <a:lnTo>
                    <a:pt x="273827" y="3999590"/>
                  </a:lnTo>
                </a:path>
                <a:path w="274320" h="4384040">
                  <a:moveTo>
                    <a:pt x="136913" y="3923206"/>
                  </a:moveTo>
                  <a:lnTo>
                    <a:pt x="273827" y="3923206"/>
                  </a:lnTo>
                </a:path>
                <a:path w="274320" h="4384040">
                  <a:moveTo>
                    <a:pt x="136913" y="3858626"/>
                  </a:moveTo>
                  <a:lnTo>
                    <a:pt x="273827" y="3858626"/>
                  </a:lnTo>
                </a:path>
                <a:path w="274320" h="4384040">
                  <a:moveTo>
                    <a:pt x="136913" y="3802683"/>
                  </a:moveTo>
                  <a:lnTo>
                    <a:pt x="273827" y="3802683"/>
                  </a:lnTo>
                </a:path>
                <a:path w="274320" h="4384040">
                  <a:moveTo>
                    <a:pt x="136913" y="3753339"/>
                  </a:moveTo>
                  <a:lnTo>
                    <a:pt x="273827" y="3753339"/>
                  </a:lnTo>
                </a:path>
                <a:path w="274320" h="4384040">
                  <a:moveTo>
                    <a:pt x="0" y="3709198"/>
                  </a:moveTo>
                  <a:lnTo>
                    <a:pt x="273827" y="3709198"/>
                  </a:lnTo>
                </a:path>
                <a:path w="274320" h="4384040">
                  <a:moveTo>
                    <a:pt x="136913" y="3418808"/>
                  </a:moveTo>
                  <a:lnTo>
                    <a:pt x="273827" y="3418808"/>
                  </a:lnTo>
                </a:path>
                <a:path w="274320" h="4384040">
                  <a:moveTo>
                    <a:pt x="136913" y="3248931"/>
                  </a:moveTo>
                  <a:lnTo>
                    <a:pt x="273827" y="3248931"/>
                  </a:lnTo>
                </a:path>
                <a:path w="274320" h="4384040">
                  <a:moveTo>
                    <a:pt x="136913" y="3128420"/>
                  </a:moveTo>
                  <a:lnTo>
                    <a:pt x="273827" y="3128420"/>
                  </a:lnTo>
                </a:path>
                <a:path w="274320" h="4384040">
                  <a:moveTo>
                    <a:pt x="136913" y="3034937"/>
                  </a:moveTo>
                  <a:lnTo>
                    <a:pt x="273827" y="3034937"/>
                  </a:lnTo>
                </a:path>
                <a:path w="274320" h="4384040">
                  <a:moveTo>
                    <a:pt x="136913" y="2958541"/>
                  </a:moveTo>
                  <a:lnTo>
                    <a:pt x="273827" y="2958541"/>
                  </a:lnTo>
                </a:path>
                <a:path w="274320" h="4384040">
                  <a:moveTo>
                    <a:pt x="136913" y="2893959"/>
                  </a:moveTo>
                  <a:lnTo>
                    <a:pt x="273827" y="2893959"/>
                  </a:lnTo>
                </a:path>
                <a:path w="274320" h="4384040">
                  <a:moveTo>
                    <a:pt x="136913" y="2838030"/>
                  </a:moveTo>
                  <a:lnTo>
                    <a:pt x="273827" y="2838030"/>
                  </a:lnTo>
                </a:path>
                <a:path w="274320" h="4384040">
                  <a:moveTo>
                    <a:pt x="136913" y="2788682"/>
                  </a:moveTo>
                  <a:lnTo>
                    <a:pt x="273827" y="2788682"/>
                  </a:lnTo>
                </a:path>
                <a:path w="274320" h="4384040">
                  <a:moveTo>
                    <a:pt x="0" y="2744547"/>
                  </a:moveTo>
                  <a:lnTo>
                    <a:pt x="273827" y="2744547"/>
                  </a:lnTo>
                </a:path>
                <a:path w="274320" h="4384040">
                  <a:moveTo>
                    <a:pt x="136913" y="2454157"/>
                  </a:moveTo>
                  <a:lnTo>
                    <a:pt x="273827" y="2454157"/>
                  </a:lnTo>
                </a:path>
                <a:path w="274320" h="4384040">
                  <a:moveTo>
                    <a:pt x="136913" y="2284278"/>
                  </a:moveTo>
                  <a:lnTo>
                    <a:pt x="273827" y="2284278"/>
                  </a:lnTo>
                </a:path>
                <a:path w="274320" h="4384040">
                  <a:moveTo>
                    <a:pt x="136913" y="2163767"/>
                  </a:moveTo>
                  <a:lnTo>
                    <a:pt x="273827" y="2163767"/>
                  </a:lnTo>
                </a:path>
                <a:path w="274320" h="4384040">
                  <a:moveTo>
                    <a:pt x="136913" y="2070264"/>
                  </a:moveTo>
                  <a:lnTo>
                    <a:pt x="273827" y="2070264"/>
                  </a:lnTo>
                </a:path>
                <a:path w="274320" h="4384040">
                  <a:moveTo>
                    <a:pt x="136913" y="1993888"/>
                  </a:moveTo>
                  <a:lnTo>
                    <a:pt x="273827" y="1993888"/>
                  </a:lnTo>
                </a:path>
                <a:path w="274320" h="4384040">
                  <a:moveTo>
                    <a:pt x="136913" y="1929306"/>
                  </a:moveTo>
                  <a:lnTo>
                    <a:pt x="273827" y="1929306"/>
                  </a:lnTo>
                </a:path>
                <a:path w="274320" h="4384040">
                  <a:moveTo>
                    <a:pt x="136913" y="1873357"/>
                  </a:moveTo>
                  <a:lnTo>
                    <a:pt x="273827" y="1873357"/>
                  </a:lnTo>
                </a:path>
                <a:path w="274320" h="4384040">
                  <a:moveTo>
                    <a:pt x="136913" y="1824029"/>
                  </a:moveTo>
                  <a:lnTo>
                    <a:pt x="273827" y="1824029"/>
                  </a:lnTo>
                </a:path>
                <a:path w="274320" h="4384040">
                  <a:moveTo>
                    <a:pt x="0" y="1779874"/>
                  </a:moveTo>
                  <a:lnTo>
                    <a:pt x="273827" y="1779874"/>
                  </a:lnTo>
                </a:path>
                <a:path w="274320" h="4384040">
                  <a:moveTo>
                    <a:pt x="136913" y="1489484"/>
                  </a:moveTo>
                  <a:lnTo>
                    <a:pt x="273827" y="1489484"/>
                  </a:lnTo>
                </a:path>
                <a:path w="274320" h="4384040">
                  <a:moveTo>
                    <a:pt x="136913" y="1319625"/>
                  </a:moveTo>
                  <a:lnTo>
                    <a:pt x="273827" y="1319625"/>
                  </a:lnTo>
                </a:path>
                <a:path w="274320" h="4384040">
                  <a:moveTo>
                    <a:pt x="136913" y="1199094"/>
                  </a:moveTo>
                  <a:lnTo>
                    <a:pt x="273827" y="1199094"/>
                  </a:lnTo>
                </a:path>
                <a:path w="274320" h="4384040">
                  <a:moveTo>
                    <a:pt x="136913" y="1105611"/>
                  </a:moveTo>
                  <a:lnTo>
                    <a:pt x="273827" y="1105611"/>
                  </a:lnTo>
                </a:path>
                <a:path w="274320" h="4384040">
                  <a:moveTo>
                    <a:pt x="136913" y="1029235"/>
                  </a:moveTo>
                  <a:lnTo>
                    <a:pt x="273827" y="1029235"/>
                  </a:lnTo>
                </a:path>
                <a:path w="274320" h="4384040">
                  <a:moveTo>
                    <a:pt x="136913" y="964653"/>
                  </a:moveTo>
                  <a:lnTo>
                    <a:pt x="273827" y="964653"/>
                  </a:lnTo>
                </a:path>
                <a:path w="274320" h="4384040">
                  <a:moveTo>
                    <a:pt x="136913" y="908704"/>
                  </a:moveTo>
                  <a:lnTo>
                    <a:pt x="273827" y="908704"/>
                  </a:lnTo>
                </a:path>
                <a:path w="274320" h="4384040">
                  <a:moveTo>
                    <a:pt x="136913" y="859356"/>
                  </a:moveTo>
                  <a:lnTo>
                    <a:pt x="273827" y="859356"/>
                  </a:lnTo>
                </a:path>
                <a:path w="274320" h="4384040">
                  <a:moveTo>
                    <a:pt x="0" y="815221"/>
                  </a:moveTo>
                  <a:lnTo>
                    <a:pt x="273827" y="815221"/>
                  </a:lnTo>
                </a:path>
                <a:path w="274320" h="4384040">
                  <a:moveTo>
                    <a:pt x="136913" y="524831"/>
                  </a:moveTo>
                  <a:lnTo>
                    <a:pt x="273827" y="524831"/>
                  </a:lnTo>
                </a:path>
                <a:path w="274320" h="4384040">
                  <a:moveTo>
                    <a:pt x="136913" y="354972"/>
                  </a:moveTo>
                  <a:lnTo>
                    <a:pt x="273827" y="354972"/>
                  </a:lnTo>
                </a:path>
                <a:path w="274320" h="4384040">
                  <a:moveTo>
                    <a:pt x="136913" y="234441"/>
                  </a:moveTo>
                  <a:lnTo>
                    <a:pt x="273827" y="234441"/>
                  </a:lnTo>
                </a:path>
                <a:path w="274320" h="4384040">
                  <a:moveTo>
                    <a:pt x="136913" y="140958"/>
                  </a:moveTo>
                  <a:lnTo>
                    <a:pt x="273827" y="140958"/>
                  </a:lnTo>
                </a:path>
                <a:path w="274320" h="4384040">
                  <a:moveTo>
                    <a:pt x="136913" y="64562"/>
                  </a:moveTo>
                  <a:lnTo>
                    <a:pt x="273827" y="64562"/>
                  </a:lnTo>
                </a:path>
                <a:path w="274320" h="4384040">
                  <a:moveTo>
                    <a:pt x="136913" y="0"/>
                  </a:moveTo>
                  <a:lnTo>
                    <a:pt x="273827" y="0"/>
                  </a:lnTo>
                </a:path>
              </a:pathLst>
            </a:custGeom>
            <a:ln w="15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3" name="object 23"/>
            <p:cNvSpPr/>
            <p:nvPr/>
          </p:nvSpPr>
          <p:spPr>
            <a:xfrm>
              <a:off x="1937895" y="3071652"/>
              <a:ext cx="9128125" cy="5456555"/>
            </a:xfrm>
            <a:custGeom>
              <a:avLst/>
              <a:gdLst/>
              <a:ahLst/>
              <a:cxnLst/>
              <a:rect l="l" t="t" r="r" b="b"/>
              <a:pathLst>
                <a:path w="9128125" h="5456555">
                  <a:moveTo>
                    <a:pt x="0" y="0"/>
                  </a:moveTo>
                  <a:lnTo>
                    <a:pt x="0" y="0"/>
                  </a:lnTo>
                  <a:lnTo>
                    <a:pt x="91279" y="0"/>
                  </a:lnTo>
                  <a:lnTo>
                    <a:pt x="182556" y="0"/>
                  </a:lnTo>
                  <a:lnTo>
                    <a:pt x="273833" y="0"/>
                  </a:lnTo>
                  <a:lnTo>
                    <a:pt x="365110" y="0"/>
                  </a:lnTo>
                  <a:lnTo>
                    <a:pt x="456389" y="0"/>
                  </a:lnTo>
                  <a:lnTo>
                    <a:pt x="547666" y="0"/>
                  </a:lnTo>
                  <a:lnTo>
                    <a:pt x="638943" y="0"/>
                  </a:lnTo>
                  <a:lnTo>
                    <a:pt x="730222" y="0"/>
                  </a:lnTo>
                  <a:lnTo>
                    <a:pt x="821499" y="0"/>
                  </a:lnTo>
                  <a:lnTo>
                    <a:pt x="912772" y="0"/>
                  </a:lnTo>
                  <a:lnTo>
                    <a:pt x="1004061" y="0"/>
                  </a:lnTo>
                  <a:lnTo>
                    <a:pt x="1004061" y="159796"/>
                  </a:lnTo>
                  <a:lnTo>
                    <a:pt x="1095330" y="159796"/>
                  </a:lnTo>
                  <a:lnTo>
                    <a:pt x="1095330" y="443222"/>
                  </a:lnTo>
                  <a:lnTo>
                    <a:pt x="1186619" y="443222"/>
                  </a:lnTo>
                  <a:lnTo>
                    <a:pt x="1186619" y="688169"/>
                  </a:lnTo>
                  <a:lnTo>
                    <a:pt x="1277888" y="688169"/>
                  </a:lnTo>
                  <a:lnTo>
                    <a:pt x="1277888" y="906430"/>
                  </a:lnTo>
                  <a:lnTo>
                    <a:pt x="1369157" y="906430"/>
                  </a:lnTo>
                  <a:lnTo>
                    <a:pt x="1369157" y="1103981"/>
                  </a:lnTo>
                  <a:lnTo>
                    <a:pt x="1460446" y="1103981"/>
                  </a:lnTo>
                  <a:lnTo>
                    <a:pt x="1460446" y="1274625"/>
                  </a:lnTo>
                  <a:lnTo>
                    <a:pt x="1551715" y="1274625"/>
                  </a:lnTo>
                  <a:lnTo>
                    <a:pt x="1551715" y="1428222"/>
                  </a:lnTo>
                  <a:lnTo>
                    <a:pt x="1643004" y="1428222"/>
                  </a:lnTo>
                  <a:lnTo>
                    <a:pt x="1643004" y="1577935"/>
                  </a:lnTo>
                  <a:lnTo>
                    <a:pt x="1734273" y="1577935"/>
                  </a:lnTo>
                  <a:lnTo>
                    <a:pt x="1734273" y="1719216"/>
                  </a:lnTo>
                  <a:lnTo>
                    <a:pt x="1825562" y="1719216"/>
                  </a:lnTo>
                  <a:lnTo>
                    <a:pt x="1825562" y="1834152"/>
                  </a:lnTo>
                  <a:lnTo>
                    <a:pt x="1916831" y="1834152"/>
                  </a:lnTo>
                  <a:lnTo>
                    <a:pt x="1916831" y="1956012"/>
                  </a:lnTo>
                  <a:lnTo>
                    <a:pt x="2008100" y="1956012"/>
                  </a:lnTo>
                  <a:lnTo>
                    <a:pt x="2008100" y="2057183"/>
                  </a:lnTo>
                  <a:lnTo>
                    <a:pt x="2099389" y="2057183"/>
                  </a:lnTo>
                  <a:lnTo>
                    <a:pt x="2099389" y="2164290"/>
                  </a:lnTo>
                  <a:lnTo>
                    <a:pt x="2190658" y="2164290"/>
                  </a:lnTo>
                  <a:lnTo>
                    <a:pt x="2190658" y="2271901"/>
                  </a:lnTo>
                  <a:lnTo>
                    <a:pt x="2281947" y="2271901"/>
                  </a:lnTo>
                  <a:lnTo>
                    <a:pt x="2281947" y="2363633"/>
                  </a:lnTo>
                  <a:lnTo>
                    <a:pt x="2373216" y="2363633"/>
                  </a:lnTo>
                  <a:lnTo>
                    <a:pt x="2373216" y="2450615"/>
                  </a:lnTo>
                  <a:lnTo>
                    <a:pt x="2464505" y="2450615"/>
                  </a:lnTo>
                  <a:lnTo>
                    <a:pt x="2464505" y="2531862"/>
                  </a:lnTo>
                  <a:lnTo>
                    <a:pt x="2555774" y="2531862"/>
                  </a:lnTo>
                  <a:lnTo>
                    <a:pt x="2555774" y="2596987"/>
                  </a:lnTo>
                  <a:lnTo>
                    <a:pt x="2647043" y="2596987"/>
                  </a:lnTo>
                  <a:lnTo>
                    <a:pt x="2647043" y="2647522"/>
                  </a:lnTo>
                  <a:lnTo>
                    <a:pt x="2738332" y="2647522"/>
                  </a:lnTo>
                  <a:lnTo>
                    <a:pt x="2738332" y="2709972"/>
                  </a:lnTo>
                  <a:lnTo>
                    <a:pt x="2829601" y="2709972"/>
                  </a:lnTo>
                  <a:lnTo>
                    <a:pt x="2829601" y="2771656"/>
                  </a:lnTo>
                  <a:lnTo>
                    <a:pt x="2920890" y="2771656"/>
                  </a:lnTo>
                  <a:lnTo>
                    <a:pt x="2920890" y="2850930"/>
                  </a:lnTo>
                  <a:lnTo>
                    <a:pt x="3012159" y="2850930"/>
                  </a:lnTo>
                  <a:lnTo>
                    <a:pt x="3012159" y="2923140"/>
                  </a:lnTo>
                  <a:lnTo>
                    <a:pt x="3103448" y="2923140"/>
                  </a:lnTo>
                  <a:lnTo>
                    <a:pt x="3103448" y="2976131"/>
                  </a:lnTo>
                  <a:lnTo>
                    <a:pt x="3194717" y="2976131"/>
                  </a:lnTo>
                  <a:lnTo>
                    <a:pt x="3194717" y="3026062"/>
                  </a:lnTo>
                  <a:lnTo>
                    <a:pt x="3286006" y="3026062"/>
                  </a:lnTo>
                  <a:lnTo>
                    <a:pt x="3286006" y="3070801"/>
                  </a:lnTo>
                  <a:lnTo>
                    <a:pt x="3377275" y="3070801"/>
                  </a:lnTo>
                  <a:lnTo>
                    <a:pt x="3377275" y="3141320"/>
                  </a:lnTo>
                  <a:lnTo>
                    <a:pt x="3468544" y="3141320"/>
                  </a:lnTo>
                  <a:lnTo>
                    <a:pt x="3468544" y="3201274"/>
                  </a:lnTo>
                  <a:lnTo>
                    <a:pt x="3559833" y="3201274"/>
                  </a:lnTo>
                  <a:lnTo>
                    <a:pt x="3559833" y="3280890"/>
                  </a:lnTo>
                  <a:lnTo>
                    <a:pt x="3651102" y="3280890"/>
                  </a:lnTo>
                  <a:lnTo>
                    <a:pt x="3651102" y="3343843"/>
                  </a:lnTo>
                  <a:lnTo>
                    <a:pt x="3742391" y="3343843"/>
                  </a:lnTo>
                  <a:lnTo>
                    <a:pt x="3742391" y="3367128"/>
                  </a:lnTo>
                  <a:lnTo>
                    <a:pt x="3833660" y="3367128"/>
                  </a:lnTo>
                  <a:lnTo>
                    <a:pt x="3833660" y="3445919"/>
                  </a:lnTo>
                  <a:lnTo>
                    <a:pt x="3924949" y="3445919"/>
                  </a:lnTo>
                  <a:lnTo>
                    <a:pt x="3924949" y="3491664"/>
                  </a:lnTo>
                  <a:lnTo>
                    <a:pt x="4016218" y="3491664"/>
                  </a:lnTo>
                  <a:lnTo>
                    <a:pt x="4016218" y="3525193"/>
                  </a:lnTo>
                  <a:lnTo>
                    <a:pt x="4107487" y="3525193"/>
                  </a:lnTo>
                  <a:lnTo>
                    <a:pt x="4107487" y="3601590"/>
                  </a:lnTo>
                  <a:lnTo>
                    <a:pt x="4198776" y="3601590"/>
                  </a:lnTo>
                  <a:lnTo>
                    <a:pt x="4198776" y="3645725"/>
                  </a:lnTo>
                  <a:lnTo>
                    <a:pt x="4290045" y="3645725"/>
                  </a:lnTo>
                  <a:lnTo>
                    <a:pt x="4290045" y="3695072"/>
                  </a:lnTo>
                  <a:lnTo>
                    <a:pt x="4381335" y="3695072"/>
                  </a:lnTo>
                  <a:lnTo>
                    <a:pt x="4381335" y="3722101"/>
                  </a:lnTo>
                  <a:lnTo>
                    <a:pt x="4472604" y="3722101"/>
                  </a:lnTo>
                  <a:lnTo>
                    <a:pt x="4472604" y="3815583"/>
                  </a:lnTo>
                  <a:lnTo>
                    <a:pt x="4563893" y="3815583"/>
                  </a:lnTo>
                  <a:lnTo>
                    <a:pt x="4563893" y="3815583"/>
                  </a:lnTo>
                  <a:lnTo>
                    <a:pt x="4655162" y="3815583"/>
                  </a:lnTo>
                  <a:lnTo>
                    <a:pt x="4746431" y="3815583"/>
                  </a:lnTo>
                  <a:lnTo>
                    <a:pt x="4837720" y="3815583"/>
                  </a:lnTo>
                  <a:lnTo>
                    <a:pt x="4837720" y="3891980"/>
                  </a:lnTo>
                  <a:lnTo>
                    <a:pt x="4928989" y="3891980"/>
                  </a:lnTo>
                  <a:lnTo>
                    <a:pt x="4928989" y="3936115"/>
                  </a:lnTo>
                  <a:lnTo>
                    <a:pt x="5020278" y="3936115"/>
                  </a:lnTo>
                  <a:lnTo>
                    <a:pt x="5020278" y="3985462"/>
                  </a:lnTo>
                  <a:lnTo>
                    <a:pt x="5111547" y="3985462"/>
                  </a:lnTo>
                  <a:lnTo>
                    <a:pt x="5111547" y="4041391"/>
                  </a:lnTo>
                  <a:lnTo>
                    <a:pt x="5202836" y="4041391"/>
                  </a:lnTo>
                  <a:lnTo>
                    <a:pt x="5294105" y="4041391"/>
                  </a:lnTo>
                  <a:lnTo>
                    <a:pt x="5294105" y="4105974"/>
                  </a:lnTo>
                  <a:lnTo>
                    <a:pt x="5385374" y="4105974"/>
                  </a:lnTo>
                  <a:lnTo>
                    <a:pt x="5476663" y="4105974"/>
                  </a:lnTo>
                  <a:lnTo>
                    <a:pt x="5476663" y="4182370"/>
                  </a:lnTo>
                  <a:lnTo>
                    <a:pt x="5567932" y="4182370"/>
                  </a:lnTo>
                  <a:lnTo>
                    <a:pt x="5567932" y="4275848"/>
                  </a:lnTo>
                  <a:lnTo>
                    <a:pt x="5659221" y="4275848"/>
                  </a:lnTo>
                  <a:lnTo>
                    <a:pt x="5750490" y="4275848"/>
                  </a:lnTo>
                  <a:lnTo>
                    <a:pt x="5841779" y="4275848"/>
                  </a:lnTo>
                  <a:lnTo>
                    <a:pt x="5933048" y="4275848"/>
                  </a:lnTo>
                  <a:lnTo>
                    <a:pt x="6024317" y="4275848"/>
                  </a:lnTo>
                  <a:lnTo>
                    <a:pt x="6024317" y="4396372"/>
                  </a:lnTo>
                  <a:lnTo>
                    <a:pt x="6115606" y="4396372"/>
                  </a:lnTo>
                  <a:lnTo>
                    <a:pt x="6115606" y="4566241"/>
                  </a:lnTo>
                  <a:lnTo>
                    <a:pt x="6206875" y="4566241"/>
                  </a:lnTo>
                  <a:lnTo>
                    <a:pt x="6298164" y="4566241"/>
                  </a:lnTo>
                  <a:lnTo>
                    <a:pt x="6389433" y="4566241"/>
                  </a:lnTo>
                  <a:lnTo>
                    <a:pt x="6389433" y="4856631"/>
                  </a:lnTo>
                  <a:lnTo>
                    <a:pt x="6480722" y="4856631"/>
                  </a:lnTo>
                  <a:lnTo>
                    <a:pt x="6571991" y="4856631"/>
                  </a:lnTo>
                  <a:lnTo>
                    <a:pt x="6663280" y="4856631"/>
                  </a:lnTo>
                  <a:lnTo>
                    <a:pt x="6754549" y="4856631"/>
                  </a:lnTo>
                  <a:lnTo>
                    <a:pt x="6845818" y="4856631"/>
                  </a:lnTo>
                  <a:lnTo>
                    <a:pt x="6937107" y="4856631"/>
                  </a:lnTo>
                  <a:lnTo>
                    <a:pt x="7028376" y="4856631"/>
                  </a:lnTo>
                  <a:lnTo>
                    <a:pt x="7119665" y="4856631"/>
                  </a:lnTo>
                  <a:lnTo>
                    <a:pt x="7210934" y="4856631"/>
                  </a:lnTo>
                  <a:lnTo>
                    <a:pt x="7210934" y="5456005"/>
                  </a:lnTo>
                  <a:lnTo>
                    <a:pt x="7302223" y="5456005"/>
                  </a:lnTo>
                  <a:lnTo>
                    <a:pt x="7393492" y="5456005"/>
                  </a:lnTo>
                  <a:lnTo>
                    <a:pt x="7484761" y="5456005"/>
                  </a:lnTo>
                  <a:lnTo>
                    <a:pt x="7576050" y="5456005"/>
                  </a:lnTo>
                  <a:lnTo>
                    <a:pt x="7667319" y="5456005"/>
                  </a:lnTo>
                  <a:lnTo>
                    <a:pt x="7758608" y="5456005"/>
                  </a:lnTo>
                  <a:lnTo>
                    <a:pt x="7849877" y="5456005"/>
                  </a:lnTo>
                  <a:lnTo>
                    <a:pt x="7941166" y="5456005"/>
                  </a:lnTo>
                  <a:lnTo>
                    <a:pt x="8032435" y="5456005"/>
                  </a:lnTo>
                  <a:lnTo>
                    <a:pt x="8123704" y="5456005"/>
                  </a:lnTo>
                  <a:lnTo>
                    <a:pt x="8214993" y="5456005"/>
                  </a:lnTo>
                  <a:lnTo>
                    <a:pt x="8306262" y="5456005"/>
                  </a:lnTo>
                  <a:lnTo>
                    <a:pt x="8397551" y="5456005"/>
                  </a:lnTo>
                  <a:lnTo>
                    <a:pt x="8488820" y="5456005"/>
                  </a:lnTo>
                  <a:lnTo>
                    <a:pt x="8580110" y="5456005"/>
                  </a:lnTo>
                  <a:lnTo>
                    <a:pt x="8671378" y="5456005"/>
                  </a:lnTo>
                  <a:lnTo>
                    <a:pt x="8762647" y="5456005"/>
                  </a:lnTo>
                  <a:lnTo>
                    <a:pt x="8853937" y="5456005"/>
                  </a:lnTo>
                  <a:lnTo>
                    <a:pt x="8945206" y="5456005"/>
                  </a:lnTo>
                  <a:lnTo>
                    <a:pt x="9036495" y="5456005"/>
                  </a:lnTo>
                  <a:lnTo>
                    <a:pt x="9127764" y="5456005"/>
                  </a:lnTo>
                </a:path>
              </a:pathLst>
            </a:custGeom>
            <a:ln w="1509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4" name="object 24"/>
            <p:cNvSpPr/>
            <p:nvPr/>
          </p:nvSpPr>
          <p:spPr>
            <a:xfrm>
              <a:off x="1937895" y="2705933"/>
              <a:ext cx="9128125" cy="5822315"/>
            </a:xfrm>
            <a:custGeom>
              <a:avLst/>
              <a:gdLst/>
              <a:ahLst/>
              <a:cxnLst/>
              <a:rect l="l" t="t" r="r" b="b"/>
              <a:pathLst>
                <a:path w="9128125" h="5822315">
                  <a:moveTo>
                    <a:pt x="0" y="0"/>
                  </a:moveTo>
                  <a:lnTo>
                    <a:pt x="0" y="0"/>
                  </a:lnTo>
                  <a:lnTo>
                    <a:pt x="91279" y="0"/>
                  </a:lnTo>
                  <a:lnTo>
                    <a:pt x="182556" y="0"/>
                  </a:lnTo>
                  <a:lnTo>
                    <a:pt x="273833" y="0"/>
                  </a:lnTo>
                  <a:lnTo>
                    <a:pt x="365110" y="0"/>
                  </a:lnTo>
                  <a:lnTo>
                    <a:pt x="456389" y="0"/>
                  </a:lnTo>
                  <a:lnTo>
                    <a:pt x="547666" y="0"/>
                  </a:lnTo>
                  <a:lnTo>
                    <a:pt x="638943" y="0"/>
                  </a:lnTo>
                  <a:lnTo>
                    <a:pt x="730222" y="0"/>
                  </a:lnTo>
                  <a:lnTo>
                    <a:pt x="821499" y="0"/>
                  </a:lnTo>
                  <a:lnTo>
                    <a:pt x="912772" y="0"/>
                  </a:lnTo>
                  <a:lnTo>
                    <a:pt x="1004061" y="0"/>
                  </a:lnTo>
                  <a:lnTo>
                    <a:pt x="1004061" y="310777"/>
                  </a:lnTo>
                  <a:lnTo>
                    <a:pt x="1095330" y="310777"/>
                  </a:lnTo>
                  <a:lnTo>
                    <a:pt x="1095330" y="585630"/>
                  </a:lnTo>
                  <a:lnTo>
                    <a:pt x="1186619" y="585630"/>
                  </a:lnTo>
                  <a:lnTo>
                    <a:pt x="1186619" y="824217"/>
                  </a:lnTo>
                  <a:lnTo>
                    <a:pt x="1277888" y="824217"/>
                  </a:lnTo>
                  <a:lnTo>
                    <a:pt x="1277888" y="1033542"/>
                  </a:lnTo>
                  <a:lnTo>
                    <a:pt x="1369157" y="1033542"/>
                  </a:lnTo>
                  <a:lnTo>
                    <a:pt x="1369157" y="1221614"/>
                  </a:lnTo>
                  <a:lnTo>
                    <a:pt x="1460446" y="1221614"/>
                  </a:lnTo>
                  <a:lnTo>
                    <a:pt x="1460446" y="1389199"/>
                  </a:lnTo>
                  <a:lnTo>
                    <a:pt x="1551715" y="1389199"/>
                  </a:lnTo>
                  <a:lnTo>
                    <a:pt x="1551715" y="1545413"/>
                  </a:lnTo>
                  <a:lnTo>
                    <a:pt x="1643004" y="1545413"/>
                  </a:lnTo>
                  <a:lnTo>
                    <a:pt x="1643004" y="1691322"/>
                  </a:lnTo>
                  <a:lnTo>
                    <a:pt x="1734273" y="1691322"/>
                  </a:lnTo>
                  <a:lnTo>
                    <a:pt x="1734273" y="1825015"/>
                  </a:lnTo>
                  <a:lnTo>
                    <a:pt x="1825562" y="1825015"/>
                  </a:lnTo>
                  <a:lnTo>
                    <a:pt x="1825562" y="1949894"/>
                  </a:lnTo>
                  <a:lnTo>
                    <a:pt x="1916831" y="1949894"/>
                  </a:lnTo>
                  <a:lnTo>
                    <a:pt x="1916831" y="2064569"/>
                  </a:lnTo>
                  <a:lnTo>
                    <a:pt x="2008100" y="2064569"/>
                  </a:lnTo>
                  <a:lnTo>
                    <a:pt x="2008100" y="2171837"/>
                  </a:lnTo>
                  <a:lnTo>
                    <a:pt x="2099389" y="2171837"/>
                  </a:lnTo>
                  <a:lnTo>
                    <a:pt x="2099389" y="2283896"/>
                  </a:lnTo>
                  <a:lnTo>
                    <a:pt x="2190658" y="2283896"/>
                  </a:lnTo>
                  <a:lnTo>
                    <a:pt x="2190658" y="2385751"/>
                  </a:lnTo>
                  <a:lnTo>
                    <a:pt x="2281947" y="2385751"/>
                  </a:lnTo>
                  <a:lnTo>
                    <a:pt x="2281947" y="2483218"/>
                  </a:lnTo>
                  <a:lnTo>
                    <a:pt x="2373216" y="2483218"/>
                  </a:lnTo>
                  <a:lnTo>
                    <a:pt x="2373216" y="2578834"/>
                  </a:lnTo>
                  <a:lnTo>
                    <a:pt x="2464505" y="2578834"/>
                  </a:lnTo>
                  <a:lnTo>
                    <a:pt x="2464505" y="2664770"/>
                  </a:lnTo>
                  <a:lnTo>
                    <a:pt x="2555774" y="2664770"/>
                  </a:lnTo>
                  <a:lnTo>
                    <a:pt x="2555774" y="2741528"/>
                  </a:lnTo>
                  <a:lnTo>
                    <a:pt x="2647043" y="2741528"/>
                  </a:lnTo>
                  <a:lnTo>
                    <a:pt x="2647043" y="2823117"/>
                  </a:lnTo>
                  <a:lnTo>
                    <a:pt x="2738332" y="2823117"/>
                  </a:lnTo>
                  <a:lnTo>
                    <a:pt x="2738332" y="2894341"/>
                  </a:lnTo>
                  <a:lnTo>
                    <a:pt x="2829601" y="2894341"/>
                  </a:lnTo>
                  <a:lnTo>
                    <a:pt x="2829601" y="2976252"/>
                  </a:lnTo>
                  <a:lnTo>
                    <a:pt x="2920890" y="2976252"/>
                  </a:lnTo>
                  <a:lnTo>
                    <a:pt x="2920890" y="3046791"/>
                  </a:lnTo>
                  <a:lnTo>
                    <a:pt x="3012159" y="3046791"/>
                  </a:lnTo>
                  <a:lnTo>
                    <a:pt x="3012159" y="3131620"/>
                  </a:lnTo>
                  <a:lnTo>
                    <a:pt x="3103448" y="3131620"/>
                  </a:lnTo>
                  <a:lnTo>
                    <a:pt x="3103448" y="3209727"/>
                  </a:lnTo>
                  <a:lnTo>
                    <a:pt x="3194717" y="3209727"/>
                  </a:lnTo>
                  <a:lnTo>
                    <a:pt x="3194717" y="3260785"/>
                  </a:lnTo>
                  <a:lnTo>
                    <a:pt x="3286006" y="3260785"/>
                  </a:lnTo>
                  <a:lnTo>
                    <a:pt x="3286006" y="3371093"/>
                  </a:lnTo>
                  <a:lnTo>
                    <a:pt x="3377275" y="3371093"/>
                  </a:lnTo>
                  <a:lnTo>
                    <a:pt x="3377275" y="3436521"/>
                  </a:lnTo>
                  <a:lnTo>
                    <a:pt x="3468544" y="3436521"/>
                  </a:lnTo>
                  <a:lnTo>
                    <a:pt x="3468544" y="3486593"/>
                  </a:lnTo>
                  <a:lnTo>
                    <a:pt x="3559833" y="3486593"/>
                  </a:lnTo>
                  <a:lnTo>
                    <a:pt x="3559833" y="3551175"/>
                  </a:lnTo>
                  <a:lnTo>
                    <a:pt x="3651102" y="3551175"/>
                  </a:lnTo>
                  <a:lnTo>
                    <a:pt x="3651102" y="3618354"/>
                  </a:lnTo>
                  <a:lnTo>
                    <a:pt x="3742391" y="3618354"/>
                  </a:lnTo>
                  <a:lnTo>
                    <a:pt x="3742391" y="3646610"/>
                  </a:lnTo>
                  <a:lnTo>
                    <a:pt x="3833660" y="3646610"/>
                  </a:lnTo>
                  <a:lnTo>
                    <a:pt x="3833660" y="3666575"/>
                  </a:lnTo>
                  <a:lnTo>
                    <a:pt x="3924949" y="3666575"/>
                  </a:lnTo>
                  <a:lnTo>
                    <a:pt x="3924949" y="3721054"/>
                  </a:lnTo>
                  <a:lnTo>
                    <a:pt x="4016218" y="3721054"/>
                  </a:lnTo>
                  <a:lnTo>
                    <a:pt x="4016218" y="3770402"/>
                  </a:lnTo>
                  <a:lnTo>
                    <a:pt x="4107487" y="3770402"/>
                  </a:lnTo>
                  <a:lnTo>
                    <a:pt x="4107487" y="3797430"/>
                  </a:lnTo>
                  <a:lnTo>
                    <a:pt x="4198776" y="3797430"/>
                  </a:lnTo>
                  <a:lnTo>
                    <a:pt x="4198776" y="3811639"/>
                  </a:lnTo>
                  <a:lnTo>
                    <a:pt x="4290045" y="3811639"/>
                  </a:lnTo>
                  <a:lnTo>
                    <a:pt x="4290045" y="3873806"/>
                  </a:lnTo>
                  <a:lnTo>
                    <a:pt x="4381335" y="3873806"/>
                  </a:lnTo>
                  <a:lnTo>
                    <a:pt x="4381335" y="3908744"/>
                  </a:lnTo>
                  <a:lnTo>
                    <a:pt x="4472604" y="3908744"/>
                  </a:lnTo>
                  <a:lnTo>
                    <a:pt x="4472604" y="3988783"/>
                  </a:lnTo>
                  <a:lnTo>
                    <a:pt x="4563893" y="3988783"/>
                  </a:lnTo>
                  <a:lnTo>
                    <a:pt x="4563893" y="4060792"/>
                  </a:lnTo>
                  <a:lnTo>
                    <a:pt x="4655162" y="4060792"/>
                  </a:lnTo>
                  <a:lnTo>
                    <a:pt x="4655162" y="4087820"/>
                  </a:lnTo>
                  <a:lnTo>
                    <a:pt x="4746431" y="4087820"/>
                  </a:lnTo>
                  <a:lnTo>
                    <a:pt x="4746431" y="4116720"/>
                  </a:lnTo>
                  <a:lnTo>
                    <a:pt x="4837720" y="4116720"/>
                  </a:lnTo>
                  <a:lnTo>
                    <a:pt x="4928989" y="4116720"/>
                  </a:lnTo>
                  <a:lnTo>
                    <a:pt x="4928989" y="4181303"/>
                  </a:lnTo>
                  <a:lnTo>
                    <a:pt x="5020278" y="4181303"/>
                  </a:lnTo>
                  <a:lnTo>
                    <a:pt x="5020278" y="4217770"/>
                  </a:lnTo>
                  <a:lnTo>
                    <a:pt x="5111547" y="4217770"/>
                  </a:lnTo>
                  <a:lnTo>
                    <a:pt x="5111547" y="4257699"/>
                  </a:lnTo>
                  <a:lnTo>
                    <a:pt x="5202836" y="4257699"/>
                  </a:lnTo>
                  <a:lnTo>
                    <a:pt x="5202836" y="4301834"/>
                  </a:lnTo>
                  <a:lnTo>
                    <a:pt x="5294105" y="4301834"/>
                  </a:lnTo>
                  <a:lnTo>
                    <a:pt x="5385374" y="4301834"/>
                  </a:lnTo>
                  <a:lnTo>
                    <a:pt x="5476663" y="4301834"/>
                  </a:lnTo>
                  <a:lnTo>
                    <a:pt x="5567932" y="4301834"/>
                  </a:lnTo>
                  <a:lnTo>
                    <a:pt x="5567932" y="4407111"/>
                  </a:lnTo>
                  <a:lnTo>
                    <a:pt x="5659221" y="4407111"/>
                  </a:lnTo>
                  <a:lnTo>
                    <a:pt x="5659221" y="4471693"/>
                  </a:lnTo>
                  <a:lnTo>
                    <a:pt x="5750490" y="4471693"/>
                  </a:lnTo>
                  <a:lnTo>
                    <a:pt x="5841779" y="4471693"/>
                  </a:lnTo>
                  <a:lnTo>
                    <a:pt x="5933048" y="4471693"/>
                  </a:lnTo>
                  <a:lnTo>
                    <a:pt x="6024317" y="4471693"/>
                  </a:lnTo>
                  <a:lnTo>
                    <a:pt x="6024317" y="4931960"/>
                  </a:lnTo>
                  <a:lnTo>
                    <a:pt x="6115606" y="4931960"/>
                  </a:lnTo>
                  <a:lnTo>
                    <a:pt x="6115606" y="5222350"/>
                  </a:lnTo>
                  <a:lnTo>
                    <a:pt x="6206875" y="5222350"/>
                  </a:lnTo>
                  <a:lnTo>
                    <a:pt x="6298164" y="5222350"/>
                  </a:lnTo>
                  <a:lnTo>
                    <a:pt x="6298164" y="5821724"/>
                  </a:lnTo>
                  <a:lnTo>
                    <a:pt x="6389433" y="5821724"/>
                  </a:lnTo>
                  <a:lnTo>
                    <a:pt x="6480722" y="5821724"/>
                  </a:lnTo>
                  <a:lnTo>
                    <a:pt x="6571991" y="5821724"/>
                  </a:lnTo>
                  <a:lnTo>
                    <a:pt x="6663280" y="5821724"/>
                  </a:lnTo>
                  <a:lnTo>
                    <a:pt x="6754549" y="5821724"/>
                  </a:lnTo>
                  <a:lnTo>
                    <a:pt x="6845818" y="5821724"/>
                  </a:lnTo>
                  <a:lnTo>
                    <a:pt x="6937107" y="5821724"/>
                  </a:lnTo>
                  <a:lnTo>
                    <a:pt x="7028376" y="5821724"/>
                  </a:lnTo>
                  <a:lnTo>
                    <a:pt x="7119665" y="5821724"/>
                  </a:lnTo>
                  <a:lnTo>
                    <a:pt x="7210934" y="5821724"/>
                  </a:lnTo>
                  <a:lnTo>
                    <a:pt x="7302223" y="5821724"/>
                  </a:lnTo>
                  <a:lnTo>
                    <a:pt x="7393492" y="5821724"/>
                  </a:lnTo>
                  <a:lnTo>
                    <a:pt x="7484761" y="5821724"/>
                  </a:lnTo>
                  <a:lnTo>
                    <a:pt x="7576050" y="5821724"/>
                  </a:lnTo>
                  <a:lnTo>
                    <a:pt x="7667319" y="5821724"/>
                  </a:lnTo>
                  <a:lnTo>
                    <a:pt x="7758608" y="5821724"/>
                  </a:lnTo>
                  <a:lnTo>
                    <a:pt x="7849877" y="5821724"/>
                  </a:lnTo>
                  <a:lnTo>
                    <a:pt x="7941166" y="5821724"/>
                  </a:lnTo>
                  <a:lnTo>
                    <a:pt x="8032435" y="5821724"/>
                  </a:lnTo>
                  <a:lnTo>
                    <a:pt x="8123704" y="5821724"/>
                  </a:lnTo>
                  <a:lnTo>
                    <a:pt x="8214993" y="5821724"/>
                  </a:lnTo>
                  <a:lnTo>
                    <a:pt x="8306262" y="5821724"/>
                  </a:lnTo>
                  <a:lnTo>
                    <a:pt x="8397551" y="5821724"/>
                  </a:lnTo>
                  <a:lnTo>
                    <a:pt x="8488820" y="5821724"/>
                  </a:lnTo>
                  <a:lnTo>
                    <a:pt x="8580110" y="5821724"/>
                  </a:lnTo>
                  <a:lnTo>
                    <a:pt x="8671378" y="5821724"/>
                  </a:lnTo>
                  <a:lnTo>
                    <a:pt x="8762647" y="5821724"/>
                  </a:lnTo>
                  <a:lnTo>
                    <a:pt x="8853937" y="5821724"/>
                  </a:lnTo>
                  <a:lnTo>
                    <a:pt x="8945206" y="5821724"/>
                  </a:lnTo>
                  <a:lnTo>
                    <a:pt x="9036495" y="5821724"/>
                  </a:lnTo>
                  <a:lnTo>
                    <a:pt x="9127764" y="5821724"/>
                  </a:lnTo>
                </a:path>
              </a:pathLst>
            </a:custGeom>
            <a:ln w="1509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5" name="object 25"/>
            <p:cNvSpPr/>
            <p:nvPr/>
          </p:nvSpPr>
          <p:spPr>
            <a:xfrm>
              <a:off x="1937895" y="3465447"/>
              <a:ext cx="9128125" cy="5062220"/>
            </a:xfrm>
            <a:custGeom>
              <a:avLst/>
              <a:gdLst/>
              <a:ahLst/>
              <a:cxnLst/>
              <a:rect l="l" t="t" r="r" b="b"/>
              <a:pathLst>
                <a:path w="9128125" h="5062220">
                  <a:moveTo>
                    <a:pt x="0" y="0"/>
                  </a:moveTo>
                  <a:lnTo>
                    <a:pt x="0" y="0"/>
                  </a:lnTo>
                  <a:lnTo>
                    <a:pt x="91279" y="0"/>
                  </a:lnTo>
                  <a:lnTo>
                    <a:pt x="182556" y="0"/>
                  </a:lnTo>
                  <a:lnTo>
                    <a:pt x="273833" y="0"/>
                  </a:lnTo>
                  <a:lnTo>
                    <a:pt x="365110" y="0"/>
                  </a:lnTo>
                  <a:lnTo>
                    <a:pt x="456389" y="0"/>
                  </a:lnTo>
                  <a:lnTo>
                    <a:pt x="547666" y="0"/>
                  </a:lnTo>
                  <a:lnTo>
                    <a:pt x="638943" y="0"/>
                  </a:lnTo>
                  <a:lnTo>
                    <a:pt x="730222" y="0"/>
                  </a:lnTo>
                  <a:lnTo>
                    <a:pt x="821499" y="0"/>
                  </a:lnTo>
                  <a:lnTo>
                    <a:pt x="912772" y="0"/>
                  </a:lnTo>
                  <a:lnTo>
                    <a:pt x="1004061" y="0"/>
                  </a:lnTo>
                  <a:lnTo>
                    <a:pt x="1004061" y="210351"/>
                  </a:lnTo>
                  <a:lnTo>
                    <a:pt x="1095330" y="210351"/>
                  </a:lnTo>
                  <a:lnTo>
                    <a:pt x="1095330" y="395948"/>
                  </a:lnTo>
                  <a:lnTo>
                    <a:pt x="1186619" y="395948"/>
                  </a:lnTo>
                  <a:lnTo>
                    <a:pt x="1186619" y="557696"/>
                  </a:lnTo>
                  <a:lnTo>
                    <a:pt x="1277888" y="557696"/>
                  </a:lnTo>
                  <a:lnTo>
                    <a:pt x="1277888" y="704330"/>
                  </a:lnTo>
                  <a:lnTo>
                    <a:pt x="1369157" y="704330"/>
                  </a:lnTo>
                  <a:lnTo>
                    <a:pt x="1369157" y="841384"/>
                  </a:lnTo>
                  <a:lnTo>
                    <a:pt x="1460446" y="841384"/>
                  </a:lnTo>
                  <a:lnTo>
                    <a:pt x="1460446" y="964451"/>
                  </a:lnTo>
                  <a:lnTo>
                    <a:pt x="1551715" y="964451"/>
                  </a:lnTo>
                  <a:lnTo>
                    <a:pt x="1551715" y="1084983"/>
                  </a:lnTo>
                  <a:lnTo>
                    <a:pt x="1643004" y="1084983"/>
                  </a:lnTo>
                  <a:lnTo>
                    <a:pt x="1643004" y="1200523"/>
                  </a:lnTo>
                  <a:lnTo>
                    <a:pt x="1734273" y="1200523"/>
                  </a:lnTo>
                  <a:lnTo>
                    <a:pt x="1734273" y="1305517"/>
                  </a:lnTo>
                  <a:lnTo>
                    <a:pt x="1825562" y="1305517"/>
                  </a:lnTo>
                  <a:lnTo>
                    <a:pt x="1825562" y="1400670"/>
                  </a:lnTo>
                  <a:lnTo>
                    <a:pt x="1916831" y="1400670"/>
                  </a:lnTo>
                  <a:lnTo>
                    <a:pt x="1916831" y="1489343"/>
                  </a:lnTo>
                  <a:lnTo>
                    <a:pt x="2008100" y="1489343"/>
                  </a:lnTo>
                  <a:lnTo>
                    <a:pt x="2008100" y="1572220"/>
                  </a:lnTo>
                  <a:lnTo>
                    <a:pt x="2099389" y="1572220"/>
                  </a:lnTo>
                  <a:lnTo>
                    <a:pt x="2099389" y="1663911"/>
                  </a:lnTo>
                  <a:lnTo>
                    <a:pt x="2190658" y="1663911"/>
                  </a:lnTo>
                  <a:lnTo>
                    <a:pt x="2190658" y="1751920"/>
                  </a:lnTo>
                  <a:lnTo>
                    <a:pt x="2281947" y="1751920"/>
                  </a:lnTo>
                  <a:lnTo>
                    <a:pt x="2281947" y="1827008"/>
                  </a:lnTo>
                  <a:lnTo>
                    <a:pt x="2373216" y="1827008"/>
                  </a:lnTo>
                  <a:lnTo>
                    <a:pt x="2373216" y="1909019"/>
                  </a:lnTo>
                  <a:lnTo>
                    <a:pt x="2464505" y="1909019"/>
                  </a:lnTo>
                  <a:lnTo>
                    <a:pt x="2464505" y="1987669"/>
                  </a:lnTo>
                  <a:lnTo>
                    <a:pt x="2555774" y="1987669"/>
                  </a:lnTo>
                  <a:lnTo>
                    <a:pt x="2555774" y="2054144"/>
                  </a:lnTo>
                  <a:lnTo>
                    <a:pt x="2647043" y="2054144"/>
                  </a:lnTo>
                  <a:lnTo>
                    <a:pt x="2647043" y="2126817"/>
                  </a:lnTo>
                  <a:lnTo>
                    <a:pt x="2738332" y="2126817"/>
                  </a:lnTo>
                  <a:lnTo>
                    <a:pt x="2738332" y="2186408"/>
                  </a:lnTo>
                  <a:lnTo>
                    <a:pt x="2829601" y="2186408"/>
                  </a:lnTo>
                  <a:lnTo>
                    <a:pt x="2829601" y="2260228"/>
                  </a:lnTo>
                  <a:lnTo>
                    <a:pt x="2920890" y="2260228"/>
                  </a:lnTo>
                  <a:lnTo>
                    <a:pt x="2920890" y="2326260"/>
                  </a:lnTo>
                  <a:lnTo>
                    <a:pt x="3012159" y="2326260"/>
                  </a:lnTo>
                  <a:lnTo>
                    <a:pt x="3012159" y="2401630"/>
                  </a:lnTo>
                  <a:lnTo>
                    <a:pt x="3103448" y="2401630"/>
                  </a:lnTo>
                  <a:lnTo>
                    <a:pt x="3103448" y="2464180"/>
                  </a:lnTo>
                  <a:lnTo>
                    <a:pt x="3194717" y="2464180"/>
                  </a:lnTo>
                  <a:lnTo>
                    <a:pt x="3194717" y="2517089"/>
                  </a:lnTo>
                  <a:lnTo>
                    <a:pt x="3286006" y="2517089"/>
                  </a:lnTo>
                  <a:lnTo>
                    <a:pt x="3286006" y="2606567"/>
                  </a:lnTo>
                  <a:lnTo>
                    <a:pt x="3377275" y="2606567"/>
                  </a:lnTo>
                  <a:lnTo>
                    <a:pt x="3377275" y="2648488"/>
                  </a:lnTo>
                  <a:lnTo>
                    <a:pt x="3468544" y="2648488"/>
                  </a:lnTo>
                  <a:lnTo>
                    <a:pt x="3468544" y="2720497"/>
                  </a:lnTo>
                  <a:lnTo>
                    <a:pt x="3559833" y="2720497"/>
                  </a:lnTo>
                  <a:lnTo>
                    <a:pt x="3559833" y="2769020"/>
                  </a:lnTo>
                  <a:lnTo>
                    <a:pt x="3651102" y="2769020"/>
                  </a:lnTo>
                  <a:lnTo>
                    <a:pt x="3651102" y="2832375"/>
                  </a:lnTo>
                  <a:lnTo>
                    <a:pt x="3742391" y="2832375"/>
                  </a:lnTo>
                  <a:lnTo>
                    <a:pt x="3742391" y="2877476"/>
                  </a:lnTo>
                  <a:lnTo>
                    <a:pt x="3833660" y="2877476"/>
                  </a:lnTo>
                  <a:lnTo>
                    <a:pt x="3833660" y="2896957"/>
                  </a:lnTo>
                  <a:lnTo>
                    <a:pt x="3924949" y="2896957"/>
                  </a:lnTo>
                  <a:lnTo>
                    <a:pt x="3924949" y="2928011"/>
                  </a:lnTo>
                  <a:lnTo>
                    <a:pt x="4016218" y="2928011"/>
                  </a:lnTo>
                  <a:lnTo>
                    <a:pt x="4016218" y="2973333"/>
                  </a:lnTo>
                  <a:lnTo>
                    <a:pt x="4107487" y="2973333"/>
                  </a:lnTo>
                  <a:lnTo>
                    <a:pt x="4107487" y="3010887"/>
                  </a:lnTo>
                  <a:lnTo>
                    <a:pt x="4198776" y="3010887"/>
                  </a:lnTo>
                  <a:lnTo>
                    <a:pt x="4198776" y="3024190"/>
                  </a:lnTo>
                  <a:lnTo>
                    <a:pt x="4290045" y="3024190"/>
                  </a:lnTo>
                  <a:lnTo>
                    <a:pt x="4290045" y="3066816"/>
                  </a:lnTo>
                  <a:lnTo>
                    <a:pt x="4381335" y="3066816"/>
                  </a:lnTo>
                  <a:lnTo>
                    <a:pt x="4381335" y="3082051"/>
                  </a:lnTo>
                  <a:lnTo>
                    <a:pt x="4472604" y="3082051"/>
                  </a:lnTo>
                  <a:lnTo>
                    <a:pt x="4472604" y="3131399"/>
                  </a:lnTo>
                  <a:lnTo>
                    <a:pt x="4563893" y="3131399"/>
                  </a:lnTo>
                  <a:lnTo>
                    <a:pt x="4563893" y="3187347"/>
                  </a:lnTo>
                  <a:lnTo>
                    <a:pt x="4655162" y="3187347"/>
                  </a:lnTo>
                  <a:lnTo>
                    <a:pt x="4746431" y="3187347"/>
                  </a:lnTo>
                  <a:lnTo>
                    <a:pt x="4746431" y="3207795"/>
                  </a:lnTo>
                  <a:lnTo>
                    <a:pt x="4837720" y="3207795"/>
                  </a:lnTo>
                  <a:lnTo>
                    <a:pt x="4837720" y="3251930"/>
                  </a:lnTo>
                  <a:lnTo>
                    <a:pt x="4928989" y="3251930"/>
                  </a:lnTo>
                  <a:lnTo>
                    <a:pt x="4928989" y="3301278"/>
                  </a:lnTo>
                  <a:lnTo>
                    <a:pt x="5020278" y="3301278"/>
                  </a:lnTo>
                  <a:lnTo>
                    <a:pt x="5020278" y="3328306"/>
                  </a:lnTo>
                  <a:lnTo>
                    <a:pt x="5111547" y="3328306"/>
                  </a:lnTo>
                  <a:lnTo>
                    <a:pt x="5111547" y="3357206"/>
                  </a:lnTo>
                  <a:lnTo>
                    <a:pt x="5202836" y="3357206"/>
                  </a:lnTo>
                  <a:lnTo>
                    <a:pt x="5202836" y="3421789"/>
                  </a:lnTo>
                  <a:lnTo>
                    <a:pt x="5294105" y="3421789"/>
                  </a:lnTo>
                  <a:lnTo>
                    <a:pt x="5385374" y="3421789"/>
                  </a:lnTo>
                  <a:lnTo>
                    <a:pt x="5385374" y="3458256"/>
                  </a:lnTo>
                  <a:lnTo>
                    <a:pt x="5476663" y="3458256"/>
                  </a:lnTo>
                  <a:lnTo>
                    <a:pt x="5567932" y="3458256"/>
                  </a:lnTo>
                  <a:lnTo>
                    <a:pt x="5567932" y="3542320"/>
                  </a:lnTo>
                  <a:lnTo>
                    <a:pt x="5659221" y="3542320"/>
                  </a:lnTo>
                  <a:lnTo>
                    <a:pt x="5659221" y="3591668"/>
                  </a:lnTo>
                  <a:lnTo>
                    <a:pt x="5750490" y="3591668"/>
                  </a:lnTo>
                  <a:lnTo>
                    <a:pt x="5841779" y="3591668"/>
                  </a:lnTo>
                  <a:lnTo>
                    <a:pt x="5933048" y="3591668"/>
                  </a:lnTo>
                  <a:lnTo>
                    <a:pt x="6024317" y="3591668"/>
                  </a:lnTo>
                  <a:lnTo>
                    <a:pt x="6024317" y="3882054"/>
                  </a:lnTo>
                  <a:lnTo>
                    <a:pt x="6115606" y="3882054"/>
                  </a:lnTo>
                  <a:lnTo>
                    <a:pt x="6115606" y="4002577"/>
                  </a:lnTo>
                  <a:lnTo>
                    <a:pt x="6206875" y="4002577"/>
                  </a:lnTo>
                  <a:lnTo>
                    <a:pt x="6298164" y="4002577"/>
                  </a:lnTo>
                  <a:lnTo>
                    <a:pt x="6298164" y="4172446"/>
                  </a:lnTo>
                  <a:lnTo>
                    <a:pt x="6389433" y="4172446"/>
                  </a:lnTo>
                  <a:lnTo>
                    <a:pt x="6480722" y="4172446"/>
                  </a:lnTo>
                  <a:lnTo>
                    <a:pt x="6571991" y="4172446"/>
                  </a:lnTo>
                  <a:lnTo>
                    <a:pt x="6663280" y="4172446"/>
                  </a:lnTo>
                  <a:lnTo>
                    <a:pt x="6754549" y="4172446"/>
                  </a:lnTo>
                  <a:lnTo>
                    <a:pt x="6845818" y="4172446"/>
                  </a:lnTo>
                  <a:lnTo>
                    <a:pt x="6937107" y="4172446"/>
                  </a:lnTo>
                  <a:lnTo>
                    <a:pt x="7028376" y="4172446"/>
                  </a:lnTo>
                  <a:lnTo>
                    <a:pt x="7028376" y="4462836"/>
                  </a:lnTo>
                  <a:lnTo>
                    <a:pt x="7119665" y="4462836"/>
                  </a:lnTo>
                  <a:lnTo>
                    <a:pt x="7210934" y="4462836"/>
                  </a:lnTo>
                  <a:lnTo>
                    <a:pt x="7210934" y="5062210"/>
                  </a:lnTo>
                  <a:lnTo>
                    <a:pt x="7302223" y="5062210"/>
                  </a:lnTo>
                  <a:lnTo>
                    <a:pt x="7393492" y="5062210"/>
                  </a:lnTo>
                  <a:lnTo>
                    <a:pt x="7484761" y="5062210"/>
                  </a:lnTo>
                  <a:lnTo>
                    <a:pt x="7576050" y="5062210"/>
                  </a:lnTo>
                  <a:lnTo>
                    <a:pt x="7667319" y="5062210"/>
                  </a:lnTo>
                  <a:lnTo>
                    <a:pt x="7758608" y="5062210"/>
                  </a:lnTo>
                  <a:lnTo>
                    <a:pt x="7849877" y="5062210"/>
                  </a:lnTo>
                  <a:lnTo>
                    <a:pt x="7941166" y="5062210"/>
                  </a:lnTo>
                  <a:lnTo>
                    <a:pt x="8032435" y="5062210"/>
                  </a:lnTo>
                  <a:lnTo>
                    <a:pt x="8123704" y="5062210"/>
                  </a:lnTo>
                  <a:lnTo>
                    <a:pt x="8214993" y="5062210"/>
                  </a:lnTo>
                  <a:lnTo>
                    <a:pt x="8306262" y="5062210"/>
                  </a:lnTo>
                  <a:lnTo>
                    <a:pt x="8397551" y="5062210"/>
                  </a:lnTo>
                  <a:lnTo>
                    <a:pt x="8488820" y="5062210"/>
                  </a:lnTo>
                  <a:lnTo>
                    <a:pt x="8580110" y="5062210"/>
                  </a:lnTo>
                  <a:lnTo>
                    <a:pt x="8671378" y="5062210"/>
                  </a:lnTo>
                  <a:lnTo>
                    <a:pt x="8762647" y="5062210"/>
                  </a:lnTo>
                  <a:lnTo>
                    <a:pt x="8853937" y="5062210"/>
                  </a:lnTo>
                  <a:lnTo>
                    <a:pt x="8945206" y="5062210"/>
                  </a:lnTo>
                  <a:lnTo>
                    <a:pt x="9036495" y="5062210"/>
                  </a:lnTo>
                  <a:lnTo>
                    <a:pt x="9127764" y="5062210"/>
                  </a:lnTo>
                </a:path>
              </a:pathLst>
            </a:custGeom>
            <a:ln w="1509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6" name="object 26"/>
            <p:cNvSpPr/>
            <p:nvPr/>
          </p:nvSpPr>
          <p:spPr>
            <a:xfrm>
              <a:off x="1937895" y="3013510"/>
              <a:ext cx="9128125" cy="5514340"/>
            </a:xfrm>
            <a:custGeom>
              <a:avLst/>
              <a:gdLst/>
              <a:ahLst/>
              <a:cxnLst/>
              <a:rect l="l" t="t" r="r" b="b"/>
              <a:pathLst>
                <a:path w="9128125" h="5514340">
                  <a:moveTo>
                    <a:pt x="0" y="0"/>
                  </a:moveTo>
                  <a:lnTo>
                    <a:pt x="0" y="0"/>
                  </a:lnTo>
                  <a:lnTo>
                    <a:pt x="91279" y="0"/>
                  </a:lnTo>
                  <a:lnTo>
                    <a:pt x="182556" y="0"/>
                  </a:lnTo>
                  <a:lnTo>
                    <a:pt x="273833" y="0"/>
                  </a:lnTo>
                  <a:lnTo>
                    <a:pt x="365110" y="0"/>
                  </a:lnTo>
                  <a:lnTo>
                    <a:pt x="456389" y="0"/>
                  </a:lnTo>
                  <a:lnTo>
                    <a:pt x="547666" y="0"/>
                  </a:lnTo>
                  <a:lnTo>
                    <a:pt x="638943" y="0"/>
                  </a:lnTo>
                  <a:lnTo>
                    <a:pt x="730222" y="0"/>
                  </a:lnTo>
                  <a:lnTo>
                    <a:pt x="821499" y="0"/>
                  </a:lnTo>
                  <a:lnTo>
                    <a:pt x="912772" y="0"/>
                  </a:lnTo>
                  <a:lnTo>
                    <a:pt x="1004061" y="0"/>
                  </a:lnTo>
                  <a:lnTo>
                    <a:pt x="1004061" y="269137"/>
                  </a:lnTo>
                  <a:lnTo>
                    <a:pt x="1095330" y="269137"/>
                  </a:lnTo>
                  <a:lnTo>
                    <a:pt x="1095330" y="502210"/>
                  </a:lnTo>
                  <a:lnTo>
                    <a:pt x="1186619" y="502210"/>
                  </a:lnTo>
                  <a:lnTo>
                    <a:pt x="1186619" y="704068"/>
                  </a:lnTo>
                  <a:lnTo>
                    <a:pt x="1277888" y="704068"/>
                  </a:lnTo>
                  <a:lnTo>
                    <a:pt x="1277888" y="888095"/>
                  </a:lnTo>
                  <a:lnTo>
                    <a:pt x="1369157" y="888095"/>
                  </a:lnTo>
                  <a:lnTo>
                    <a:pt x="1369157" y="1057692"/>
                  </a:lnTo>
                  <a:lnTo>
                    <a:pt x="1460446" y="1057692"/>
                  </a:lnTo>
                  <a:lnTo>
                    <a:pt x="1460446" y="1209841"/>
                  </a:lnTo>
                  <a:lnTo>
                    <a:pt x="1551715" y="1209841"/>
                  </a:lnTo>
                  <a:lnTo>
                    <a:pt x="1551715" y="1349129"/>
                  </a:lnTo>
                  <a:lnTo>
                    <a:pt x="1643004" y="1349129"/>
                  </a:lnTo>
                  <a:lnTo>
                    <a:pt x="1643004" y="1488015"/>
                  </a:lnTo>
                  <a:lnTo>
                    <a:pt x="1734273" y="1488015"/>
                  </a:lnTo>
                  <a:lnTo>
                    <a:pt x="1734273" y="1614725"/>
                  </a:lnTo>
                  <a:lnTo>
                    <a:pt x="1825562" y="1614725"/>
                  </a:lnTo>
                  <a:lnTo>
                    <a:pt x="1825562" y="1732720"/>
                  </a:lnTo>
                  <a:lnTo>
                    <a:pt x="1916831" y="1732720"/>
                  </a:lnTo>
                  <a:lnTo>
                    <a:pt x="1916831" y="1840452"/>
                  </a:lnTo>
                  <a:lnTo>
                    <a:pt x="2008100" y="1840452"/>
                  </a:lnTo>
                  <a:lnTo>
                    <a:pt x="2008100" y="1937154"/>
                  </a:lnTo>
                  <a:lnTo>
                    <a:pt x="2099389" y="1937154"/>
                  </a:lnTo>
                  <a:lnTo>
                    <a:pt x="2099389" y="2034864"/>
                  </a:lnTo>
                  <a:lnTo>
                    <a:pt x="2190658" y="2034864"/>
                  </a:lnTo>
                  <a:lnTo>
                    <a:pt x="2190658" y="2140764"/>
                  </a:lnTo>
                  <a:lnTo>
                    <a:pt x="2281947" y="2140764"/>
                  </a:lnTo>
                  <a:lnTo>
                    <a:pt x="2281947" y="2228571"/>
                  </a:lnTo>
                  <a:lnTo>
                    <a:pt x="2373216" y="2228571"/>
                  </a:lnTo>
                  <a:lnTo>
                    <a:pt x="2373216" y="2322235"/>
                  </a:lnTo>
                  <a:lnTo>
                    <a:pt x="2464505" y="2322235"/>
                  </a:lnTo>
                  <a:lnTo>
                    <a:pt x="2464505" y="2412075"/>
                  </a:lnTo>
                  <a:lnTo>
                    <a:pt x="2555774" y="2412075"/>
                  </a:lnTo>
                  <a:lnTo>
                    <a:pt x="2555774" y="2469090"/>
                  </a:lnTo>
                  <a:lnTo>
                    <a:pt x="2647043" y="2469090"/>
                  </a:lnTo>
                  <a:lnTo>
                    <a:pt x="2647043" y="2546694"/>
                  </a:lnTo>
                  <a:lnTo>
                    <a:pt x="2738332" y="2546694"/>
                  </a:lnTo>
                  <a:lnTo>
                    <a:pt x="2738332" y="2622185"/>
                  </a:lnTo>
                  <a:lnTo>
                    <a:pt x="2829601" y="2622185"/>
                  </a:lnTo>
                  <a:lnTo>
                    <a:pt x="2829601" y="2701398"/>
                  </a:lnTo>
                  <a:lnTo>
                    <a:pt x="2920890" y="2701398"/>
                  </a:lnTo>
                  <a:lnTo>
                    <a:pt x="2920890" y="2778197"/>
                  </a:lnTo>
                  <a:lnTo>
                    <a:pt x="3012159" y="2778197"/>
                  </a:lnTo>
                  <a:lnTo>
                    <a:pt x="3012159" y="2856646"/>
                  </a:lnTo>
                  <a:lnTo>
                    <a:pt x="3103448" y="2856646"/>
                  </a:lnTo>
                  <a:lnTo>
                    <a:pt x="3103448" y="2919679"/>
                  </a:lnTo>
                  <a:lnTo>
                    <a:pt x="3194717" y="2919679"/>
                  </a:lnTo>
                  <a:lnTo>
                    <a:pt x="3194717" y="2961037"/>
                  </a:lnTo>
                  <a:lnTo>
                    <a:pt x="3286006" y="2961037"/>
                  </a:lnTo>
                  <a:lnTo>
                    <a:pt x="3286006" y="3063515"/>
                  </a:lnTo>
                  <a:lnTo>
                    <a:pt x="3377275" y="3063515"/>
                  </a:lnTo>
                  <a:lnTo>
                    <a:pt x="3377275" y="3111595"/>
                  </a:lnTo>
                  <a:lnTo>
                    <a:pt x="3468544" y="3111595"/>
                  </a:lnTo>
                  <a:lnTo>
                    <a:pt x="3468544" y="3185737"/>
                  </a:lnTo>
                  <a:lnTo>
                    <a:pt x="3559833" y="3185737"/>
                  </a:lnTo>
                  <a:lnTo>
                    <a:pt x="3559833" y="3275839"/>
                  </a:lnTo>
                  <a:lnTo>
                    <a:pt x="3651102" y="3275839"/>
                  </a:lnTo>
                  <a:lnTo>
                    <a:pt x="3651102" y="3358997"/>
                  </a:lnTo>
                  <a:lnTo>
                    <a:pt x="3742391" y="3358997"/>
                  </a:lnTo>
                  <a:lnTo>
                    <a:pt x="3742391" y="3369342"/>
                  </a:lnTo>
                  <a:lnTo>
                    <a:pt x="3833660" y="3369342"/>
                  </a:lnTo>
                  <a:lnTo>
                    <a:pt x="3833660" y="3401985"/>
                  </a:lnTo>
                  <a:lnTo>
                    <a:pt x="3924949" y="3401985"/>
                  </a:lnTo>
                  <a:lnTo>
                    <a:pt x="3924949" y="3437426"/>
                  </a:lnTo>
                  <a:lnTo>
                    <a:pt x="4016218" y="3437426"/>
                  </a:lnTo>
                  <a:lnTo>
                    <a:pt x="4016218" y="3504062"/>
                  </a:lnTo>
                  <a:lnTo>
                    <a:pt x="4107487" y="3504062"/>
                  </a:lnTo>
                  <a:lnTo>
                    <a:pt x="4107487" y="3566229"/>
                  </a:lnTo>
                  <a:lnTo>
                    <a:pt x="4198776" y="3566229"/>
                  </a:lnTo>
                  <a:lnTo>
                    <a:pt x="4198776" y="3583336"/>
                  </a:lnTo>
                  <a:lnTo>
                    <a:pt x="4290045" y="3583336"/>
                  </a:lnTo>
                  <a:lnTo>
                    <a:pt x="4290045" y="3619803"/>
                  </a:lnTo>
                  <a:lnTo>
                    <a:pt x="4381335" y="3619803"/>
                  </a:lnTo>
                  <a:lnTo>
                    <a:pt x="4381335" y="3639284"/>
                  </a:lnTo>
                  <a:lnTo>
                    <a:pt x="4472604" y="3639284"/>
                  </a:lnTo>
                  <a:lnTo>
                    <a:pt x="4472604" y="3681206"/>
                  </a:lnTo>
                  <a:lnTo>
                    <a:pt x="4563893" y="3681206"/>
                  </a:lnTo>
                  <a:lnTo>
                    <a:pt x="4563893" y="3727816"/>
                  </a:lnTo>
                  <a:lnTo>
                    <a:pt x="4655162" y="3727816"/>
                  </a:lnTo>
                  <a:lnTo>
                    <a:pt x="4746431" y="3727816"/>
                  </a:lnTo>
                  <a:lnTo>
                    <a:pt x="4837720" y="3727816"/>
                  </a:lnTo>
                  <a:lnTo>
                    <a:pt x="4837720" y="3780243"/>
                  </a:lnTo>
                  <a:lnTo>
                    <a:pt x="4928989" y="3780243"/>
                  </a:lnTo>
                  <a:lnTo>
                    <a:pt x="4928989" y="3840197"/>
                  </a:lnTo>
                  <a:lnTo>
                    <a:pt x="5020278" y="3840197"/>
                  </a:lnTo>
                  <a:lnTo>
                    <a:pt x="5020278" y="3873726"/>
                  </a:lnTo>
                  <a:lnTo>
                    <a:pt x="5111547" y="3873726"/>
                  </a:lnTo>
                  <a:lnTo>
                    <a:pt x="5111547" y="3910193"/>
                  </a:lnTo>
                  <a:lnTo>
                    <a:pt x="5202836" y="3910193"/>
                  </a:lnTo>
                  <a:lnTo>
                    <a:pt x="5202836" y="3950122"/>
                  </a:lnTo>
                  <a:lnTo>
                    <a:pt x="5294105" y="3950122"/>
                  </a:lnTo>
                  <a:lnTo>
                    <a:pt x="5385374" y="3950122"/>
                  </a:lnTo>
                  <a:lnTo>
                    <a:pt x="5476663" y="3950122"/>
                  </a:lnTo>
                  <a:lnTo>
                    <a:pt x="5567932" y="3950122"/>
                  </a:lnTo>
                  <a:lnTo>
                    <a:pt x="5567932" y="4043605"/>
                  </a:lnTo>
                  <a:lnTo>
                    <a:pt x="5659221" y="4043605"/>
                  </a:lnTo>
                  <a:lnTo>
                    <a:pt x="5659221" y="4099533"/>
                  </a:lnTo>
                  <a:lnTo>
                    <a:pt x="5750490" y="4099533"/>
                  </a:lnTo>
                  <a:lnTo>
                    <a:pt x="5841779" y="4099533"/>
                  </a:lnTo>
                  <a:lnTo>
                    <a:pt x="5933048" y="4099533"/>
                  </a:lnTo>
                  <a:lnTo>
                    <a:pt x="6024317" y="4099533"/>
                  </a:lnTo>
                  <a:lnTo>
                    <a:pt x="6024317" y="4333991"/>
                  </a:lnTo>
                  <a:lnTo>
                    <a:pt x="6115606" y="4333991"/>
                  </a:lnTo>
                  <a:lnTo>
                    <a:pt x="6115606" y="4454514"/>
                  </a:lnTo>
                  <a:lnTo>
                    <a:pt x="6206875" y="4454514"/>
                  </a:lnTo>
                  <a:lnTo>
                    <a:pt x="6298164" y="4454514"/>
                  </a:lnTo>
                  <a:lnTo>
                    <a:pt x="6298164" y="4624383"/>
                  </a:lnTo>
                  <a:lnTo>
                    <a:pt x="6389433" y="4624383"/>
                  </a:lnTo>
                  <a:lnTo>
                    <a:pt x="6480722" y="4624383"/>
                  </a:lnTo>
                  <a:lnTo>
                    <a:pt x="6571991" y="4624383"/>
                  </a:lnTo>
                  <a:lnTo>
                    <a:pt x="6663280" y="4624383"/>
                  </a:lnTo>
                  <a:lnTo>
                    <a:pt x="6754549" y="4624383"/>
                  </a:lnTo>
                  <a:lnTo>
                    <a:pt x="6845818" y="4624383"/>
                  </a:lnTo>
                  <a:lnTo>
                    <a:pt x="6937107" y="4624383"/>
                  </a:lnTo>
                  <a:lnTo>
                    <a:pt x="7028376" y="4624383"/>
                  </a:lnTo>
                  <a:lnTo>
                    <a:pt x="7028376" y="4914773"/>
                  </a:lnTo>
                  <a:lnTo>
                    <a:pt x="7119665" y="4914773"/>
                  </a:lnTo>
                  <a:lnTo>
                    <a:pt x="7210934" y="4914773"/>
                  </a:lnTo>
                  <a:lnTo>
                    <a:pt x="7210934" y="5514147"/>
                  </a:lnTo>
                  <a:lnTo>
                    <a:pt x="7302223" y="5514147"/>
                  </a:lnTo>
                  <a:lnTo>
                    <a:pt x="7393492" y="5514147"/>
                  </a:lnTo>
                  <a:lnTo>
                    <a:pt x="7484761" y="5514147"/>
                  </a:lnTo>
                  <a:lnTo>
                    <a:pt x="7576050" y="5514147"/>
                  </a:lnTo>
                  <a:lnTo>
                    <a:pt x="7667319" y="5514147"/>
                  </a:lnTo>
                  <a:lnTo>
                    <a:pt x="7758608" y="5514147"/>
                  </a:lnTo>
                  <a:lnTo>
                    <a:pt x="7849877" y="5514147"/>
                  </a:lnTo>
                  <a:lnTo>
                    <a:pt x="7941166" y="5514147"/>
                  </a:lnTo>
                  <a:lnTo>
                    <a:pt x="8032435" y="5514147"/>
                  </a:lnTo>
                  <a:lnTo>
                    <a:pt x="8123704" y="5514147"/>
                  </a:lnTo>
                  <a:lnTo>
                    <a:pt x="8214993" y="5514147"/>
                  </a:lnTo>
                  <a:lnTo>
                    <a:pt x="8306262" y="5514147"/>
                  </a:lnTo>
                  <a:lnTo>
                    <a:pt x="8397551" y="5514147"/>
                  </a:lnTo>
                  <a:lnTo>
                    <a:pt x="8488820" y="5514147"/>
                  </a:lnTo>
                  <a:lnTo>
                    <a:pt x="8580110" y="5514147"/>
                  </a:lnTo>
                  <a:lnTo>
                    <a:pt x="8671378" y="5514147"/>
                  </a:lnTo>
                  <a:lnTo>
                    <a:pt x="8762647" y="5514147"/>
                  </a:lnTo>
                  <a:lnTo>
                    <a:pt x="8853937" y="5514147"/>
                  </a:lnTo>
                  <a:lnTo>
                    <a:pt x="8945206" y="5514147"/>
                  </a:lnTo>
                  <a:lnTo>
                    <a:pt x="9036495" y="5514147"/>
                  </a:lnTo>
                  <a:lnTo>
                    <a:pt x="9127764" y="5514147"/>
                  </a:lnTo>
                </a:path>
              </a:pathLst>
            </a:custGeom>
            <a:ln w="15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7" name="object 27"/>
            <p:cNvSpPr/>
            <p:nvPr/>
          </p:nvSpPr>
          <p:spPr>
            <a:xfrm>
              <a:off x="1937895" y="2641048"/>
              <a:ext cx="9128125" cy="4416425"/>
            </a:xfrm>
            <a:custGeom>
              <a:avLst/>
              <a:gdLst/>
              <a:ahLst/>
              <a:cxnLst/>
              <a:rect l="l" t="t" r="r" b="b"/>
              <a:pathLst>
                <a:path w="9128125" h="4416425">
                  <a:moveTo>
                    <a:pt x="0" y="0"/>
                  </a:moveTo>
                  <a:lnTo>
                    <a:pt x="0" y="0"/>
                  </a:lnTo>
                  <a:lnTo>
                    <a:pt x="91279" y="0"/>
                  </a:lnTo>
                  <a:lnTo>
                    <a:pt x="182556" y="0"/>
                  </a:lnTo>
                  <a:lnTo>
                    <a:pt x="273833" y="0"/>
                  </a:lnTo>
                  <a:lnTo>
                    <a:pt x="365110" y="0"/>
                  </a:lnTo>
                  <a:lnTo>
                    <a:pt x="456389" y="0"/>
                  </a:lnTo>
                  <a:lnTo>
                    <a:pt x="547666" y="0"/>
                  </a:lnTo>
                  <a:lnTo>
                    <a:pt x="547666" y="109744"/>
                  </a:lnTo>
                  <a:lnTo>
                    <a:pt x="638943" y="109744"/>
                  </a:lnTo>
                  <a:lnTo>
                    <a:pt x="638943" y="205521"/>
                  </a:lnTo>
                  <a:lnTo>
                    <a:pt x="730222" y="205521"/>
                  </a:lnTo>
                  <a:lnTo>
                    <a:pt x="730222" y="297172"/>
                  </a:lnTo>
                  <a:lnTo>
                    <a:pt x="821499" y="297172"/>
                  </a:lnTo>
                  <a:lnTo>
                    <a:pt x="821499" y="393492"/>
                  </a:lnTo>
                  <a:lnTo>
                    <a:pt x="912772" y="393492"/>
                  </a:lnTo>
                  <a:lnTo>
                    <a:pt x="912772" y="483393"/>
                  </a:lnTo>
                  <a:lnTo>
                    <a:pt x="1004061" y="483393"/>
                  </a:lnTo>
                  <a:lnTo>
                    <a:pt x="1004061" y="577781"/>
                  </a:lnTo>
                  <a:lnTo>
                    <a:pt x="1095330" y="577781"/>
                  </a:lnTo>
                  <a:lnTo>
                    <a:pt x="1095330" y="676194"/>
                  </a:lnTo>
                  <a:lnTo>
                    <a:pt x="1186619" y="676194"/>
                  </a:lnTo>
                  <a:lnTo>
                    <a:pt x="1186619" y="780283"/>
                  </a:lnTo>
                  <a:lnTo>
                    <a:pt x="1277888" y="780283"/>
                  </a:lnTo>
                  <a:lnTo>
                    <a:pt x="1277888" y="887632"/>
                  </a:lnTo>
                  <a:lnTo>
                    <a:pt x="1369157" y="887632"/>
                  </a:lnTo>
                  <a:lnTo>
                    <a:pt x="1369157" y="983852"/>
                  </a:lnTo>
                  <a:lnTo>
                    <a:pt x="1460446" y="983852"/>
                  </a:lnTo>
                  <a:lnTo>
                    <a:pt x="1460446" y="1075604"/>
                  </a:lnTo>
                  <a:lnTo>
                    <a:pt x="1551715" y="1075604"/>
                  </a:lnTo>
                  <a:lnTo>
                    <a:pt x="1551715" y="1164981"/>
                  </a:lnTo>
                  <a:lnTo>
                    <a:pt x="1643004" y="1164981"/>
                  </a:lnTo>
                  <a:lnTo>
                    <a:pt x="1643004" y="1254841"/>
                  </a:lnTo>
                  <a:lnTo>
                    <a:pt x="1734273" y="1254841"/>
                  </a:lnTo>
                  <a:lnTo>
                    <a:pt x="1734273" y="1340214"/>
                  </a:lnTo>
                  <a:lnTo>
                    <a:pt x="1825562" y="1340214"/>
                  </a:lnTo>
                  <a:lnTo>
                    <a:pt x="1825562" y="1423030"/>
                  </a:lnTo>
                  <a:lnTo>
                    <a:pt x="1916831" y="1423030"/>
                  </a:lnTo>
                  <a:lnTo>
                    <a:pt x="1916831" y="1507879"/>
                  </a:lnTo>
                  <a:lnTo>
                    <a:pt x="2008100" y="1507879"/>
                  </a:lnTo>
                  <a:lnTo>
                    <a:pt x="2008100" y="1591902"/>
                  </a:lnTo>
                  <a:lnTo>
                    <a:pt x="2099389" y="1591902"/>
                  </a:lnTo>
                  <a:lnTo>
                    <a:pt x="2099389" y="1676550"/>
                  </a:lnTo>
                  <a:lnTo>
                    <a:pt x="2190658" y="1676550"/>
                  </a:lnTo>
                  <a:lnTo>
                    <a:pt x="2190658" y="1758320"/>
                  </a:lnTo>
                  <a:lnTo>
                    <a:pt x="2281947" y="1758320"/>
                  </a:lnTo>
                  <a:lnTo>
                    <a:pt x="2281947" y="1847174"/>
                  </a:lnTo>
                  <a:lnTo>
                    <a:pt x="2373216" y="1847174"/>
                  </a:lnTo>
                  <a:lnTo>
                    <a:pt x="2373216" y="1936229"/>
                  </a:lnTo>
                  <a:lnTo>
                    <a:pt x="2464505" y="1936229"/>
                  </a:lnTo>
                  <a:lnTo>
                    <a:pt x="2464505" y="2031764"/>
                  </a:lnTo>
                  <a:lnTo>
                    <a:pt x="2555774" y="2031764"/>
                  </a:lnTo>
                  <a:lnTo>
                    <a:pt x="2555774" y="2129453"/>
                  </a:lnTo>
                  <a:lnTo>
                    <a:pt x="2647043" y="2129453"/>
                  </a:lnTo>
                  <a:lnTo>
                    <a:pt x="2647043" y="2242538"/>
                  </a:lnTo>
                  <a:lnTo>
                    <a:pt x="2738332" y="2242538"/>
                  </a:lnTo>
                  <a:lnTo>
                    <a:pt x="2738332" y="2372810"/>
                  </a:lnTo>
                  <a:lnTo>
                    <a:pt x="2829601" y="2372810"/>
                  </a:lnTo>
                  <a:lnTo>
                    <a:pt x="2829601" y="2416523"/>
                  </a:lnTo>
                  <a:lnTo>
                    <a:pt x="2920890" y="2416523"/>
                  </a:lnTo>
                  <a:lnTo>
                    <a:pt x="2920890" y="2457417"/>
                  </a:lnTo>
                  <a:lnTo>
                    <a:pt x="3012159" y="2457417"/>
                  </a:lnTo>
                  <a:lnTo>
                    <a:pt x="3012159" y="2499500"/>
                  </a:lnTo>
                  <a:lnTo>
                    <a:pt x="3103448" y="2499500"/>
                  </a:lnTo>
                  <a:lnTo>
                    <a:pt x="3103448" y="2553597"/>
                  </a:lnTo>
                  <a:lnTo>
                    <a:pt x="3194717" y="2553597"/>
                  </a:lnTo>
                  <a:lnTo>
                    <a:pt x="3194717" y="2602401"/>
                  </a:lnTo>
                  <a:lnTo>
                    <a:pt x="3286006" y="2602401"/>
                  </a:lnTo>
                  <a:lnTo>
                    <a:pt x="3286006" y="2649092"/>
                  </a:lnTo>
                  <a:lnTo>
                    <a:pt x="3377275" y="2649092"/>
                  </a:lnTo>
                  <a:lnTo>
                    <a:pt x="3377275" y="2701620"/>
                  </a:lnTo>
                  <a:lnTo>
                    <a:pt x="3468544" y="2701620"/>
                  </a:lnTo>
                  <a:lnTo>
                    <a:pt x="3468544" y="2742957"/>
                  </a:lnTo>
                  <a:lnTo>
                    <a:pt x="3559833" y="2742957"/>
                  </a:lnTo>
                  <a:lnTo>
                    <a:pt x="3559833" y="2787736"/>
                  </a:lnTo>
                  <a:lnTo>
                    <a:pt x="3651102" y="2787736"/>
                  </a:lnTo>
                  <a:lnTo>
                    <a:pt x="3651102" y="2840324"/>
                  </a:lnTo>
                  <a:lnTo>
                    <a:pt x="3742391" y="2840324"/>
                  </a:lnTo>
                  <a:lnTo>
                    <a:pt x="3742391" y="2873249"/>
                  </a:lnTo>
                  <a:lnTo>
                    <a:pt x="3833660" y="2873249"/>
                  </a:lnTo>
                  <a:lnTo>
                    <a:pt x="3833660" y="2908992"/>
                  </a:lnTo>
                  <a:lnTo>
                    <a:pt x="3924949" y="2908992"/>
                  </a:lnTo>
                  <a:lnTo>
                    <a:pt x="3924949" y="2944916"/>
                  </a:lnTo>
                  <a:lnTo>
                    <a:pt x="4016218" y="2944916"/>
                  </a:lnTo>
                  <a:lnTo>
                    <a:pt x="4016218" y="2972367"/>
                  </a:lnTo>
                  <a:lnTo>
                    <a:pt x="4107487" y="2972367"/>
                  </a:lnTo>
                  <a:lnTo>
                    <a:pt x="4107487" y="2996417"/>
                  </a:lnTo>
                  <a:lnTo>
                    <a:pt x="4198776" y="2996417"/>
                  </a:lnTo>
                  <a:lnTo>
                    <a:pt x="4198776" y="3021916"/>
                  </a:lnTo>
                  <a:lnTo>
                    <a:pt x="4290045" y="3021916"/>
                  </a:lnTo>
                  <a:lnTo>
                    <a:pt x="4290045" y="3055143"/>
                  </a:lnTo>
                  <a:lnTo>
                    <a:pt x="4381335" y="3055143"/>
                  </a:lnTo>
                  <a:lnTo>
                    <a:pt x="4381335" y="3080280"/>
                  </a:lnTo>
                  <a:lnTo>
                    <a:pt x="4472604" y="3080280"/>
                  </a:lnTo>
                  <a:lnTo>
                    <a:pt x="4472604" y="3097930"/>
                  </a:lnTo>
                  <a:lnTo>
                    <a:pt x="4563893" y="3097930"/>
                  </a:lnTo>
                  <a:lnTo>
                    <a:pt x="4563893" y="3109341"/>
                  </a:lnTo>
                  <a:lnTo>
                    <a:pt x="4655162" y="3109341"/>
                  </a:lnTo>
                  <a:lnTo>
                    <a:pt x="4655162" y="3148123"/>
                  </a:lnTo>
                  <a:lnTo>
                    <a:pt x="4746431" y="3148123"/>
                  </a:lnTo>
                  <a:lnTo>
                    <a:pt x="4746431" y="3177023"/>
                  </a:lnTo>
                  <a:lnTo>
                    <a:pt x="4837720" y="3177023"/>
                  </a:lnTo>
                  <a:lnTo>
                    <a:pt x="4837720" y="3216952"/>
                  </a:lnTo>
                  <a:lnTo>
                    <a:pt x="4928989" y="3216952"/>
                  </a:lnTo>
                  <a:lnTo>
                    <a:pt x="4928989" y="3257786"/>
                  </a:lnTo>
                  <a:lnTo>
                    <a:pt x="5020278" y="3257786"/>
                  </a:lnTo>
                  <a:lnTo>
                    <a:pt x="5020278" y="3278053"/>
                  </a:lnTo>
                  <a:lnTo>
                    <a:pt x="5111547" y="3278053"/>
                  </a:lnTo>
                  <a:lnTo>
                    <a:pt x="5111547" y="3292141"/>
                  </a:lnTo>
                  <a:lnTo>
                    <a:pt x="5202836" y="3292141"/>
                  </a:lnTo>
                  <a:lnTo>
                    <a:pt x="5202836" y="3333498"/>
                  </a:lnTo>
                  <a:lnTo>
                    <a:pt x="5294105" y="3333498"/>
                  </a:lnTo>
                  <a:lnTo>
                    <a:pt x="5294105" y="3349619"/>
                  </a:lnTo>
                  <a:lnTo>
                    <a:pt x="5385374" y="3349619"/>
                  </a:lnTo>
                  <a:lnTo>
                    <a:pt x="5385374" y="3402066"/>
                  </a:lnTo>
                  <a:lnTo>
                    <a:pt x="5476663" y="3402066"/>
                  </a:lnTo>
                  <a:lnTo>
                    <a:pt x="5476663" y="3416254"/>
                  </a:lnTo>
                  <a:lnTo>
                    <a:pt x="5567932" y="3416254"/>
                  </a:lnTo>
                  <a:lnTo>
                    <a:pt x="5567932" y="3456666"/>
                  </a:lnTo>
                  <a:lnTo>
                    <a:pt x="5659221" y="3456666"/>
                  </a:lnTo>
                  <a:lnTo>
                    <a:pt x="5659221" y="3489773"/>
                  </a:lnTo>
                  <a:lnTo>
                    <a:pt x="5750490" y="3489773"/>
                  </a:lnTo>
                  <a:lnTo>
                    <a:pt x="5750490" y="3507342"/>
                  </a:lnTo>
                  <a:lnTo>
                    <a:pt x="5841779" y="3507342"/>
                  </a:lnTo>
                  <a:lnTo>
                    <a:pt x="5841779" y="3544896"/>
                  </a:lnTo>
                  <a:lnTo>
                    <a:pt x="5933048" y="3544896"/>
                  </a:lnTo>
                  <a:lnTo>
                    <a:pt x="5933048" y="3571925"/>
                  </a:lnTo>
                  <a:lnTo>
                    <a:pt x="6024317" y="3571925"/>
                  </a:lnTo>
                  <a:lnTo>
                    <a:pt x="6024317" y="3586133"/>
                  </a:lnTo>
                  <a:lnTo>
                    <a:pt x="6115606" y="3586133"/>
                  </a:lnTo>
                  <a:lnTo>
                    <a:pt x="6115606" y="3608372"/>
                  </a:lnTo>
                  <a:lnTo>
                    <a:pt x="6206875" y="3608372"/>
                  </a:lnTo>
                  <a:lnTo>
                    <a:pt x="6206875" y="3623888"/>
                  </a:lnTo>
                  <a:lnTo>
                    <a:pt x="6298164" y="3623888"/>
                  </a:lnTo>
                  <a:lnTo>
                    <a:pt x="6298164" y="3648301"/>
                  </a:lnTo>
                  <a:lnTo>
                    <a:pt x="6389433" y="3648301"/>
                  </a:lnTo>
                  <a:lnTo>
                    <a:pt x="6389433" y="3665407"/>
                  </a:lnTo>
                  <a:lnTo>
                    <a:pt x="6480722" y="3665407"/>
                  </a:lnTo>
                  <a:lnTo>
                    <a:pt x="6480722" y="3674222"/>
                  </a:lnTo>
                  <a:lnTo>
                    <a:pt x="6571991" y="3674222"/>
                  </a:lnTo>
                  <a:lnTo>
                    <a:pt x="6571991" y="3692456"/>
                  </a:lnTo>
                  <a:lnTo>
                    <a:pt x="6663280" y="3692456"/>
                  </a:lnTo>
                  <a:lnTo>
                    <a:pt x="6663280" y="3711495"/>
                  </a:lnTo>
                  <a:lnTo>
                    <a:pt x="6754549" y="3711495"/>
                  </a:lnTo>
                  <a:lnTo>
                    <a:pt x="6754549" y="3774447"/>
                  </a:lnTo>
                  <a:lnTo>
                    <a:pt x="6845818" y="3774447"/>
                  </a:lnTo>
                  <a:lnTo>
                    <a:pt x="6845818" y="3809888"/>
                  </a:lnTo>
                  <a:lnTo>
                    <a:pt x="6937107" y="3809888"/>
                  </a:lnTo>
                  <a:lnTo>
                    <a:pt x="6937107" y="3876523"/>
                  </a:lnTo>
                  <a:lnTo>
                    <a:pt x="7028376" y="3876523"/>
                  </a:lnTo>
                  <a:lnTo>
                    <a:pt x="7028376" y="3891215"/>
                  </a:lnTo>
                  <a:lnTo>
                    <a:pt x="7119665" y="3891215"/>
                  </a:lnTo>
                  <a:lnTo>
                    <a:pt x="7119665" y="3922268"/>
                  </a:lnTo>
                  <a:lnTo>
                    <a:pt x="7210934" y="3922268"/>
                  </a:lnTo>
                  <a:lnTo>
                    <a:pt x="7210934" y="3955797"/>
                  </a:lnTo>
                  <a:lnTo>
                    <a:pt x="7302223" y="3955797"/>
                  </a:lnTo>
                  <a:lnTo>
                    <a:pt x="7302223" y="3973629"/>
                  </a:lnTo>
                  <a:lnTo>
                    <a:pt x="7393492" y="3973629"/>
                  </a:lnTo>
                  <a:lnTo>
                    <a:pt x="7393492" y="3992265"/>
                  </a:lnTo>
                  <a:lnTo>
                    <a:pt x="7484761" y="3992265"/>
                  </a:lnTo>
                  <a:lnTo>
                    <a:pt x="7484761" y="4011746"/>
                  </a:lnTo>
                  <a:lnTo>
                    <a:pt x="7576050" y="4011746"/>
                  </a:lnTo>
                  <a:lnTo>
                    <a:pt x="7576050" y="4032194"/>
                  </a:lnTo>
                  <a:lnTo>
                    <a:pt x="7667319" y="4032194"/>
                  </a:lnTo>
                  <a:lnTo>
                    <a:pt x="7667319" y="4053667"/>
                  </a:lnTo>
                  <a:lnTo>
                    <a:pt x="7758608" y="4053667"/>
                  </a:lnTo>
                  <a:lnTo>
                    <a:pt x="7758608" y="4076329"/>
                  </a:lnTo>
                  <a:lnTo>
                    <a:pt x="7849877" y="4076329"/>
                  </a:lnTo>
                  <a:lnTo>
                    <a:pt x="7849877" y="4100278"/>
                  </a:lnTo>
                  <a:lnTo>
                    <a:pt x="7941166" y="4100278"/>
                  </a:lnTo>
                  <a:lnTo>
                    <a:pt x="7941166" y="4125676"/>
                  </a:lnTo>
                  <a:lnTo>
                    <a:pt x="8032435" y="4125676"/>
                  </a:lnTo>
                  <a:lnTo>
                    <a:pt x="8032435" y="4181605"/>
                  </a:lnTo>
                  <a:lnTo>
                    <a:pt x="8123704" y="4181605"/>
                  </a:lnTo>
                  <a:lnTo>
                    <a:pt x="8123704" y="4282655"/>
                  </a:lnTo>
                  <a:lnTo>
                    <a:pt x="8214993" y="4282655"/>
                  </a:lnTo>
                  <a:lnTo>
                    <a:pt x="8214993" y="4282655"/>
                  </a:lnTo>
                  <a:lnTo>
                    <a:pt x="8306262" y="4282655"/>
                  </a:lnTo>
                  <a:lnTo>
                    <a:pt x="8397551" y="4282655"/>
                  </a:lnTo>
                  <a:lnTo>
                    <a:pt x="8488820" y="4282655"/>
                  </a:lnTo>
                  <a:lnTo>
                    <a:pt x="8488820" y="4322584"/>
                  </a:lnTo>
                  <a:lnTo>
                    <a:pt x="8580110" y="4322584"/>
                  </a:lnTo>
                  <a:lnTo>
                    <a:pt x="8671378" y="4322584"/>
                  </a:lnTo>
                  <a:lnTo>
                    <a:pt x="8762647" y="4322584"/>
                  </a:lnTo>
                  <a:lnTo>
                    <a:pt x="8853937" y="4322584"/>
                  </a:lnTo>
                  <a:lnTo>
                    <a:pt x="8853937" y="4416066"/>
                  </a:lnTo>
                  <a:lnTo>
                    <a:pt x="8945206" y="4416066"/>
                  </a:lnTo>
                  <a:lnTo>
                    <a:pt x="9036495" y="4416066"/>
                  </a:lnTo>
                  <a:lnTo>
                    <a:pt x="9127764" y="4416066"/>
                  </a:lnTo>
                </a:path>
              </a:pathLst>
            </a:custGeom>
            <a:ln w="15094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8" name="object 28"/>
            <p:cNvSpPr/>
            <p:nvPr/>
          </p:nvSpPr>
          <p:spPr>
            <a:xfrm>
              <a:off x="1937895" y="3104960"/>
              <a:ext cx="9128125" cy="4243070"/>
            </a:xfrm>
            <a:custGeom>
              <a:avLst/>
              <a:gdLst/>
              <a:ahLst/>
              <a:cxnLst/>
              <a:rect l="l" t="t" r="r" b="b"/>
              <a:pathLst>
                <a:path w="9128125" h="4243070">
                  <a:moveTo>
                    <a:pt x="0" y="0"/>
                  </a:moveTo>
                  <a:lnTo>
                    <a:pt x="0" y="0"/>
                  </a:lnTo>
                  <a:lnTo>
                    <a:pt x="91279" y="0"/>
                  </a:lnTo>
                  <a:lnTo>
                    <a:pt x="182556" y="0"/>
                  </a:lnTo>
                  <a:lnTo>
                    <a:pt x="273833" y="0"/>
                  </a:lnTo>
                  <a:lnTo>
                    <a:pt x="365110" y="0"/>
                  </a:lnTo>
                  <a:lnTo>
                    <a:pt x="456389" y="0"/>
                  </a:lnTo>
                  <a:lnTo>
                    <a:pt x="547666" y="0"/>
                  </a:lnTo>
                  <a:lnTo>
                    <a:pt x="547666" y="216549"/>
                  </a:lnTo>
                  <a:lnTo>
                    <a:pt x="638943" y="216549"/>
                  </a:lnTo>
                  <a:lnTo>
                    <a:pt x="638943" y="478824"/>
                  </a:lnTo>
                  <a:lnTo>
                    <a:pt x="730222" y="478824"/>
                  </a:lnTo>
                  <a:lnTo>
                    <a:pt x="730222" y="773421"/>
                  </a:lnTo>
                  <a:lnTo>
                    <a:pt x="821499" y="773421"/>
                  </a:lnTo>
                  <a:lnTo>
                    <a:pt x="821499" y="1047368"/>
                  </a:lnTo>
                  <a:lnTo>
                    <a:pt x="912772" y="1047368"/>
                  </a:lnTo>
                  <a:lnTo>
                    <a:pt x="912772" y="1267158"/>
                  </a:lnTo>
                  <a:lnTo>
                    <a:pt x="1004061" y="1267158"/>
                  </a:lnTo>
                  <a:lnTo>
                    <a:pt x="1004061" y="1427518"/>
                  </a:lnTo>
                  <a:lnTo>
                    <a:pt x="1095330" y="1427518"/>
                  </a:lnTo>
                  <a:lnTo>
                    <a:pt x="1095330" y="1555999"/>
                  </a:lnTo>
                  <a:lnTo>
                    <a:pt x="1186619" y="1555999"/>
                  </a:lnTo>
                  <a:lnTo>
                    <a:pt x="1186619" y="1644651"/>
                  </a:lnTo>
                  <a:lnTo>
                    <a:pt x="1277888" y="1644651"/>
                  </a:lnTo>
                  <a:lnTo>
                    <a:pt x="1277888" y="1723623"/>
                  </a:lnTo>
                  <a:lnTo>
                    <a:pt x="1369157" y="1723623"/>
                  </a:lnTo>
                  <a:lnTo>
                    <a:pt x="1369157" y="1799295"/>
                  </a:lnTo>
                  <a:lnTo>
                    <a:pt x="1460446" y="1799295"/>
                  </a:lnTo>
                  <a:lnTo>
                    <a:pt x="1460446" y="1865005"/>
                  </a:lnTo>
                  <a:lnTo>
                    <a:pt x="1551715" y="1865005"/>
                  </a:lnTo>
                  <a:lnTo>
                    <a:pt x="1551715" y="1925180"/>
                  </a:lnTo>
                  <a:lnTo>
                    <a:pt x="1643004" y="1925180"/>
                  </a:lnTo>
                  <a:lnTo>
                    <a:pt x="1643004" y="1974890"/>
                  </a:lnTo>
                  <a:lnTo>
                    <a:pt x="1734273" y="1974890"/>
                  </a:lnTo>
                  <a:lnTo>
                    <a:pt x="1734273" y="2030235"/>
                  </a:lnTo>
                  <a:lnTo>
                    <a:pt x="1825562" y="2030235"/>
                  </a:lnTo>
                  <a:lnTo>
                    <a:pt x="1825562" y="2071653"/>
                  </a:lnTo>
                  <a:lnTo>
                    <a:pt x="1916831" y="2071653"/>
                  </a:lnTo>
                  <a:lnTo>
                    <a:pt x="1916831" y="2115667"/>
                  </a:lnTo>
                  <a:lnTo>
                    <a:pt x="2008100" y="2115667"/>
                  </a:lnTo>
                  <a:lnTo>
                    <a:pt x="2008100" y="2148975"/>
                  </a:lnTo>
                  <a:lnTo>
                    <a:pt x="2099389" y="2148975"/>
                  </a:lnTo>
                  <a:lnTo>
                    <a:pt x="2099389" y="2187495"/>
                  </a:lnTo>
                  <a:lnTo>
                    <a:pt x="2190658" y="2187495"/>
                  </a:lnTo>
                  <a:lnTo>
                    <a:pt x="2190658" y="2225653"/>
                  </a:lnTo>
                  <a:lnTo>
                    <a:pt x="2281947" y="2225653"/>
                  </a:lnTo>
                  <a:lnTo>
                    <a:pt x="2281947" y="2270452"/>
                  </a:lnTo>
                  <a:lnTo>
                    <a:pt x="2373216" y="2270452"/>
                  </a:lnTo>
                  <a:lnTo>
                    <a:pt x="2373216" y="2300841"/>
                  </a:lnTo>
                  <a:lnTo>
                    <a:pt x="2464505" y="2300841"/>
                  </a:lnTo>
                  <a:lnTo>
                    <a:pt x="2464505" y="2330325"/>
                  </a:lnTo>
                  <a:lnTo>
                    <a:pt x="2555774" y="2330325"/>
                  </a:lnTo>
                  <a:lnTo>
                    <a:pt x="2555774" y="2370375"/>
                  </a:lnTo>
                  <a:lnTo>
                    <a:pt x="2647043" y="2370375"/>
                  </a:lnTo>
                  <a:lnTo>
                    <a:pt x="2647043" y="2393821"/>
                  </a:lnTo>
                  <a:lnTo>
                    <a:pt x="2738332" y="2393821"/>
                  </a:lnTo>
                  <a:lnTo>
                    <a:pt x="2738332" y="2415979"/>
                  </a:lnTo>
                  <a:lnTo>
                    <a:pt x="2829601" y="2415979"/>
                  </a:lnTo>
                  <a:lnTo>
                    <a:pt x="2829601" y="2458182"/>
                  </a:lnTo>
                  <a:lnTo>
                    <a:pt x="2920890" y="2458182"/>
                  </a:lnTo>
                  <a:lnTo>
                    <a:pt x="2920890" y="2476335"/>
                  </a:lnTo>
                  <a:lnTo>
                    <a:pt x="3012159" y="2476335"/>
                  </a:lnTo>
                  <a:lnTo>
                    <a:pt x="3012159" y="2500204"/>
                  </a:lnTo>
                  <a:lnTo>
                    <a:pt x="3103448" y="2500204"/>
                  </a:lnTo>
                  <a:lnTo>
                    <a:pt x="3103448" y="2522020"/>
                  </a:lnTo>
                  <a:lnTo>
                    <a:pt x="3194717" y="2522020"/>
                  </a:lnTo>
                  <a:lnTo>
                    <a:pt x="3194717" y="2546895"/>
                  </a:lnTo>
                  <a:lnTo>
                    <a:pt x="3286006" y="2546895"/>
                  </a:lnTo>
                  <a:lnTo>
                    <a:pt x="3286006" y="2565592"/>
                  </a:lnTo>
                  <a:lnTo>
                    <a:pt x="3377275" y="2565592"/>
                  </a:lnTo>
                  <a:lnTo>
                    <a:pt x="3377275" y="2581189"/>
                  </a:lnTo>
                  <a:lnTo>
                    <a:pt x="3468544" y="2581189"/>
                  </a:lnTo>
                  <a:lnTo>
                    <a:pt x="3468544" y="2597370"/>
                  </a:lnTo>
                  <a:lnTo>
                    <a:pt x="3559833" y="2597370"/>
                  </a:lnTo>
                  <a:lnTo>
                    <a:pt x="3559833" y="2618542"/>
                  </a:lnTo>
                  <a:lnTo>
                    <a:pt x="3651102" y="2618542"/>
                  </a:lnTo>
                  <a:lnTo>
                    <a:pt x="3651102" y="2634018"/>
                  </a:lnTo>
                  <a:lnTo>
                    <a:pt x="3742391" y="2634018"/>
                  </a:lnTo>
                  <a:lnTo>
                    <a:pt x="3742391" y="2650099"/>
                  </a:lnTo>
                  <a:lnTo>
                    <a:pt x="3833660" y="2650099"/>
                  </a:lnTo>
                  <a:lnTo>
                    <a:pt x="3833660" y="2669238"/>
                  </a:lnTo>
                  <a:lnTo>
                    <a:pt x="3924949" y="2669238"/>
                  </a:lnTo>
                  <a:lnTo>
                    <a:pt x="3924949" y="2691899"/>
                  </a:lnTo>
                  <a:lnTo>
                    <a:pt x="4016218" y="2691899"/>
                  </a:lnTo>
                  <a:lnTo>
                    <a:pt x="4016218" y="2702364"/>
                  </a:lnTo>
                  <a:lnTo>
                    <a:pt x="4107487" y="2702364"/>
                  </a:lnTo>
                  <a:lnTo>
                    <a:pt x="4107487" y="2713111"/>
                  </a:lnTo>
                  <a:lnTo>
                    <a:pt x="4198776" y="2713111"/>
                  </a:lnTo>
                  <a:lnTo>
                    <a:pt x="4290045" y="2713111"/>
                  </a:lnTo>
                  <a:lnTo>
                    <a:pt x="4290045" y="2724140"/>
                  </a:lnTo>
                  <a:lnTo>
                    <a:pt x="4381335" y="2724140"/>
                  </a:lnTo>
                  <a:lnTo>
                    <a:pt x="4381335" y="2732593"/>
                  </a:lnTo>
                  <a:lnTo>
                    <a:pt x="4472604" y="2732593"/>
                  </a:lnTo>
                  <a:lnTo>
                    <a:pt x="4563893" y="2732593"/>
                  </a:lnTo>
                  <a:lnTo>
                    <a:pt x="4563893" y="2735471"/>
                  </a:lnTo>
                  <a:lnTo>
                    <a:pt x="4655162" y="2735471"/>
                  </a:lnTo>
                  <a:lnTo>
                    <a:pt x="4655162" y="2780874"/>
                  </a:lnTo>
                  <a:lnTo>
                    <a:pt x="4746431" y="2780874"/>
                  </a:lnTo>
                  <a:lnTo>
                    <a:pt x="4746431" y="2803877"/>
                  </a:lnTo>
                  <a:lnTo>
                    <a:pt x="4837720" y="2803877"/>
                  </a:lnTo>
                  <a:lnTo>
                    <a:pt x="4837720" y="2846523"/>
                  </a:lnTo>
                  <a:lnTo>
                    <a:pt x="4928989" y="2846523"/>
                  </a:lnTo>
                  <a:lnTo>
                    <a:pt x="4928989" y="2885707"/>
                  </a:lnTo>
                  <a:lnTo>
                    <a:pt x="5020278" y="2885707"/>
                  </a:lnTo>
                  <a:lnTo>
                    <a:pt x="5020278" y="2911105"/>
                  </a:lnTo>
                  <a:lnTo>
                    <a:pt x="5111547" y="2911105"/>
                  </a:lnTo>
                  <a:lnTo>
                    <a:pt x="5111547" y="2924408"/>
                  </a:lnTo>
                  <a:lnTo>
                    <a:pt x="5202836" y="2924408"/>
                  </a:lnTo>
                  <a:lnTo>
                    <a:pt x="5202836" y="2972065"/>
                  </a:lnTo>
                  <a:lnTo>
                    <a:pt x="5294105" y="2972065"/>
                  </a:lnTo>
                  <a:lnTo>
                    <a:pt x="5294105" y="2992754"/>
                  </a:lnTo>
                  <a:lnTo>
                    <a:pt x="5385374" y="2992754"/>
                  </a:lnTo>
                  <a:lnTo>
                    <a:pt x="5385374" y="3049468"/>
                  </a:lnTo>
                  <a:lnTo>
                    <a:pt x="5476663" y="3049468"/>
                  </a:lnTo>
                  <a:lnTo>
                    <a:pt x="5476663" y="3068084"/>
                  </a:lnTo>
                  <a:lnTo>
                    <a:pt x="5567932" y="3068084"/>
                  </a:lnTo>
                  <a:lnTo>
                    <a:pt x="5567932" y="3108013"/>
                  </a:lnTo>
                  <a:lnTo>
                    <a:pt x="5659221" y="3108013"/>
                  </a:lnTo>
                  <a:lnTo>
                    <a:pt x="5659221" y="3152148"/>
                  </a:lnTo>
                  <a:lnTo>
                    <a:pt x="5750490" y="3152148"/>
                  </a:lnTo>
                  <a:lnTo>
                    <a:pt x="5750490" y="3167967"/>
                  </a:lnTo>
                  <a:lnTo>
                    <a:pt x="5841779" y="3167967"/>
                  </a:lnTo>
                  <a:lnTo>
                    <a:pt x="5841779" y="3210311"/>
                  </a:lnTo>
                  <a:lnTo>
                    <a:pt x="5933048" y="3210311"/>
                  </a:lnTo>
                  <a:lnTo>
                    <a:pt x="5933048" y="3247583"/>
                  </a:lnTo>
                  <a:lnTo>
                    <a:pt x="6024317" y="3247583"/>
                  </a:lnTo>
                  <a:lnTo>
                    <a:pt x="6024317" y="3257444"/>
                  </a:lnTo>
                  <a:lnTo>
                    <a:pt x="6115606" y="3257444"/>
                  </a:lnTo>
                  <a:lnTo>
                    <a:pt x="6115606" y="3288498"/>
                  </a:lnTo>
                  <a:lnTo>
                    <a:pt x="6206875" y="3288498"/>
                  </a:lnTo>
                  <a:lnTo>
                    <a:pt x="6206875" y="3310535"/>
                  </a:lnTo>
                  <a:lnTo>
                    <a:pt x="6298164" y="3310535"/>
                  </a:lnTo>
                  <a:lnTo>
                    <a:pt x="6298164" y="3333820"/>
                  </a:lnTo>
                  <a:lnTo>
                    <a:pt x="6389433" y="3333820"/>
                  </a:lnTo>
                  <a:lnTo>
                    <a:pt x="6389433" y="3358474"/>
                  </a:lnTo>
                  <a:lnTo>
                    <a:pt x="6480722" y="3358474"/>
                  </a:lnTo>
                  <a:lnTo>
                    <a:pt x="6571991" y="3358474"/>
                  </a:lnTo>
                  <a:lnTo>
                    <a:pt x="6571991" y="3384677"/>
                  </a:lnTo>
                  <a:lnTo>
                    <a:pt x="6663280" y="3384677"/>
                  </a:lnTo>
                  <a:lnTo>
                    <a:pt x="6663280" y="3412612"/>
                  </a:lnTo>
                  <a:lnTo>
                    <a:pt x="6754549" y="3412612"/>
                  </a:lnTo>
                  <a:lnTo>
                    <a:pt x="6754549" y="3509717"/>
                  </a:lnTo>
                  <a:lnTo>
                    <a:pt x="6845818" y="3509717"/>
                  </a:lnTo>
                  <a:lnTo>
                    <a:pt x="6845818" y="3547834"/>
                  </a:lnTo>
                  <a:lnTo>
                    <a:pt x="6937107" y="3547834"/>
                  </a:lnTo>
                  <a:lnTo>
                    <a:pt x="6937107" y="3636366"/>
                  </a:lnTo>
                  <a:lnTo>
                    <a:pt x="7028376" y="3636366"/>
                  </a:lnTo>
                  <a:lnTo>
                    <a:pt x="7119665" y="3636366"/>
                  </a:lnTo>
                  <a:lnTo>
                    <a:pt x="7119665" y="3688793"/>
                  </a:lnTo>
                  <a:lnTo>
                    <a:pt x="7210934" y="3688793"/>
                  </a:lnTo>
                  <a:lnTo>
                    <a:pt x="7302223" y="3688793"/>
                  </a:lnTo>
                  <a:lnTo>
                    <a:pt x="7302223" y="3717693"/>
                  </a:lnTo>
                  <a:lnTo>
                    <a:pt x="7393492" y="3717693"/>
                  </a:lnTo>
                  <a:lnTo>
                    <a:pt x="7484761" y="3717693"/>
                  </a:lnTo>
                  <a:lnTo>
                    <a:pt x="7576050" y="3717693"/>
                  </a:lnTo>
                  <a:lnTo>
                    <a:pt x="7576050" y="3748747"/>
                  </a:lnTo>
                  <a:lnTo>
                    <a:pt x="7667319" y="3748747"/>
                  </a:lnTo>
                  <a:lnTo>
                    <a:pt x="7667319" y="3782276"/>
                  </a:lnTo>
                  <a:lnTo>
                    <a:pt x="7758608" y="3782276"/>
                  </a:lnTo>
                  <a:lnTo>
                    <a:pt x="7758608" y="3818743"/>
                  </a:lnTo>
                  <a:lnTo>
                    <a:pt x="7849877" y="3818743"/>
                  </a:lnTo>
                  <a:lnTo>
                    <a:pt x="7941166" y="3818743"/>
                  </a:lnTo>
                  <a:lnTo>
                    <a:pt x="7941166" y="3858672"/>
                  </a:lnTo>
                  <a:lnTo>
                    <a:pt x="8032435" y="3858672"/>
                  </a:lnTo>
                  <a:lnTo>
                    <a:pt x="8032435" y="3902807"/>
                  </a:lnTo>
                  <a:lnTo>
                    <a:pt x="8123704" y="3902807"/>
                  </a:lnTo>
                  <a:lnTo>
                    <a:pt x="8123704" y="4072666"/>
                  </a:lnTo>
                  <a:lnTo>
                    <a:pt x="8214993" y="4072666"/>
                  </a:lnTo>
                  <a:lnTo>
                    <a:pt x="8306262" y="4072666"/>
                  </a:lnTo>
                  <a:lnTo>
                    <a:pt x="8397551" y="4072666"/>
                  </a:lnTo>
                  <a:lnTo>
                    <a:pt x="8488820" y="4072666"/>
                  </a:lnTo>
                  <a:lnTo>
                    <a:pt x="8580110" y="4072666"/>
                  </a:lnTo>
                  <a:lnTo>
                    <a:pt x="8671378" y="4072666"/>
                  </a:lnTo>
                  <a:lnTo>
                    <a:pt x="8762647" y="4072666"/>
                  </a:lnTo>
                  <a:lnTo>
                    <a:pt x="8853937" y="4072666"/>
                  </a:lnTo>
                  <a:lnTo>
                    <a:pt x="8853937" y="4242541"/>
                  </a:lnTo>
                  <a:lnTo>
                    <a:pt x="8945206" y="4242541"/>
                  </a:lnTo>
                  <a:lnTo>
                    <a:pt x="9036495" y="4242541"/>
                  </a:lnTo>
                  <a:lnTo>
                    <a:pt x="9127764" y="4242541"/>
                  </a:lnTo>
                </a:path>
              </a:pathLst>
            </a:custGeom>
            <a:ln w="15094">
              <a:solidFill>
                <a:srgbClr val="CC00FF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29" name="object 29"/>
            <p:cNvSpPr/>
            <p:nvPr/>
          </p:nvSpPr>
          <p:spPr>
            <a:xfrm>
              <a:off x="8783714" y="2329156"/>
              <a:ext cx="2282190" cy="1550035"/>
            </a:xfrm>
            <a:custGeom>
              <a:avLst/>
              <a:gdLst/>
              <a:ahLst/>
              <a:cxnLst/>
              <a:rect l="l" t="t" r="r" b="b"/>
              <a:pathLst>
                <a:path w="2282190" h="1550035">
                  <a:moveTo>
                    <a:pt x="2281945" y="0"/>
                  </a:moveTo>
                  <a:lnTo>
                    <a:pt x="0" y="0"/>
                  </a:lnTo>
                  <a:lnTo>
                    <a:pt x="0" y="1549627"/>
                  </a:lnTo>
                  <a:lnTo>
                    <a:pt x="2281945" y="1549627"/>
                  </a:lnTo>
                  <a:lnTo>
                    <a:pt x="2281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0" name="object 30"/>
            <p:cNvSpPr/>
            <p:nvPr/>
          </p:nvSpPr>
          <p:spPr>
            <a:xfrm>
              <a:off x="8783714" y="3871237"/>
              <a:ext cx="2282190" cy="15240"/>
            </a:xfrm>
            <a:custGeom>
              <a:avLst/>
              <a:gdLst/>
              <a:ahLst/>
              <a:cxnLst/>
              <a:rect l="l" t="t" r="r" b="b"/>
              <a:pathLst>
                <a:path w="2282190" h="15239">
                  <a:moveTo>
                    <a:pt x="0" y="15093"/>
                  </a:moveTo>
                  <a:lnTo>
                    <a:pt x="2281945" y="15093"/>
                  </a:lnTo>
                  <a:lnTo>
                    <a:pt x="2281945" y="0"/>
                  </a:lnTo>
                  <a:lnTo>
                    <a:pt x="0" y="0"/>
                  </a:lnTo>
                  <a:lnTo>
                    <a:pt x="0" y="150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1" name="object 31"/>
            <p:cNvSpPr/>
            <p:nvPr/>
          </p:nvSpPr>
          <p:spPr>
            <a:xfrm>
              <a:off x="11065660" y="3844146"/>
              <a:ext cx="0" cy="34925"/>
            </a:xfrm>
            <a:custGeom>
              <a:avLst/>
              <a:gdLst/>
              <a:ahLst/>
              <a:cxnLst/>
              <a:rect l="l" t="t" r="r" b="b"/>
              <a:pathLst>
                <a:path h="34925">
                  <a:moveTo>
                    <a:pt x="0" y="0"/>
                  </a:moveTo>
                  <a:lnTo>
                    <a:pt x="0" y="34637"/>
                  </a:lnTo>
                </a:path>
              </a:pathLst>
            </a:custGeom>
            <a:ln w="15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2" name="object 32"/>
            <p:cNvSpPr/>
            <p:nvPr/>
          </p:nvSpPr>
          <p:spPr>
            <a:xfrm>
              <a:off x="8783714" y="2329144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90">
                  <a:moveTo>
                    <a:pt x="0" y="0"/>
                  </a:moveTo>
                  <a:lnTo>
                    <a:pt x="21490" y="0"/>
                  </a:lnTo>
                </a:path>
              </a:pathLst>
            </a:custGeom>
            <a:ln w="15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33" name="object 33"/>
            <p:cNvSpPr/>
            <p:nvPr/>
          </p:nvSpPr>
          <p:spPr>
            <a:xfrm>
              <a:off x="8783714" y="2329144"/>
              <a:ext cx="0" cy="1550035"/>
            </a:xfrm>
            <a:custGeom>
              <a:avLst/>
              <a:gdLst/>
              <a:ahLst/>
              <a:cxnLst/>
              <a:rect l="l" t="t" r="r" b="b"/>
              <a:pathLst>
                <a:path h="1550035">
                  <a:moveTo>
                    <a:pt x="0" y="0"/>
                  </a:moveTo>
                  <a:lnTo>
                    <a:pt x="0" y="1549639"/>
                  </a:lnTo>
                </a:path>
              </a:pathLst>
            </a:custGeom>
            <a:ln w="150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809434" y="1618270"/>
            <a:ext cx="179536" cy="73669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929">
              <a:lnSpc>
                <a:spcPts val="1381"/>
              </a:lnSpc>
            </a:pPr>
            <a:r>
              <a:rPr sz="1336" spc="7" dirty="0">
                <a:latin typeface="Arial"/>
                <a:cs typeface="Arial"/>
              </a:rPr>
              <a:t>Rate</a:t>
            </a:r>
            <a:r>
              <a:rPr sz="1336" spc="-42" dirty="0">
                <a:latin typeface="Arial"/>
                <a:cs typeface="Arial"/>
              </a:rPr>
              <a:t> </a:t>
            </a:r>
            <a:r>
              <a:rPr sz="1336" spc="7" dirty="0">
                <a:latin typeface="Arial"/>
                <a:cs typeface="Arial"/>
              </a:rPr>
              <a:t>[Hz]</a:t>
            </a:r>
            <a:endParaRPr sz="1336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16275" y="5244600"/>
            <a:ext cx="301823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26788">
              <a:spcBef>
                <a:spcPts val="91"/>
              </a:spcBef>
            </a:pPr>
            <a:r>
              <a:rPr sz="1336" spc="-11" dirty="0">
                <a:latin typeface="Arial"/>
                <a:cs typeface="Arial"/>
              </a:rPr>
              <a:t>10</a:t>
            </a:r>
            <a:r>
              <a:rPr sz="1318" spc="-15" baseline="33333" dirty="0">
                <a:latin typeface="Arial"/>
                <a:cs typeface="Arial"/>
              </a:rPr>
              <a:t>2</a:t>
            </a:r>
            <a:endParaRPr sz="1318" baseline="33333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6275" y="4566487"/>
            <a:ext cx="301823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26788">
              <a:spcBef>
                <a:spcPts val="91"/>
              </a:spcBef>
            </a:pPr>
            <a:r>
              <a:rPr sz="1336" spc="-11" dirty="0">
                <a:latin typeface="Arial"/>
                <a:cs typeface="Arial"/>
              </a:rPr>
              <a:t>10</a:t>
            </a:r>
            <a:r>
              <a:rPr sz="1318" spc="-15" baseline="40000" dirty="0">
                <a:latin typeface="Arial"/>
                <a:cs typeface="Arial"/>
              </a:rPr>
              <a:t>3</a:t>
            </a:r>
            <a:endParaRPr sz="1318" baseline="40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16275" y="3888372"/>
            <a:ext cx="301823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26788">
              <a:spcBef>
                <a:spcPts val="91"/>
              </a:spcBef>
            </a:pPr>
            <a:r>
              <a:rPr sz="1336" spc="-11" dirty="0">
                <a:latin typeface="Arial"/>
                <a:cs typeface="Arial"/>
              </a:rPr>
              <a:t>10</a:t>
            </a:r>
            <a:r>
              <a:rPr sz="1318" spc="-15" baseline="33333" dirty="0">
                <a:latin typeface="Arial"/>
                <a:cs typeface="Arial"/>
              </a:rPr>
              <a:t>4</a:t>
            </a:r>
            <a:endParaRPr sz="1318" baseline="33333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16275" y="3210255"/>
            <a:ext cx="301823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26788">
              <a:spcBef>
                <a:spcPts val="91"/>
              </a:spcBef>
            </a:pPr>
            <a:r>
              <a:rPr sz="1336" spc="-11" dirty="0">
                <a:latin typeface="Arial"/>
                <a:cs typeface="Arial"/>
              </a:rPr>
              <a:t>10</a:t>
            </a:r>
            <a:r>
              <a:rPr sz="1318" spc="-15" baseline="40000" dirty="0">
                <a:latin typeface="Arial"/>
                <a:cs typeface="Arial"/>
              </a:rPr>
              <a:t>5</a:t>
            </a:r>
            <a:endParaRPr sz="1318" baseline="400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16275" y="2532140"/>
            <a:ext cx="301823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26788">
              <a:spcBef>
                <a:spcPts val="91"/>
              </a:spcBef>
            </a:pPr>
            <a:r>
              <a:rPr sz="1336" spc="-11" dirty="0">
                <a:latin typeface="Arial"/>
                <a:cs typeface="Arial"/>
              </a:rPr>
              <a:t>10</a:t>
            </a:r>
            <a:r>
              <a:rPr sz="1318" spc="-15" baseline="40000" dirty="0">
                <a:latin typeface="Arial"/>
                <a:cs typeface="Arial"/>
              </a:rPr>
              <a:t>6</a:t>
            </a:r>
            <a:endParaRPr sz="1318" baseline="40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16275" y="1854024"/>
            <a:ext cx="301823" cy="217291"/>
          </a:xfrm>
          <a:prstGeom prst="rect">
            <a:avLst/>
          </a:prstGeom>
        </p:spPr>
        <p:txBody>
          <a:bodyPr vert="horz" wrap="square" lIns="0" tIns="11609" rIns="0" bIns="0" rtlCol="0">
            <a:spAutoFit/>
          </a:bodyPr>
          <a:lstStyle/>
          <a:p>
            <a:pPr marL="26788">
              <a:spcBef>
                <a:spcPts val="91"/>
              </a:spcBef>
            </a:pPr>
            <a:r>
              <a:rPr sz="1336" spc="-11" dirty="0">
                <a:latin typeface="Arial"/>
                <a:cs typeface="Arial"/>
              </a:rPr>
              <a:t>10</a:t>
            </a:r>
            <a:r>
              <a:rPr sz="1318" spc="-15" baseline="33333" dirty="0">
                <a:latin typeface="Arial"/>
                <a:cs typeface="Arial"/>
              </a:rPr>
              <a:t>7</a:t>
            </a:r>
            <a:endParaRPr sz="1318" baseline="33333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571433" y="1694925"/>
            <a:ext cx="1079153" cy="9771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24"/>
              </a:lnSpc>
            </a:pPr>
            <a:r>
              <a:rPr sz="527" spc="4" dirty="0">
                <a:latin typeface="Arial"/>
                <a:cs typeface="Arial"/>
              </a:rPr>
              <a:t>Legacy</a:t>
            </a:r>
            <a:r>
              <a:rPr sz="527" spc="-25" dirty="0">
                <a:latin typeface="Arial"/>
                <a:cs typeface="Arial"/>
              </a:rPr>
              <a:t> </a:t>
            </a:r>
            <a:r>
              <a:rPr sz="527" spc="11" dirty="0">
                <a:latin typeface="Arial"/>
                <a:cs typeface="Arial"/>
              </a:rPr>
              <a:t>SLW</a:t>
            </a:r>
            <a:endParaRPr sz="52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92">
              <a:latin typeface="Arial"/>
              <a:cs typeface="Arial"/>
            </a:endParaRPr>
          </a:p>
          <a:p>
            <a:pPr>
              <a:spcBef>
                <a:spcPts val="337"/>
              </a:spcBef>
            </a:pPr>
            <a:r>
              <a:rPr sz="527" spc="11" dirty="0">
                <a:latin typeface="Arial"/>
                <a:cs typeface="Arial"/>
              </a:rPr>
              <a:t>SLW</a:t>
            </a:r>
            <a:r>
              <a:rPr sz="527" spc="-18" dirty="0">
                <a:latin typeface="Arial"/>
                <a:cs typeface="Arial"/>
              </a:rPr>
              <a:t> </a:t>
            </a:r>
            <a:r>
              <a:rPr sz="527" spc="7" dirty="0">
                <a:latin typeface="Arial"/>
                <a:cs typeface="Arial"/>
              </a:rPr>
              <a:t>EMEC/FCAL</a:t>
            </a:r>
            <a:endParaRPr sz="527">
              <a:latin typeface="Arial"/>
              <a:cs typeface="Arial"/>
            </a:endParaRPr>
          </a:p>
          <a:p>
            <a:pPr>
              <a:spcBef>
                <a:spcPts val="39"/>
              </a:spcBef>
            </a:pPr>
            <a:endParaRPr sz="598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r>
              <a:rPr sz="527" spc="11" dirty="0">
                <a:latin typeface="Arial"/>
                <a:cs typeface="Arial"/>
              </a:rPr>
              <a:t>SLW</a:t>
            </a:r>
            <a:r>
              <a:rPr sz="527" spc="-7" dirty="0">
                <a:latin typeface="Arial"/>
                <a:cs typeface="Arial"/>
              </a:rPr>
              <a:t> </a:t>
            </a:r>
            <a:r>
              <a:rPr sz="527" spc="7" dirty="0">
                <a:latin typeface="Arial"/>
                <a:cs typeface="Arial"/>
              </a:rPr>
              <a:t>EMEC/FCAL</a:t>
            </a:r>
            <a:r>
              <a:rPr sz="527" spc="-4" dirty="0">
                <a:latin typeface="Arial"/>
                <a:cs typeface="Arial"/>
              </a:rPr>
              <a:t> </a:t>
            </a:r>
            <a:r>
              <a:rPr sz="527" spc="7" dirty="0">
                <a:latin typeface="Arial"/>
                <a:cs typeface="Arial"/>
              </a:rPr>
              <a:t>+</a:t>
            </a:r>
            <a:r>
              <a:rPr sz="527" spc="-4" dirty="0">
                <a:latin typeface="Arial"/>
                <a:cs typeface="Arial"/>
              </a:rPr>
              <a:t> </a:t>
            </a:r>
            <a:r>
              <a:rPr sz="527" spc="7" dirty="0">
                <a:latin typeface="Arial"/>
                <a:cs typeface="Arial"/>
              </a:rPr>
              <a:t>Sh.</a:t>
            </a:r>
            <a:r>
              <a:rPr sz="527" spc="-4" dirty="0">
                <a:latin typeface="Arial"/>
                <a:cs typeface="Arial"/>
              </a:rPr>
              <a:t> </a:t>
            </a:r>
            <a:r>
              <a:rPr sz="527" spc="7" dirty="0">
                <a:latin typeface="Arial"/>
                <a:cs typeface="Arial"/>
              </a:rPr>
              <a:t>cuts</a:t>
            </a:r>
            <a:endParaRPr sz="527">
              <a:latin typeface="Arial"/>
              <a:cs typeface="Arial"/>
            </a:endParaRPr>
          </a:p>
          <a:p>
            <a:pPr>
              <a:lnSpc>
                <a:spcPct val="228799"/>
              </a:lnSpc>
            </a:pPr>
            <a:r>
              <a:rPr sz="527" spc="11" dirty="0">
                <a:latin typeface="Arial"/>
                <a:cs typeface="Arial"/>
              </a:rPr>
              <a:t>SLW</a:t>
            </a:r>
            <a:r>
              <a:rPr sz="527" spc="-4" dirty="0">
                <a:latin typeface="Arial"/>
                <a:cs typeface="Arial"/>
              </a:rPr>
              <a:t> </a:t>
            </a:r>
            <a:r>
              <a:rPr sz="527" spc="7" dirty="0">
                <a:latin typeface="Arial"/>
                <a:cs typeface="Arial"/>
              </a:rPr>
              <a:t>EMEC/FCAL</a:t>
            </a:r>
            <a:r>
              <a:rPr sz="527" spc="-4" dirty="0">
                <a:latin typeface="Arial"/>
                <a:cs typeface="Arial"/>
              </a:rPr>
              <a:t> </a:t>
            </a:r>
            <a:r>
              <a:rPr sz="527" spc="7" dirty="0">
                <a:latin typeface="Arial"/>
                <a:cs typeface="Arial"/>
              </a:rPr>
              <a:t>+Sh.</a:t>
            </a:r>
            <a:r>
              <a:rPr sz="527" dirty="0">
                <a:latin typeface="Arial"/>
                <a:cs typeface="Arial"/>
              </a:rPr>
              <a:t> </a:t>
            </a:r>
            <a:r>
              <a:rPr sz="527" spc="7" dirty="0">
                <a:latin typeface="Arial"/>
                <a:cs typeface="Arial"/>
              </a:rPr>
              <a:t>cuts</a:t>
            </a:r>
            <a:r>
              <a:rPr sz="527" spc="-4" dirty="0">
                <a:latin typeface="Arial"/>
                <a:cs typeface="Arial"/>
              </a:rPr>
              <a:t> </a:t>
            </a:r>
            <a:r>
              <a:rPr sz="527" spc="4" dirty="0">
                <a:latin typeface="Arial"/>
                <a:cs typeface="Arial"/>
              </a:rPr>
              <a:t>w/</a:t>
            </a:r>
            <a:r>
              <a:rPr sz="527" spc="-4" dirty="0">
                <a:latin typeface="Arial"/>
                <a:cs typeface="Arial"/>
              </a:rPr>
              <a:t> </a:t>
            </a:r>
            <a:r>
              <a:rPr sz="527" spc="7" dirty="0">
                <a:latin typeface="Arial"/>
                <a:cs typeface="Arial"/>
              </a:rPr>
              <a:t>NN </a:t>
            </a:r>
            <a:r>
              <a:rPr sz="527" spc="-134" dirty="0">
                <a:latin typeface="Arial"/>
                <a:cs typeface="Arial"/>
              </a:rPr>
              <a:t> </a:t>
            </a:r>
            <a:r>
              <a:rPr sz="527" spc="4" dirty="0">
                <a:latin typeface="Arial"/>
                <a:cs typeface="Arial"/>
              </a:rPr>
              <a:t>Loose</a:t>
            </a:r>
            <a:r>
              <a:rPr sz="527" dirty="0">
                <a:latin typeface="Arial"/>
                <a:cs typeface="Arial"/>
              </a:rPr>
              <a:t> offline</a:t>
            </a:r>
            <a:r>
              <a:rPr sz="527" spc="4" dirty="0">
                <a:latin typeface="Arial"/>
                <a:cs typeface="Arial"/>
              </a:rPr>
              <a:t> </a:t>
            </a:r>
            <a:r>
              <a:rPr sz="527" spc="7" dirty="0">
                <a:latin typeface="Arial"/>
                <a:cs typeface="Arial"/>
              </a:rPr>
              <a:t>LH</a:t>
            </a:r>
            <a:r>
              <a:rPr sz="527" dirty="0">
                <a:latin typeface="Arial"/>
                <a:cs typeface="Arial"/>
              </a:rPr>
              <a:t> </a:t>
            </a:r>
            <a:r>
              <a:rPr sz="527" spc="7" dirty="0">
                <a:latin typeface="Arial"/>
                <a:cs typeface="Arial"/>
              </a:rPr>
              <a:t>ID</a:t>
            </a:r>
            <a:endParaRPr sz="527">
              <a:latin typeface="Arial"/>
              <a:cs typeface="Arial"/>
            </a:endParaRPr>
          </a:p>
          <a:p>
            <a:pPr>
              <a:spcBef>
                <a:spcPts val="35"/>
              </a:spcBef>
            </a:pPr>
            <a:endParaRPr sz="598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r>
              <a:rPr sz="527" spc="4" dirty="0">
                <a:latin typeface="Arial"/>
                <a:cs typeface="Arial"/>
              </a:rPr>
              <a:t>Tight</a:t>
            </a:r>
            <a:r>
              <a:rPr sz="527" spc="-4" dirty="0">
                <a:latin typeface="Arial"/>
                <a:cs typeface="Arial"/>
              </a:rPr>
              <a:t> </a:t>
            </a:r>
            <a:r>
              <a:rPr sz="527" dirty="0">
                <a:latin typeface="Arial"/>
                <a:cs typeface="Arial"/>
              </a:rPr>
              <a:t>offline</a:t>
            </a:r>
            <a:r>
              <a:rPr sz="527" spc="-4" dirty="0">
                <a:latin typeface="Arial"/>
                <a:cs typeface="Arial"/>
              </a:rPr>
              <a:t> </a:t>
            </a:r>
            <a:r>
              <a:rPr sz="527" spc="7" dirty="0">
                <a:latin typeface="Arial"/>
                <a:cs typeface="Arial"/>
              </a:rPr>
              <a:t>LH</a:t>
            </a:r>
            <a:r>
              <a:rPr sz="527" spc="-4" dirty="0">
                <a:latin typeface="Arial"/>
                <a:cs typeface="Arial"/>
              </a:rPr>
              <a:t> </a:t>
            </a:r>
            <a:r>
              <a:rPr sz="527" spc="7" dirty="0">
                <a:latin typeface="Arial"/>
                <a:cs typeface="Arial"/>
              </a:rPr>
              <a:t>ID</a:t>
            </a:r>
            <a:endParaRPr sz="527">
              <a:latin typeface="Arial"/>
              <a:cs typeface="Arial"/>
            </a:endParaRPr>
          </a:p>
        </p:txBody>
      </p:sp>
      <p:pic>
        <p:nvPicPr>
          <p:cNvPr id="42" name="object 4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74652" y="1736943"/>
            <a:ext cx="1785062" cy="462557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4375547" y="1821657"/>
            <a:ext cx="1585020" cy="268640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687" b="1" spc="-35" dirty="0">
                <a:latin typeface="Arial"/>
                <a:cs typeface="Arial"/>
              </a:rPr>
              <a:t>Full</a:t>
            </a:r>
            <a:r>
              <a:rPr sz="1687" b="1" spc="-18" dirty="0">
                <a:latin typeface="Arial"/>
                <a:cs typeface="Arial"/>
              </a:rPr>
              <a:t> </a:t>
            </a:r>
            <a:r>
              <a:rPr sz="1687" b="1" spc="14" dirty="0">
                <a:latin typeface="Arial"/>
                <a:cs typeface="Arial"/>
              </a:rPr>
              <a:t>fwd.</a:t>
            </a:r>
            <a:r>
              <a:rPr sz="1687" b="1" spc="-14" dirty="0">
                <a:latin typeface="Arial"/>
                <a:cs typeface="Arial"/>
              </a:rPr>
              <a:t> region</a:t>
            </a:r>
            <a:endParaRPr sz="1687">
              <a:latin typeface="Arial"/>
              <a:cs typeface="Arial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1333379" y="3987471"/>
            <a:ext cx="7358955" cy="2040434"/>
            <a:chOff x="1896361" y="5671070"/>
            <a:chExt cx="10466070" cy="2901950"/>
          </a:xfrm>
        </p:grpSpPr>
        <p:sp>
          <p:nvSpPr>
            <p:cNvPr id="45" name="object 45"/>
            <p:cNvSpPr/>
            <p:nvPr/>
          </p:nvSpPr>
          <p:spPr>
            <a:xfrm>
              <a:off x="11092406" y="7302914"/>
              <a:ext cx="1270000" cy="1270000"/>
            </a:xfrm>
            <a:custGeom>
              <a:avLst/>
              <a:gdLst/>
              <a:ahLst/>
              <a:cxnLst/>
              <a:rect l="l" t="t" r="r" b="b"/>
              <a:pathLst>
                <a:path w="1270000" h="1270000">
                  <a:moveTo>
                    <a:pt x="1270000" y="0"/>
                  </a:moveTo>
                  <a:lnTo>
                    <a:pt x="0" y="0"/>
                  </a:lnTo>
                  <a:lnTo>
                    <a:pt x="0" y="1270000"/>
                  </a:lnTo>
                  <a:lnTo>
                    <a:pt x="1270000" y="1270000"/>
                  </a:lnTo>
                  <a:lnTo>
                    <a:pt x="1270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46" name="object 46"/>
            <p:cNvSpPr/>
            <p:nvPr/>
          </p:nvSpPr>
          <p:spPr>
            <a:xfrm>
              <a:off x="1909061" y="5683770"/>
              <a:ext cx="9187180" cy="0"/>
            </a:xfrm>
            <a:custGeom>
              <a:avLst/>
              <a:gdLst/>
              <a:ahLst/>
              <a:cxnLst/>
              <a:rect l="l" t="t" r="r" b="b"/>
              <a:pathLst>
                <a:path w="9187180">
                  <a:moveTo>
                    <a:pt x="0" y="0"/>
                  </a:moveTo>
                  <a:lnTo>
                    <a:pt x="9186677" y="0"/>
                  </a:lnTo>
                </a:path>
              </a:pathLst>
            </a:custGeom>
            <a:ln w="25400">
              <a:solidFill>
                <a:srgbClr val="B01D32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366867" y="3759399"/>
            <a:ext cx="1006376" cy="20381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266" spc="67" dirty="0">
                <a:latin typeface="Arial"/>
                <a:cs typeface="Arial"/>
              </a:rPr>
              <a:t>1%</a:t>
            </a:r>
            <a:r>
              <a:rPr sz="1266" spc="-21" dirty="0">
                <a:latin typeface="Arial"/>
                <a:cs typeface="Arial"/>
              </a:rPr>
              <a:t> </a:t>
            </a:r>
            <a:r>
              <a:rPr sz="1266" spc="21" dirty="0">
                <a:latin typeface="Arial"/>
                <a:cs typeface="Arial"/>
              </a:rPr>
              <a:t>of</a:t>
            </a:r>
            <a:r>
              <a:rPr sz="1266" spc="-18" dirty="0">
                <a:latin typeface="Arial"/>
                <a:cs typeface="Arial"/>
              </a:rPr>
              <a:t> </a:t>
            </a:r>
            <a:r>
              <a:rPr sz="1266" spc="-4" dirty="0">
                <a:latin typeface="Arial"/>
                <a:cs typeface="Arial"/>
              </a:rPr>
              <a:t>L0Calo</a:t>
            </a:r>
            <a:endParaRPr sz="1266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6447235" y="3955852"/>
            <a:ext cx="848767" cy="203814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266" spc="-4" dirty="0">
                <a:latin typeface="Arial"/>
                <a:cs typeface="Arial"/>
              </a:rPr>
              <a:t>rate</a:t>
            </a:r>
            <a:r>
              <a:rPr sz="1266" spc="-39" dirty="0">
                <a:latin typeface="Arial"/>
                <a:cs typeface="Arial"/>
              </a:rPr>
              <a:t> </a:t>
            </a:r>
            <a:r>
              <a:rPr sz="1266" spc="21" dirty="0">
                <a:latin typeface="Arial"/>
                <a:cs typeface="Arial"/>
              </a:rPr>
              <a:t>budget</a:t>
            </a:r>
            <a:endParaRPr sz="1266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6191160" y="1611294"/>
            <a:ext cx="1691729" cy="1091654"/>
            <a:chOff x="8805204" y="2291617"/>
            <a:chExt cx="2406015" cy="1552575"/>
          </a:xfrm>
        </p:grpSpPr>
        <p:sp>
          <p:nvSpPr>
            <p:cNvPr id="50" name="object 50"/>
            <p:cNvSpPr/>
            <p:nvPr/>
          </p:nvSpPr>
          <p:spPr>
            <a:xfrm>
              <a:off x="8805204" y="2291617"/>
              <a:ext cx="2406015" cy="1552575"/>
            </a:xfrm>
            <a:custGeom>
              <a:avLst/>
              <a:gdLst/>
              <a:ahLst/>
              <a:cxnLst/>
              <a:rect l="l" t="t" r="r" b="b"/>
              <a:pathLst>
                <a:path w="2406015" h="1552575">
                  <a:moveTo>
                    <a:pt x="2405992" y="0"/>
                  </a:moveTo>
                  <a:lnTo>
                    <a:pt x="0" y="0"/>
                  </a:lnTo>
                  <a:lnTo>
                    <a:pt x="0" y="1552529"/>
                  </a:lnTo>
                  <a:lnTo>
                    <a:pt x="2405992" y="1552529"/>
                  </a:lnTo>
                  <a:lnTo>
                    <a:pt x="24059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51" name="object 51"/>
            <p:cNvSpPr/>
            <p:nvPr/>
          </p:nvSpPr>
          <p:spPr>
            <a:xfrm>
              <a:off x="8852707" y="2404243"/>
              <a:ext cx="561975" cy="178435"/>
            </a:xfrm>
            <a:custGeom>
              <a:avLst/>
              <a:gdLst/>
              <a:ahLst/>
              <a:cxnLst/>
              <a:rect l="l" t="t" r="r" b="b"/>
              <a:pathLst>
                <a:path w="561975" h="178435">
                  <a:moveTo>
                    <a:pt x="561759" y="0"/>
                  </a:moveTo>
                  <a:lnTo>
                    <a:pt x="0" y="0"/>
                  </a:lnTo>
                  <a:lnTo>
                    <a:pt x="0" y="178020"/>
                  </a:lnTo>
                  <a:lnTo>
                    <a:pt x="561759" y="178020"/>
                  </a:lnTo>
                  <a:lnTo>
                    <a:pt x="561759" y="0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52" name="object 52"/>
            <p:cNvSpPr/>
            <p:nvPr/>
          </p:nvSpPr>
          <p:spPr>
            <a:xfrm>
              <a:off x="8852707" y="2652988"/>
              <a:ext cx="561975" cy="178435"/>
            </a:xfrm>
            <a:custGeom>
              <a:avLst/>
              <a:gdLst/>
              <a:ahLst/>
              <a:cxnLst/>
              <a:rect l="l" t="t" r="r" b="b"/>
              <a:pathLst>
                <a:path w="561975" h="178435">
                  <a:moveTo>
                    <a:pt x="561759" y="0"/>
                  </a:moveTo>
                  <a:lnTo>
                    <a:pt x="0" y="0"/>
                  </a:lnTo>
                  <a:lnTo>
                    <a:pt x="0" y="178020"/>
                  </a:lnTo>
                  <a:lnTo>
                    <a:pt x="561759" y="178020"/>
                  </a:lnTo>
                  <a:lnTo>
                    <a:pt x="56175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53" name="object 53"/>
            <p:cNvSpPr/>
            <p:nvPr/>
          </p:nvSpPr>
          <p:spPr>
            <a:xfrm>
              <a:off x="8852707" y="2893919"/>
              <a:ext cx="561975" cy="178435"/>
            </a:xfrm>
            <a:custGeom>
              <a:avLst/>
              <a:gdLst/>
              <a:ahLst/>
              <a:cxnLst/>
              <a:rect l="l" t="t" r="r" b="b"/>
              <a:pathLst>
                <a:path w="561975" h="178435">
                  <a:moveTo>
                    <a:pt x="561759" y="0"/>
                  </a:moveTo>
                  <a:lnTo>
                    <a:pt x="0" y="0"/>
                  </a:lnTo>
                  <a:lnTo>
                    <a:pt x="0" y="178020"/>
                  </a:lnTo>
                  <a:lnTo>
                    <a:pt x="561759" y="178020"/>
                  </a:lnTo>
                  <a:lnTo>
                    <a:pt x="561759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54" name="object 54"/>
            <p:cNvSpPr/>
            <p:nvPr/>
          </p:nvSpPr>
          <p:spPr>
            <a:xfrm>
              <a:off x="8852707" y="3141343"/>
              <a:ext cx="561975" cy="178435"/>
            </a:xfrm>
            <a:custGeom>
              <a:avLst/>
              <a:gdLst/>
              <a:ahLst/>
              <a:cxnLst/>
              <a:rect l="l" t="t" r="r" b="b"/>
              <a:pathLst>
                <a:path w="561975" h="178435">
                  <a:moveTo>
                    <a:pt x="561759" y="0"/>
                  </a:moveTo>
                  <a:lnTo>
                    <a:pt x="0" y="0"/>
                  </a:lnTo>
                  <a:lnTo>
                    <a:pt x="0" y="178020"/>
                  </a:lnTo>
                  <a:lnTo>
                    <a:pt x="561759" y="178020"/>
                  </a:lnTo>
                  <a:lnTo>
                    <a:pt x="56175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55" name="object 55"/>
            <p:cNvSpPr/>
            <p:nvPr/>
          </p:nvSpPr>
          <p:spPr>
            <a:xfrm>
              <a:off x="8852707" y="3383596"/>
              <a:ext cx="561975" cy="178435"/>
            </a:xfrm>
            <a:custGeom>
              <a:avLst/>
              <a:gdLst/>
              <a:ahLst/>
              <a:cxnLst/>
              <a:rect l="l" t="t" r="r" b="b"/>
              <a:pathLst>
                <a:path w="561975" h="178435">
                  <a:moveTo>
                    <a:pt x="561759" y="0"/>
                  </a:moveTo>
                  <a:lnTo>
                    <a:pt x="0" y="0"/>
                  </a:lnTo>
                  <a:lnTo>
                    <a:pt x="0" y="178020"/>
                  </a:lnTo>
                  <a:lnTo>
                    <a:pt x="561759" y="178020"/>
                  </a:lnTo>
                  <a:lnTo>
                    <a:pt x="561759" y="0"/>
                  </a:lnTo>
                  <a:close/>
                </a:path>
              </a:pathLst>
            </a:custGeom>
            <a:solidFill>
              <a:srgbClr val="FFCC01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  <p:sp>
          <p:nvSpPr>
            <p:cNvPr id="56" name="object 56"/>
            <p:cNvSpPr/>
            <p:nvPr/>
          </p:nvSpPr>
          <p:spPr>
            <a:xfrm>
              <a:off x="8852707" y="3629699"/>
              <a:ext cx="561975" cy="178435"/>
            </a:xfrm>
            <a:custGeom>
              <a:avLst/>
              <a:gdLst/>
              <a:ahLst/>
              <a:cxnLst/>
              <a:rect l="l" t="t" r="r" b="b"/>
              <a:pathLst>
                <a:path w="561975" h="178435">
                  <a:moveTo>
                    <a:pt x="561759" y="0"/>
                  </a:moveTo>
                  <a:lnTo>
                    <a:pt x="0" y="0"/>
                  </a:lnTo>
                  <a:lnTo>
                    <a:pt x="0" y="178020"/>
                  </a:lnTo>
                  <a:lnTo>
                    <a:pt x="561759" y="178020"/>
                  </a:lnTo>
                  <a:lnTo>
                    <a:pt x="561759" y="0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 sz="1266"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6670477" y="1651992"/>
            <a:ext cx="1087189" cy="18214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125" spc="7" dirty="0">
                <a:latin typeface="Arial"/>
                <a:cs typeface="Arial"/>
              </a:rPr>
              <a:t>Legacy-like</a:t>
            </a:r>
            <a:r>
              <a:rPr sz="1125" spc="-56" dirty="0">
                <a:latin typeface="Arial"/>
                <a:cs typeface="Arial"/>
              </a:rPr>
              <a:t> </a:t>
            </a:r>
            <a:r>
              <a:rPr sz="1125" spc="-35" dirty="0">
                <a:latin typeface="Arial"/>
                <a:cs typeface="Arial"/>
              </a:rPr>
              <a:t>SLW</a:t>
            </a:r>
            <a:endParaRPr sz="1125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-17859" y="6390084"/>
            <a:ext cx="6876306" cy="263230"/>
          </a:xfrm>
          <a:prstGeom prst="rect">
            <a:avLst/>
          </a:prstGeom>
        </p:spPr>
        <p:txBody>
          <a:bodyPr vert="horz" wrap="square" lIns="0" tIns="3572" rIns="0" bIns="0" rtlCol="0">
            <a:spAutoFit/>
          </a:bodyPr>
          <a:lstStyle/>
          <a:p>
            <a:pPr marL="8929">
              <a:spcBef>
                <a:spcPts val="28"/>
              </a:spcBef>
            </a:pPr>
            <a:r>
              <a:rPr sz="1687" b="1" spc="4" dirty="0">
                <a:latin typeface="Arial"/>
                <a:cs typeface="Arial"/>
              </a:rPr>
              <a:t>‘trigger</a:t>
            </a:r>
            <a:r>
              <a:rPr sz="1687" b="1" spc="-4" dirty="0">
                <a:latin typeface="Arial"/>
                <a:cs typeface="Arial"/>
              </a:rPr>
              <a:t> </a:t>
            </a:r>
            <a:r>
              <a:rPr sz="1687" b="1" spc="-14" dirty="0">
                <a:latin typeface="Arial"/>
                <a:cs typeface="Arial"/>
              </a:rPr>
              <a:t>energy</a:t>
            </a:r>
            <a:r>
              <a:rPr sz="1687" b="1" dirty="0">
                <a:latin typeface="Arial"/>
                <a:cs typeface="Arial"/>
              </a:rPr>
              <a:t> </a:t>
            </a:r>
            <a:r>
              <a:rPr sz="1687" b="1" spc="4" dirty="0">
                <a:latin typeface="Arial"/>
                <a:cs typeface="Arial"/>
              </a:rPr>
              <a:t>scale’</a:t>
            </a:r>
            <a:r>
              <a:rPr sz="1687" b="1" dirty="0">
                <a:latin typeface="Arial"/>
                <a:cs typeface="Arial"/>
              </a:rPr>
              <a:t> </a:t>
            </a:r>
            <a:r>
              <a:rPr sz="1687" b="1" spc="-7" dirty="0">
                <a:latin typeface="Arial"/>
                <a:cs typeface="Arial"/>
              </a:rPr>
              <a:t>shifted</a:t>
            </a:r>
            <a:r>
              <a:rPr sz="1687" b="1" dirty="0">
                <a:latin typeface="Arial"/>
                <a:cs typeface="Arial"/>
              </a:rPr>
              <a:t> </a:t>
            </a:r>
            <a:r>
              <a:rPr sz="1687" b="1" spc="14" dirty="0">
                <a:latin typeface="Arial"/>
                <a:cs typeface="Arial"/>
              </a:rPr>
              <a:t>to</a:t>
            </a:r>
            <a:r>
              <a:rPr sz="1687" b="1" dirty="0">
                <a:latin typeface="Arial"/>
                <a:cs typeface="Arial"/>
              </a:rPr>
              <a:t> </a:t>
            </a:r>
            <a:r>
              <a:rPr sz="1687" b="1" spc="-28" dirty="0">
                <a:latin typeface="Arial"/>
                <a:cs typeface="Arial"/>
              </a:rPr>
              <a:t>roughly</a:t>
            </a:r>
            <a:r>
              <a:rPr sz="1687" b="1" dirty="0">
                <a:latin typeface="Arial"/>
                <a:cs typeface="Arial"/>
              </a:rPr>
              <a:t> </a:t>
            </a:r>
            <a:r>
              <a:rPr sz="1687" b="1" spc="18" dirty="0">
                <a:latin typeface="Arial"/>
                <a:cs typeface="Arial"/>
              </a:rPr>
              <a:t>match</a:t>
            </a:r>
            <a:r>
              <a:rPr sz="1687" b="1" spc="-4" dirty="0">
                <a:latin typeface="Arial"/>
                <a:cs typeface="Arial"/>
              </a:rPr>
              <a:t> </a:t>
            </a:r>
            <a:r>
              <a:rPr sz="1687" b="1" spc="-14" dirty="0">
                <a:latin typeface="Arial"/>
                <a:cs typeface="Arial"/>
              </a:rPr>
              <a:t>‘oﬄine</a:t>
            </a:r>
            <a:r>
              <a:rPr sz="1687" b="1" dirty="0">
                <a:latin typeface="Arial"/>
                <a:cs typeface="Arial"/>
              </a:rPr>
              <a:t> </a:t>
            </a:r>
            <a:r>
              <a:rPr sz="1687" b="1" spc="-14" dirty="0">
                <a:latin typeface="Arial"/>
                <a:cs typeface="Arial"/>
              </a:rPr>
              <a:t>energy</a:t>
            </a:r>
            <a:r>
              <a:rPr sz="1687" b="1" dirty="0">
                <a:latin typeface="Arial"/>
                <a:cs typeface="Arial"/>
              </a:rPr>
              <a:t> </a:t>
            </a:r>
            <a:r>
              <a:rPr sz="1687" b="1" spc="4" dirty="0">
                <a:latin typeface="Arial"/>
                <a:cs typeface="Arial"/>
              </a:rPr>
              <a:t>scale’</a:t>
            </a:r>
            <a:endParaRPr sz="1687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ftr" sz="quarter" idx="5"/>
          </p:nvPr>
        </p:nvSpPr>
        <p:spPr>
          <a:xfrm>
            <a:off x="5892800" y="9468205"/>
            <a:ext cx="1210945" cy="265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929">
              <a:spcBef>
                <a:spcPts val="32"/>
              </a:spcBef>
            </a:pPr>
            <a:r>
              <a:rPr lang="en-GB" spc="-40"/>
              <a:t>Julian</a:t>
            </a:r>
            <a:r>
              <a:rPr lang="en-GB" spc="-70"/>
              <a:t> </a:t>
            </a:r>
            <a:r>
              <a:rPr lang="en-GB" spc="-45"/>
              <a:t>Fischer</a:t>
            </a:r>
            <a:endParaRPr spc="-32" dirty="0"/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7"/>
          </p:nvPr>
        </p:nvSpPr>
        <p:spPr>
          <a:xfrm>
            <a:off x="12700000" y="9468205"/>
            <a:ext cx="314959" cy="265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600" b="0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788">
              <a:spcBef>
                <a:spcPts val="32"/>
              </a:spcBef>
            </a:pPr>
            <a:fld id="{81D60167-4931-47E6-BA6A-407CBD079E47}" type="slidenum">
              <a:rPr lang="en-GB" spc="-5" smtClean="0"/>
              <a:pPr marL="38100">
                <a:spcBef>
                  <a:spcPts val="45"/>
                </a:spcBef>
              </a:pPr>
              <a:t>15</a:t>
            </a:fld>
            <a:endParaRPr spc="-4" dirty="0"/>
          </a:p>
        </p:txBody>
      </p:sp>
      <p:sp>
        <p:nvSpPr>
          <p:cNvPr id="58" name="object 58"/>
          <p:cNvSpPr txBox="1"/>
          <p:nvPr/>
        </p:nvSpPr>
        <p:spPr>
          <a:xfrm>
            <a:off x="6670477" y="1821656"/>
            <a:ext cx="1161306" cy="182142"/>
          </a:xfrm>
          <a:prstGeom prst="rect">
            <a:avLst/>
          </a:prstGeom>
        </p:spPr>
        <p:txBody>
          <a:bodyPr vert="horz" wrap="square" lIns="0" tIns="8930" rIns="0" bIns="0" rtlCol="0">
            <a:spAutoFit/>
          </a:bodyPr>
          <a:lstStyle/>
          <a:p>
            <a:pPr marL="8929">
              <a:spcBef>
                <a:spcPts val="70"/>
              </a:spcBef>
            </a:pPr>
            <a:r>
              <a:rPr sz="1125" spc="-11" dirty="0">
                <a:latin typeface="Arial"/>
                <a:cs typeface="Arial"/>
              </a:rPr>
              <a:t>EMEC/FCAL</a:t>
            </a:r>
            <a:r>
              <a:rPr sz="1125" spc="-49" dirty="0">
                <a:latin typeface="Arial"/>
                <a:cs typeface="Arial"/>
              </a:rPr>
              <a:t> </a:t>
            </a:r>
            <a:r>
              <a:rPr sz="1125" spc="-35" dirty="0">
                <a:latin typeface="Arial"/>
                <a:cs typeface="Arial"/>
              </a:rPr>
              <a:t>SLW</a:t>
            </a:r>
            <a:endParaRPr sz="1125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670476" y="1991320"/>
            <a:ext cx="954584" cy="709818"/>
          </a:xfrm>
          <a:prstGeom prst="rect">
            <a:avLst/>
          </a:prstGeom>
        </p:spPr>
        <p:txBody>
          <a:bodyPr vert="horz" wrap="square" lIns="0" tIns="1786" rIns="0" bIns="0" rtlCol="0">
            <a:spAutoFit/>
          </a:bodyPr>
          <a:lstStyle/>
          <a:p>
            <a:pPr marL="8929" marR="3572">
              <a:lnSpc>
                <a:spcPct val="104200"/>
              </a:lnSpc>
              <a:spcBef>
                <a:spcPts val="14"/>
              </a:spcBef>
            </a:pPr>
            <a:r>
              <a:rPr sz="1125" dirty="0">
                <a:latin typeface="Arial"/>
                <a:cs typeface="Arial"/>
              </a:rPr>
              <a:t>Shower</a:t>
            </a:r>
            <a:r>
              <a:rPr sz="1125" spc="-42" dirty="0">
                <a:latin typeface="Arial"/>
                <a:cs typeface="Arial"/>
              </a:rPr>
              <a:t> </a:t>
            </a:r>
            <a:r>
              <a:rPr sz="1125" spc="-7" dirty="0">
                <a:latin typeface="Arial"/>
                <a:cs typeface="Arial"/>
              </a:rPr>
              <a:t>Shape </a:t>
            </a:r>
            <a:r>
              <a:rPr sz="1125" spc="-305" dirty="0">
                <a:latin typeface="Arial"/>
                <a:cs typeface="Arial"/>
              </a:rPr>
              <a:t> </a:t>
            </a:r>
            <a:r>
              <a:rPr sz="1125" spc="4" dirty="0">
                <a:latin typeface="Arial"/>
                <a:cs typeface="Arial"/>
              </a:rPr>
              <a:t>Multivariate </a:t>
            </a:r>
            <a:r>
              <a:rPr sz="1125" spc="7" dirty="0">
                <a:latin typeface="Arial"/>
                <a:cs typeface="Arial"/>
              </a:rPr>
              <a:t> </a:t>
            </a:r>
            <a:r>
              <a:rPr sz="1125" spc="4" dirty="0">
                <a:latin typeface="Arial"/>
                <a:cs typeface="Arial"/>
              </a:rPr>
              <a:t>Loose </a:t>
            </a:r>
            <a:r>
              <a:rPr sz="1125" spc="-4" dirty="0">
                <a:latin typeface="Arial"/>
                <a:cs typeface="Arial"/>
              </a:rPr>
              <a:t>LH </a:t>
            </a:r>
            <a:r>
              <a:rPr sz="1125" spc="-21" dirty="0">
                <a:latin typeface="Arial"/>
                <a:cs typeface="Arial"/>
              </a:rPr>
              <a:t>ID </a:t>
            </a:r>
            <a:r>
              <a:rPr sz="1125" spc="-18" dirty="0">
                <a:latin typeface="Arial"/>
                <a:cs typeface="Arial"/>
              </a:rPr>
              <a:t> </a:t>
            </a:r>
            <a:r>
              <a:rPr sz="1125" spc="4" dirty="0">
                <a:latin typeface="Arial"/>
                <a:cs typeface="Arial"/>
              </a:rPr>
              <a:t>Tight</a:t>
            </a:r>
            <a:r>
              <a:rPr sz="1125" spc="-11" dirty="0">
                <a:latin typeface="Arial"/>
                <a:cs typeface="Arial"/>
              </a:rPr>
              <a:t> </a:t>
            </a:r>
            <a:r>
              <a:rPr sz="1125" spc="-4" dirty="0">
                <a:latin typeface="Arial"/>
                <a:cs typeface="Arial"/>
              </a:rPr>
              <a:t>LH</a:t>
            </a:r>
            <a:r>
              <a:rPr sz="1125" spc="-7" dirty="0">
                <a:latin typeface="Arial"/>
                <a:cs typeface="Arial"/>
              </a:rPr>
              <a:t> </a:t>
            </a:r>
            <a:r>
              <a:rPr sz="1125" spc="-21" dirty="0">
                <a:latin typeface="Arial"/>
                <a:cs typeface="Arial"/>
              </a:rPr>
              <a:t>ID</a:t>
            </a:r>
            <a:endParaRPr sz="1125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797098" y="2250282"/>
            <a:ext cx="256480" cy="2892772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8929">
              <a:lnSpc>
                <a:spcPts val="2014"/>
              </a:lnSpc>
            </a:pPr>
            <a:r>
              <a:rPr sz="1687" dirty="0">
                <a:latin typeface="Arial"/>
                <a:cs typeface="Arial"/>
              </a:rPr>
              <a:t>Oﬄine</a:t>
            </a:r>
            <a:r>
              <a:rPr sz="1687" spc="-4" dirty="0">
                <a:latin typeface="Arial"/>
                <a:cs typeface="Arial"/>
              </a:rPr>
              <a:t> LH</a:t>
            </a:r>
            <a:r>
              <a:rPr sz="1687" dirty="0">
                <a:latin typeface="Arial"/>
                <a:cs typeface="Arial"/>
              </a:rPr>
              <a:t> </a:t>
            </a:r>
            <a:r>
              <a:rPr sz="1687" spc="46" dirty="0">
                <a:latin typeface="Arial"/>
                <a:cs typeface="Arial"/>
              </a:rPr>
              <a:t>to</a:t>
            </a:r>
            <a:r>
              <a:rPr sz="1687" spc="-4" dirty="0">
                <a:latin typeface="Arial"/>
                <a:cs typeface="Arial"/>
              </a:rPr>
              <a:t> </a:t>
            </a:r>
            <a:r>
              <a:rPr sz="1687" spc="14" dirty="0">
                <a:latin typeface="Arial"/>
                <a:cs typeface="Arial"/>
              </a:rPr>
              <a:t>be</a:t>
            </a:r>
            <a:r>
              <a:rPr sz="1687" dirty="0">
                <a:latin typeface="Arial"/>
                <a:cs typeface="Arial"/>
              </a:rPr>
              <a:t> </a:t>
            </a:r>
            <a:r>
              <a:rPr sz="1687" spc="4" dirty="0">
                <a:latin typeface="Arial"/>
                <a:cs typeface="Arial"/>
              </a:rPr>
              <a:t>fully</a:t>
            </a:r>
            <a:r>
              <a:rPr sz="1687" spc="-4" dirty="0">
                <a:latin typeface="Arial"/>
                <a:cs typeface="Arial"/>
              </a:rPr>
              <a:t> </a:t>
            </a:r>
            <a:r>
              <a:rPr sz="1687" spc="7" dirty="0">
                <a:latin typeface="Arial"/>
                <a:cs typeface="Arial"/>
              </a:rPr>
              <a:t>validated</a:t>
            </a:r>
            <a:endParaRPr sz="1687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8473896" y="623731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s" smtClean="0"/>
              <a:pPr algn="r"/>
              <a:t>16</a:t>
            </a:fld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0" y="857250"/>
            <a:ext cx="9144000" cy="5727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  <a:ln>
            <a:noFill/>
          </a:ln>
        </p:spPr>
        <p:txBody>
          <a:bodyPr spcFirstLastPara="1" vert="horz" wrap="square" lIns="91425" tIns="91425" rIns="91425" bIns="91425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s"/>
              <a:t> Optimising the encoding scheme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751" y="1990389"/>
            <a:ext cx="4823443" cy="2496487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97450" y="1502425"/>
            <a:ext cx="8923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 sz="1500"/>
              <a:t>The figure of merit used is the </a:t>
            </a:r>
            <a:r>
              <a:rPr lang="es" sz="1500" u="sng"/>
              <a:t>ratio between the stochastic error (sampling term) after/before encoding</a:t>
            </a:r>
            <a:r>
              <a:rPr lang="es" sz="1500"/>
              <a:t> </a:t>
            </a:r>
            <a:endParaRPr sz="1500"/>
          </a:p>
        </p:txBody>
      </p:sp>
      <p:sp>
        <p:nvSpPr>
          <p:cNvPr id="79" name="Google Shape;79;p16"/>
          <p:cNvSpPr txBox="1"/>
          <p:nvPr/>
        </p:nvSpPr>
        <p:spPr>
          <a:xfrm>
            <a:off x="2140225" y="3944200"/>
            <a:ext cx="1860000" cy="92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 sz="1200">
                <a:solidFill>
                  <a:srgbClr val="413F3F"/>
                </a:solidFill>
              </a:rPr>
              <a:t>a ~ 0.1 for EMEC</a:t>
            </a:r>
            <a:endParaRPr sz="1200">
              <a:solidFill>
                <a:srgbClr val="413F3F"/>
              </a:solidFill>
            </a:endParaRPr>
          </a:p>
          <a:p>
            <a:r>
              <a:rPr lang="es" sz="1200">
                <a:solidFill>
                  <a:srgbClr val="413F3F"/>
                </a:solidFill>
              </a:rPr>
              <a:t>      0.7 for HEC</a:t>
            </a:r>
            <a:endParaRPr sz="1200">
              <a:solidFill>
                <a:srgbClr val="413F3F"/>
              </a:solidFill>
            </a:endParaRPr>
          </a:p>
          <a:p>
            <a:r>
              <a:rPr lang="es" sz="1200">
                <a:solidFill>
                  <a:srgbClr val="413F3F"/>
                </a:solidFill>
              </a:rPr>
              <a:t>      0.3 for FCal 1</a:t>
            </a:r>
            <a:endParaRPr sz="1200">
              <a:solidFill>
                <a:srgbClr val="413F3F"/>
              </a:solidFill>
            </a:endParaRPr>
          </a:p>
          <a:p>
            <a:r>
              <a:rPr lang="es" sz="1200">
                <a:solidFill>
                  <a:srgbClr val="413F3F"/>
                </a:solidFill>
              </a:rPr>
              <a:t>      1 for FCal 2 and 3</a:t>
            </a:r>
            <a:endParaRPr sz="1200">
              <a:solidFill>
                <a:srgbClr val="413F3F"/>
              </a:solidFill>
            </a:endParaRPr>
          </a:p>
        </p:txBody>
      </p:sp>
      <p:sp>
        <p:nvSpPr>
          <p:cNvPr id="80" name="Google Shape;80;p16"/>
          <p:cNvSpPr txBox="1"/>
          <p:nvPr/>
        </p:nvSpPr>
        <p:spPr>
          <a:xfrm>
            <a:off x="97450" y="4971326"/>
            <a:ext cx="34698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/>
              <a:t>Look for the scheme which minimises R</a:t>
            </a:r>
            <a:endParaRPr/>
          </a:p>
        </p:txBody>
      </p:sp>
      <p:cxnSp>
        <p:nvCxnSpPr>
          <p:cNvPr id="81" name="Google Shape;81;p16"/>
          <p:cNvCxnSpPr/>
          <p:nvPr/>
        </p:nvCxnSpPr>
        <p:spPr>
          <a:xfrm rot="10800000" flipH="1">
            <a:off x="3555575" y="5152788"/>
            <a:ext cx="360600" cy="5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2" name="Google Shape;82;p16"/>
          <p:cNvSpPr txBox="1"/>
          <p:nvPr/>
        </p:nvSpPr>
        <p:spPr>
          <a:xfrm>
            <a:off x="3988700" y="4952764"/>
            <a:ext cx="29994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/>
              <a:t>Scan over many possible schemes</a:t>
            </a: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97450" y="5475251"/>
            <a:ext cx="47319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s"/>
              <a:t>Previous </a:t>
            </a:r>
            <a:r>
              <a:rPr lang="es" u="sng">
                <a:solidFill>
                  <a:schemeClr val="hlink"/>
                </a:solidFill>
                <a:hlinkClick r:id="rId4"/>
              </a:rPr>
              <a:t>FEXes encoding studies </a:t>
            </a:r>
            <a:r>
              <a:rPr lang="es"/>
              <a:t>used R as well</a:t>
            </a: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122450" y="3907275"/>
            <a:ext cx="2046600" cy="816600"/>
          </a:xfrm>
          <a:prstGeom prst="rect">
            <a:avLst/>
          </a:prstGeom>
          <a:noFill/>
          <a:ln w="19050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0751" y="1984251"/>
            <a:ext cx="3770251" cy="28462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/>
          <p:nvPr/>
        </p:nvSpPr>
        <p:spPr>
          <a:xfrm>
            <a:off x="7184575" y="2303500"/>
            <a:ext cx="1376400" cy="33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/>
              <a:t>Introduction</a:t>
            </a:r>
          </a:p>
        </p:txBody>
      </p:sp>
      <p:sp>
        <p:nvSpPr>
          <p:cNvPr id="81" name="fFEX new addition to L0Calo (eFEX, gFEX, jFEX) trigger system for fwd. jets/EM objects…"/>
          <p:cNvSpPr txBox="1">
            <a:spLocks noGrp="1"/>
          </p:cNvSpPr>
          <p:nvPr>
            <p:ph type="body" idx="1"/>
          </p:nvPr>
        </p:nvSpPr>
        <p:spPr>
          <a:xfrm>
            <a:off x="961640" y="1229337"/>
            <a:ext cx="7512634" cy="541474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sz="2600" dirty="0" err="1"/>
              <a:t>fFEX</a:t>
            </a:r>
            <a:r>
              <a:rPr lang="en-GB" sz="2600" dirty="0"/>
              <a:t> new addition to L0Calo (</a:t>
            </a:r>
            <a:r>
              <a:rPr lang="en-GB" sz="2600" dirty="0" err="1"/>
              <a:t>eFEX</a:t>
            </a:r>
            <a:r>
              <a:rPr lang="en-GB" sz="2600" dirty="0"/>
              <a:t>, </a:t>
            </a:r>
            <a:r>
              <a:rPr lang="en-GB" sz="2600" dirty="0" err="1"/>
              <a:t>gFEX</a:t>
            </a:r>
            <a:r>
              <a:rPr lang="en-GB" sz="2600" dirty="0"/>
              <a:t>, </a:t>
            </a:r>
            <a:r>
              <a:rPr lang="en-GB" sz="2600" dirty="0" err="1"/>
              <a:t>jFEX</a:t>
            </a:r>
            <a:r>
              <a:rPr lang="en-GB" sz="2600" dirty="0"/>
              <a:t>) trigger system for </a:t>
            </a:r>
            <a:r>
              <a:rPr lang="en-GB" sz="2600" dirty="0">
                <a:solidFill>
                  <a:srgbClr val="B01D32"/>
                </a:solidFill>
              </a:rPr>
              <a:t>fwd. jets/EM objects</a:t>
            </a:r>
          </a:p>
          <a:p>
            <a:pPr lvl="1"/>
            <a:r>
              <a:rPr lang="en-GB" sz="2600" dirty="0"/>
              <a:t>EM trigger (η|&gt;2.5): interesting for fwd. electrons (e.g. </a:t>
            </a:r>
            <a:r>
              <a:rPr lang="en-GB" sz="2600" dirty="0">
                <a:solidFill>
                  <a:srgbClr val="B01D32"/>
                </a:solidFill>
              </a:rPr>
              <a:t>sin</a:t>
            </a:r>
            <a:r>
              <a:rPr lang="en-GB" sz="2600" baseline="31999" dirty="0">
                <a:solidFill>
                  <a:srgbClr val="B01D32"/>
                </a:solidFill>
              </a:rPr>
              <a:t>2</a:t>
            </a:r>
            <a:r>
              <a:rPr lang="en-GB" sz="2600" dirty="0">
                <a:solidFill>
                  <a:srgbClr val="B01D32"/>
                </a:solidFill>
              </a:rPr>
              <a:t>θ</a:t>
            </a:r>
            <a:r>
              <a:rPr lang="en-GB" sz="2600" baseline="-5999" dirty="0">
                <a:solidFill>
                  <a:srgbClr val="B01D32"/>
                </a:solidFill>
              </a:rPr>
              <a:t>W</a:t>
            </a:r>
            <a:r>
              <a:rPr lang="en-GB" sz="2600" dirty="0"/>
              <a:t>)</a:t>
            </a:r>
          </a:p>
          <a:p>
            <a:pPr lvl="1"/>
            <a:r>
              <a:rPr lang="en-GB" sz="2600" dirty="0"/>
              <a:t>Jet trigger (|η|&gt;3.2): interesting e.g. for </a:t>
            </a:r>
            <a:r>
              <a:rPr lang="en-GB" sz="2600" dirty="0">
                <a:solidFill>
                  <a:srgbClr val="B01D32"/>
                </a:solidFill>
              </a:rPr>
              <a:t>VBF processes</a:t>
            </a:r>
          </a:p>
          <a:p>
            <a:r>
              <a:rPr lang="en-GB" sz="2600" dirty="0"/>
              <a:t>Advantage: finer granularity than </a:t>
            </a:r>
            <a:r>
              <a:rPr lang="en-GB" sz="2600" dirty="0" err="1"/>
              <a:t>jFEX</a:t>
            </a:r>
            <a:r>
              <a:rPr lang="en-GB" sz="2600" dirty="0"/>
              <a:t> (</a:t>
            </a:r>
            <a:r>
              <a:rPr lang="en-GB" sz="2600" dirty="0">
                <a:solidFill>
                  <a:srgbClr val="B01D32"/>
                </a:solidFill>
              </a:rPr>
              <a:t>full detector granularity</a:t>
            </a:r>
            <a:r>
              <a:rPr lang="en-GB" sz="2600" dirty="0"/>
              <a:t>)</a:t>
            </a:r>
          </a:p>
          <a:p>
            <a:pPr marL="0" indent="0">
              <a:buNone/>
            </a:pPr>
            <a:r>
              <a:rPr lang="en-GB" sz="2600" dirty="0" err="1"/>
              <a:t>fFEX</a:t>
            </a:r>
            <a:r>
              <a:rPr lang="en-GB" sz="2600" dirty="0"/>
              <a:t> crucial addition to L0Calo for precision measurements utilizing fwd. objects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57927" y="6644079"/>
            <a:ext cx="159806" cy="22802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sp>
        <p:nvSpPr>
          <p:cNvPr id="83" name="Arrow"/>
          <p:cNvSpPr/>
          <p:nvPr/>
        </p:nvSpPr>
        <p:spPr>
          <a:xfrm>
            <a:off x="222320" y="5373216"/>
            <a:ext cx="511334" cy="397657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B01D32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lang="en-GB" sz="1547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EM trigger studi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EM trigger studies</a:t>
            </a:r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957927" y="6644079"/>
            <a:ext cx="159806" cy="228028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 dirty="0"/>
          </a:p>
        </p:txBody>
      </p:sp>
      <p:pic>
        <p:nvPicPr>
          <p:cNvPr id="87" name="TO_calib_all.pdf" descr="TO_calib_all.pdf"/>
          <p:cNvPicPr>
            <a:picLocks noChangeAspect="1"/>
          </p:cNvPicPr>
          <p:nvPr/>
        </p:nvPicPr>
        <p:blipFill>
          <a:blip r:embed="rId2"/>
          <a:srcRect t="9377"/>
          <a:stretch>
            <a:fillRect/>
          </a:stretch>
        </p:blipFill>
        <p:spPr>
          <a:xfrm>
            <a:off x="470010" y="1346704"/>
            <a:ext cx="8511141" cy="52372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0" name="Full fwd. region…"/>
          <p:cNvGrpSpPr/>
          <p:nvPr/>
        </p:nvGrpSpPr>
        <p:grpSpPr>
          <a:xfrm>
            <a:off x="3333532" y="4819196"/>
            <a:ext cx="2784064" cy="985196"/>
            <a:chOff x="-1" y="0"/>
            <a:chExt cx="3959557" cy="1401166"/>
          </a:xfrm>
        </p:grpSpPr>
        <p:sp>
          <p:nvSpPr>
            <p:cNvPr id="89" name="Full fwd. region…"/>
            <p:cNvSpPr txBox="1"/>
            <p:nvPr/>
          </p:nvSpPr>
          <p:spPr>
            <a:xfrm>
              <a:off x="50799" y="233721"/>
              <a:ext cx="2551126" cy="933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defRPr b="0"/>
              </a:pPr>
              <a:r>
                <a:rPr sz="1266"/>
                <a:t>Full fwd. region</a:t>
              </a:r>
            </a:p>
            <a:p>
              <a:pPr>
                <a:defRPr b="0"/>
              </a:pPr>
              <a:r>
                <a:rPr sz="1266"/>
                <a:t>25 GeV trigger</a:t>
              </a:r>
            </a:p>
            <a:p>
              <a:pPr>
                <a:defRPr b="0"/>
              </a:pPr>
              <a:r>
                <a:rPr sz="1266"/>
                <a:t>MC based on Run 2 pileup</a:t>
              </a:r>
            </a:p>
          </p:txBody>
        </p:sp>
        <p:pic>
          <p:nvPicPr>
            <p:cNvPr id="88" name="Full fwd. region… Full fwd. region25 GeV triggerMC based on Run 2 pileup" descr="Full fwd. region… Full fwd. region25 GeV triggerMC based on Run 2 pileup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959557" cy="1401166"/>
            </a:xfrm>
            <a:prstGeom prst="rect">
              <a:avLst/>
            </a:prstGeom>
            <a:effectLst/>
          </p:spPr>
        </p:pic>
      </p:grpSp>
      <p:sp>
        <p:nvSpPr>
          <p:cNvPr id="91" name="‘trigger energy scale’ shifted to roughly match ‘offline energy scale’"/>
          <p:cNvSpPr txBox="1"/>
          <p:nvPr/>
        </p:nvSpPr>
        <p:spPr>
          <a:xfrm>
            <a:off x="-49338" y="6452178"/>
            <a:ext cx="6686232" cy="349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r>
              <a:rPr b="1" dirty="0"/>
              <a:t>‘trigger energy scale’ shifted to roughly match ‘offline energy scale’</a:t>
            </a:r>
          </a:p>
        </p:txBody>
      </p:sp>
      <p:grpSp>
        <p:nvGrpSpPr>
          <p:cNvPr id="105" name="Group"/>
          <p:cNvGrpSpPr/>
          <p:nvPr/>
        </p:nvGrpSpPr>
        <p:grpSpPr>
          <a:xfrm>
            <a:off x="6430008" y="4856783"/>
            <a:ext cx="1979487" cy="1914778"/>
            <a:chOff x="1" y="0"/>
            <a:chExt cx="2815269" cy="2723239"/>
          </a:xfrm>
        </p:grpSpPr>
        <p:sp>
          <p:nvSpPr>
            <p:cNvPr id="92" name="Rectangle"/>
            <p:cNvSpPr/>
            <p:nvPr/>
          </p:nvSpPr>
          <p:spPr>
            <a:xfrm>
              <a:off x="1" y="0"/>
              <a:ext cx="2405992" cy="155253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3" name="Rectangle"/>
            <p:cNvSpPr/>
            <p:nvPr/>
          </p:nvSpPr>
          <p:spPr>
            <a:xfrm>
              <a:off x="47502" y="112626"/>
              <a:ext cx="561761" cy="178022"/>
            </a:xfrm>
            <a:prstGeom prst="rect">
              <a:avLst/>
            </a:prstGeom>
            <a:solidFill>
              <a:srgbClr val="00FF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4" name="Rectangle"/>
            <p:cNvSpPr/>
            <p:nvPr/>
          </p:nvSpPr>
          <p:spPr>
            <a:xfrm>
              <a:off x="47502" y="361371"/>
              <a:ext cx="561761" cy="178022"/>
            </a:xfrm>
            <a:prstGeom prst="rect">
              <a:avLst/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5" name="Rectangle"/>
            <p:cNvSpPr/>
            <p:nvPr/>
          </p:nvSpPr>
          <p:spPr>
            <a:xfrm>
              <a:off x="47502" y="602302"/>
              <a:ext cx="561761" cy="178022"/>
            </a:xfrm>
            <a:prstGeom prst="rect">
              <a:avLst/>
            </a:prstGeom>
            <a:solidFill>
              <a:srgbClr val="0000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6" name="Rectangle"/>
            <p:cNvSpPr/>
            <p:nvPr/>
          </p:nvSpPr>
          <p:spPr>
            <a:xfrm>
              <a:off x="47502" y="849727"/>
              <a:ext cx="561761" cy="17802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7" name="Rectangle"/>
            <p:cNvSpPr/>
            <p:nvPr/>
          </p:nvSpPr>
          <p:spPr>
            <a:xfrm>
              <a:off x="47502" y="1091979"/>
              <a:ext cx="561761" cy="178021"/>
            </a:xfrm>
            <a:prstGeom prst="rect">
              <a:avLst/>
            </a:prstGeom>
            <a:solidFill>
              <a:srgbClr val="FFCC01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8" name="Rectangle"/>
            <p:cNvSpPr/>
            <p:nvPr/>
          </p:nvSpPr>
          <p:spPr>
            <a:xfrm>
              <a:off x="47502" y="1338082"/>
              <a:ext cx="561761" cy="178022"/>
            </a:xfrm>
            <a:prstGeom prst="rect">
              <a:avLst/>
            </a:prstGeom>
            <a:solidFill>
              <a:srgbClr val="CC00FF"/>
            </a:solidFill>
            <a:ln w="12700" cap="flat">
              <a:noFill/>
              <a:miter lim="400000"/>
            </a:ln>
            <a:effectLst/>
          </p:spPr>
          <p:txBody>
            <a:bodyPr wrap="square" lIns="35719" tIns="35719" rIns="35719" bIns="35719" numCol="1" anchor="ctr">
              <a:noAutofit/>
            </a:bodyPr>
            <a:lstStyle/>
            <a:p>
              <a:pPr>
                <a:defRPr sz="2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sz="1547"/>
            </a:p>
          </p:txBody>
        </p:sp>
        <p:sp>
          <p:nvSpPr>
            <p:cNvPr id="99" name="ffex EM Legacy-like"/>
            <p:cNvSpPr/>
            <p:nvPr/>
          </p:nvSpPr>
          <p:spPr>
            <a:xfrm>
              <a:off x="1199392" y="208129"/>
              <a:ext cx="1615878" cy="1276209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600" b="0"/>
              </a:lvl1pPr>
            </a:lstStyle>
            <a:p>
              <a:r>
                <a:rPr sz="1125" dirty="0" err="1"/>
                <a:t>fex</a:t>
              </a:r>
              <a:r>
                <a:rPr sz="1125" dirty="0"/>
                <a:t> EM Legacy-like</a:t>
              </a:r>
            </a:p>
          </p:txBody>
        </p:sp>
        <p:sp>
          <p:nvSpPr>
            <p:cNvPr id="100" name="ffex EM SLW"/>
            <p:cNvSpPr/>
            <p:nvPr/>
          </p:nvSpPr>
          <p:spPr>
            <a:xfrm>
              <a:off x="1202996" y="442506"/>
              <a:ext cx="1333116" cy="127787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600" b="0"/>
              </a:lvl1pPr>
            </a:lstStyle>
            <a:p>
              <a:r>
                <a:rPr sz="1125" dirty="0" err="1"/>
                <a:t>ffex</a:t>
              </a:r>
              <a:r>
                <a:rPr sz="1125" dirty="0"/>
                <a:t> EM SLW</a:t>
              </a:r>
            </a:p>
          </p:txBody>
        </p:sp>
        <p:sp>
          <p:nvSpPr>
            <p:cNvPr id="101" name="ffex EM SS"/>
            <p:cNvSpPr/>
            <p:nvPr/>
          </p:nvSpPr>
          <p:spPr>
            <a:xfrm>
              <a:off x="1199391" y="691313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600" b="0"/>
              </a:lvl1pPr>
            </a:lstStyle>
            <a:p>
              <a:r>
                <a:rPr sz="1125" dirty="0" err="1"/>
                <a:t>ffex</a:t>
              </a:r>
              <a:r>
                <a:rPr sz="1125" dirty="0"/>
                <a:t> EM SS</a:t>
              </a:r>
            </a:p>
          </p:txBody>
        </p:sp>
        <p:sp>
          <p:nvSpPr>
            <p:cNvPr id="102" name="ffex EM MV"/>
            <p:cNvSpPr/>
            <p:nvPr/>
          </p:nvSpPr>
          <p:spPr>
            <a:xfrm>
              <a:off x="1195788" y="930863"/>
              <a:ext cx="1302610" cy="1277876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600" b="0"/>
              </a:lvl1pPr>
            </a:lstStyle>
            <a:p>
              <a:r>
                <a:rPr sz="1125" dirty="0" err="1"/>
                <a:t>ffex</a:t>
              </a:r>
              <a:r>
                <a:rPr sz="1125" dirty="0"/>
                <a:t> EM MV</a:t>
              </a:r>
            </a:p>
          </p:txBody>
        </p:sp>
        <p:sp>
          <p:nvSpPr>
            <p:cNvPr id="103" name="Loose LH ID"/>
            <p:cNvSpPr/>
            <p:nvPr/>
          </p:nvSpPr>
          <p:spPr>
            <a:xfrm>
              <a:off x="1195788" y="1174260"/>
              <a:ext cx="1329544" cy="127673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35719" tIns="35719" rIns="35719" bIns="35719" numCol="1" anchor="ctr">
              <a:spAutoFit/>
            </a:bodyPr>
            <a:lstStyle>
              <a:lvl1pPr>
                <a:defRPr sz="1600" b="0"/>
              </a:lvl1pPr>
            </a:lstStyle>
            <a:p>
              <a:r>
                <a:rPr sz="1125" dirty="0"/>
                <a:t>Loose LH ID</a:t>
              </a:r>
            </a:p>
          </p:txBody>
        </p:sp>
        <p:sp>
          <p:nvSpPr>
            <p:cNvPr id="104" name="Tight LH ID"/>
            <p:cNvSpPr/>
            <p:nvPr/>
          </p:nvSpPr>
          <p:spPr>
            <a:xfrm>
              <a:off x="1202996" y="1453238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>
              <a:lvl1pPr>
                <a:defRPr sz="1600" b="0"/>
              </a:lvl1pPr>
            </a:lstStyle>
            <a:p>
              <a:r>
                <a:rPr sz="1125" dirty="0"/>
                <a:t>Tight LH ID</a:t>
              </a:r>
            </a:p>
          </p:txBody>
        </p:sp>
      </p:grpSp>
      <p:sp>
        <p:nvSpPr>
          <p:cNvPr id="106" name="Link for more details"/>
          <p:cNvSpPr txBox="1"/>
          <p:nvPr/>
        </p:nvSpPr>
        <p:spPr>
          <a:xfrm>
            <a:off x="7471156" y="1005372"/>
            <a:ext cx="1604928" cy="2884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>
              <a:spcBef>
                <a:spcPts val="2953"/>
              </a:spcBef>
              <a:defRPr sz="2000" b="0"/>
            </a:pPr>
            <a:r>
              <a:rPr sz="1406" u="sng" dirty="0">
                <a:hlinkClick r:id="rId4"/>
              </a:rPr>
              <a:t>Link</a:t>
            </a:r>
            <a:r>
              <a:rPr sz="1406" dirty="0"/>
              <a:t> for more details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662159-F261-4804-9420-80AAEB18B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Baseline algorithms…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755D3F-D54D-4465-AF8B-37068C7E4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Sliding window algorithms refined </a:t>
            </a:r>
            <a:r>
              <a:rPr lang="en-GB" sz="2400" dirty="0" err="1"/>
              <a:t>wrt</a:t>
            </a:r>
            <a:r>
              <a:rPr lang="en-GB" sz="2400" dirty="0"/>
              <a:t> Phase-1 modules</a:t>
            </a:r>
          </a:p>
          <a:p>
            <a:r>
              <a:rPr lang="en-GB" sz="2400" dirty="0"/>
              <a:t>Basic processing unit: </a:t>
            </a:r>
          </a:p>
          <a:p>
            <a:pPr lvl="1"/>
            <a:r>
              <a:rPr lang="en-GB" sz="2400" dirty="0"/>
              <a:t>FPGA covering a quadrant in phi (core)</a:t>
            </a:r>
          </a:p>
          <a:p>
            <a:pPr lvl="1"/>
            <a:r>
              <a:rPr lang="en-GB" sz="2400" dirty="0"/>
              <a:t>Requiring core data and environment</a:t>
            </a:r>
          </a:p>
          <a:p>
            <a:pPr lvl="1"/>
            <a:r>
              <a:rPr lang="en-GB" sz="2400" dirty="0"/>
              <a:t>Environment provided by upstream duplication</a:t>
            </a:r>
          </a:p>
          <a:p>
            <a:pPr lvl="2"/>
            <a:r>
              <a:rPr lang="en-GB" sz="2400" dirty="0"/>
              <a:t>From one neighbouring octant in phi each side</a:t>
            </a:r>
          </a:p>
          <a:p>
            <a:pPr lvl="2"/>
            <a:r>
              <a:rPr lang="en-GB" sz="2400" dirty="0"/>
              <a:t>100% duplication of all data</a:t>
            </a:r>
            <a:br>
              <a:rPr lang="en-GB" sz="2400" dirty="0"/>
            </a:br>
            <a:r>
              <a:rPr lang="en-GB" sz="2400" dirty="0">
                <a:sym typeface="Wingdings" panose="05000000000000000000" pitchFamily="2" charset="2"/>
              </a:rPr>
              <a:t> to separate data on fibres by octant</a:t>
            </a:r>
          </a:p>
          <a:p>
            <a:pPr lvl="2"/>
            <a:endParaRPr lang="en-GB" sz="2400" dirty="0">
              <a:sym typeface="Wingdings" panose="05000000000000000000" pitchFamily="2" charset="2"/>
            </a:endParaRPr>
          </a:p>
          <a:p>
            <a:r>
              <a:rPr lang="en-GB" sz="2400" dirty="0"/>
              <a:t>… and beyond the baseline: more powerful ones for best possible background rejection on </a:t>
            </a:r>
            <a:r>
              <a:rPr lang="en-GB" sz="2400" dirty="0" err="1"/>
              <a:t>em</a:t>
            </a:r>
            <a:r>
              <a:rPr lang="en-GB" sz="2400" dirty="0"/>
              <a:t> objects…</a:t>
            </a:r>
          </a:p>
          <a:p>
            <a:pPr lvl="2"/>
            <a:endParaRPr lang="en-GB" sz="2400" dirty="0"/>
          </a:p>
          <a:p>
            <a:pPr lvl="1"/>
            <a:endParaRPr lang="en-GB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32B616-5DE2-4735-A89F-909E314A3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Uli Schäfer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9AA98A-1FAB-4DA1-B70A-474EDA670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1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AAEF7-8CA7-443A-933E-7A20FD21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 at </a:t>
            </a:r>
            <a:r>
              <a:rPr lang="en-US" dirty="0">
                <a:solidFill>
                  <a:srgbClr val="FF0000"/>
                </a:solidFill>
              </a:rPr>
              <a:t>phase 1 </a:t>
            </a:r>
            <a:r>
              <a:rPr lang="en-US" dirty="0">
                <a:sym typeface="Wingdings" panose="05000000000000000000" pitchFamily="2" charset="2"/>
              </a:rPr>
              <a:t> phase 2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8C612-AAA6-4E19-AD4A-9419532E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1157A3-041D-4361-AA97-E75C436D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A844759-CAD2-4D0A-B9A6-90CBD00E5026}"/>
              </a:ext>
            </a:extLst>
          </p:cNvPr>
          <p:cNvGrpSpPr>
            <a:grpSpLocks noChangeAspect="1"/>
          </p:cNvGrpSpPr>
          <p:nvPr/>
        </p:nvGrpSpPr>
        <p:grpSpPr>
          <a:xfrm>
            <a:off x="5169690" y="3092779"/>
            <a:ext cx="3396343" cy="3466456"/>
            <a:chOff x="611560" y="2265485"/>
            <a:chExt cx="2987407" cy="3049078"/>
          </a:xfrm>
        </p:grpSpPr>
        <p:sp>
          <p:nvSpPr>
            <p:cNvPr id="7" name="Textfeld 5742">
              <a:extLst>
                <a:ext uri="{FF2B5EF4-FFF2-40B4-BE49-F238E27FC236}">
                  <a16:creationId xmlns:a16="http://schemas.microsoft.com/office/drawing/2014/main" id="{28BA28D9-786A-4EB5-BC01-03ED2C877881}"/>
                </a:ext>
              </a:extLst>
            </p:cNvPr>
            <p:cNvSpPr txBox="1"/>
            <p:nvPr/>
          </p:nvSpPr>
          <p:spPr>
            <a:xfrm rot="16200000" flipH="1">
              <a:off x="2772533" y="3699737"/>
              <a:ext cx="9956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1.6</a:t>
              </a:r>
            </a:p>
          </p:txBody>
        </p:sp>
        <p:sp>
          <p:nvSpPr>
            <p:cNvPr id="8" name="Runde Klammer rechts 1893">
              <a:extLst>
                <a:ext uri="{FF2B5EF4-FFF2-40B4-BE49-F238E27FC236}">
                  <a16:creationId xmlns:a16="http://schemas.microsoft.com/office/drawing/2014/main" id="{96ABF257-65AB-44B9-9D95-D983C32F29E2}"/>
                </a:ext>
              </a:extLst>
            </p:cNvPr>
            <p:cNvSpPr/>
            <p:nvPr/>
          </p:nvSpPr>
          <p:spPr>
            <a:xfrm rot="5400000">
              <a:off x="2048420" y="3980244"/>
              <a:ext cx="180000" cy="2034000"/>
            </a:xfrm>
            <a:prstGeom prst="rightBracket">
              <a:avLst/>
            </a:prstGeom>
            <a:noFill/>
            <a:ln w="9525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unde Klammer rechts 1894">
              <a:extLst>
                <a:ext uri="{FF2B5EF4-FFF2-40B4-BE49-F238E27FC236}">
                  <a16:creationId xmlns:a16="http://schemas.microsoft.com/office/drawing/2014/main" id="{9EF5DE11-A8D1-4C33-84E4-1A960AB6FBD0}"/>
                </a:ext>
              </a:extLst>
            </p:cNvPr>
            <p:cNvSpPr/>
            <p:nvPr/>
          </p:nvSpPr>
          <p:spPr>
            <a:xfrm rot="5400000">
              <a:off x="1704621" y="3816443"/>
              <a:ext cx="360000" cy="2541600"/>
            </a:xfrm>
            <a:prstGeom prst="rightBracket">
              <a:avLst/>
            </a:prstGeom>
            <a:noFill/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Textfeld 5745">
              <a:extLst>
                <a:ext uri="{FF2B5EF4-FFF2-40B4-BE49-F238E27FC236}">
                  <a16:creationId xmlns:a16="http://schemas.microsoft.com/office/drawing/2014/main" id="{6BE3B774-D6F6-44E3-8282-D630A317508B}"/>
                </a:ext>
              </a:extLst>
            </p:cNvPr>
            <p:cNvSpPr txBox="1"/>
            <p:nvPr/>
          </p:nvSpPr>
          <p:spPr>
            <a:xfrm>
              <a:off x="1107676" y="4855746"/>
              <a:ext cx="20667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</a:rPr>
                <a:t>3.3</a:t>
              </a:r>
            </a:p>
          </p:txBody>
        </p:sp>
        <p:sp>
          <p:nvSpPr>
            <p:cNvPr id="11" name="Textfeld 5746">
              <a:extLst>
                <a:ext uri="{FF2B5EF4-FFF2-40B4-BE49-F238E27FC236}">
                  <a16:creationId xmlns:a16="http://schemas.microsoft.com/office/drawing/2014/main" id="{3720A76D-6EE2-4AE6-9A34-373F15E6F3C0}"/>
                </a:ext>
              </a:extLst>
            </p:cNvPr>
            <p:cNvSpPr txBox="1"/>
            <p:nvPr/>
          </p:nvSpPr>
          <p:spPr>
            <a:xfrm>
              <a:off x="654194" y="5037564"/>
              <a:ext cx="24482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rPr>
                <a:t>4.1</a:t>
              </a:r>
            </a:p>
          </p:txBody>
        </p:sp>
        <p:sp>
          <p:nvSpPr>
            <p:cNvPr id="12" name="Runde Klammer rechts 2174">
              <a:extLst>
                <a:ext uri="{FF2B5EF4-FFF2-40B4-BE49-F238E27FC236}">
                  <a16:creationId xmlns:a16="http://schemas.microsoft.com/office/drawing/2014/main" id="{DBA4C49D-EBAE-4B3D-B2C3-B803F20DE1E9}"/>
                </a:ext>
              </a:extLst>
            </p:cNvPr>
            <p:cNvSpPr/>
            <p:nvPr/>
          </p:nvSpPr>
          <p:spPr>
            <a:xfrm>
              <a:off x="3199164" y="3350273"/>
              <a:ext cx="180000" cy="995614"/>
            </a:xfrm>
            <a:prstGeom prst="rightBracket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unde Klammer rechts 2675">
              <a:extLst>
                <a:ext uri="{FF2B5EF4-FFF2-40B4-BE49-F238E27FC236}">
                  <a16:creationId xmlns:a16="http://schemas.microsoft.com/office/drawing/2014/main" id="{717277E3-D648-414A-9D69-2A211878B2F4}"/>
                </a:ext>
              </a:extLst>
            </p:cNvPr>
            <p:cNvSpPr/>
            <p:nvPr/>
          </p:nvSpPr>
          <p:spPr>
            <a:xfrm>
              <a:off x="3199164" y="2852322"/>
              <a:ext cx="360000" cy="1990656"/>
            </a:xfrm>
            <a:prstGeom prst="rightBracket">
              <a:avLst/>
            </a:prstGeom>
            <a:noFill/>
            <a:ln w="9525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feld 5749">
              <a:extLst>
                <a:ext uri="{FF2B5EF4-FFF2-40B4-BE49-F238E27FC236}">
                  <a16:creationId xmlns:a16="http://schemas.microsoft.com/office/drawing/2014/main" id="{7131F419-2DD9-4420-AC09-68AFAC597FCB}"/>
                </a:ext>
              </a:extLst>
            </p:cNvPr>
            <p:cNvSpPr txBox="1"/>
            <p:nvPr/>
          </p:nvSpPr>
          <p:spPr>
            <a:xfrm rot="16200000">
              <a:off x="3211611" y="3699305"/>
              <a:ext cx="4977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9BBB59">
                      <a:lumMod val="75000"/>
                    </a:srgbClr>
                  </a:solidFill>
                  <a:effectLst/>
                  <a:uLnTx/>
                  <a:uFillTx/>
                </a:rPr>
                <a:t>3.2</a:t>
              </a:r>
            </a:p>
          </p:txBody>
        </p:sp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0FFB034C-B2CB-4254-AA4E-4170B870B40E}"/>
                </a:ext>
              </a:extLst>
            </p:cNvPr>
            <p:cNvSpPr/>
            <p:nvPr/>
          </p:nvSpPr>
          <p:spPr>
            <a:xfrm>
              <a:off x="1669186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11DCF99F-378C-4834-9A56-F8F71AB4D338}"/>
                </a:ext>
              </a:extLst>
            </p:cNvPr>
            <p:cNvSpPr/>
            <p:nvPr/>
          </p:nvSpPr>
          <p:spPr>
            <a:xfrm>
              <a:off x="1669186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7EF15169-5774-4105-9DCB-31D4DE8B1CDA}"/>
                </a:ext>
              </a:extLst>
            </p:cNvPr>
            <p:cNvSpPr/>
            <p:nvPr/>
          </p:nvSpPr>
          <p:spPr>
            <a:xfrm>
              <a:off x="1731394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F904F7D6-93AD-4BD4-9EA4-443DC5537E62}"/>
                </a:ext>
              </a:extLst>
            </p:cNvPr>
            <p:cNvSpPr/>
            <p:nvPr/>
          </p:nvSpPr>
          <p:spPr>
            <a:xfrm>
              <a:off x="1731394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0936293C-B095-47A0-BB60-56B1603ACCF4}"/>
                </a:ext>
              </a:extLst>
            </p:cNvPr>
            <p:cNvSpPr/>
            <p:nvPr/>
          </p:nvSpPr>
          <p:spPr>
            <a:xfrm>
              <a:off x="1793609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37C8A5EB-2550-4479-8AF8-8DC3545CCAB9}"/>
                </a:ext>
              </a:extLst>
            </p:cNvPr>
            <p:cNvSpPr/>
            <p:nvPr/>
          </p:nvSpPr>
          <p:spPr>
            <a:xfrm>
              <a:off x="1731394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0B9E38C0-2C6F-41FC-9C16-CEE83A870B3D}"/>
                </a:ext>
              </a:extLst>
            </p:cNvPr>
            <p:cNvSpPr/>
            <p:nvPr/>
          </p:nvSpPr>
          <p:spPr>
            <a:xfrm>
              <a:off x="1731394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01AD43B1-F052-4A0B-BC0A-32C9689ECAA4}"/>
                </a:ext>
              </a:extLst>
            </p:cNvPr>
            <p:cNvSpPr/>
            <p:nvPr/>
          </p:nvSpPr>
          <p:spPr>
            <a:xfrm>
              <a:off x="1793609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FD1E73E7-E653-4AAD-BABB-0CA9DB03DAF0}"/>
                </a:ext>
              </a:extLst>
            </p:cNvPr>
            <p:cNvSpPr/>
            <p:nvPr/>
          </p:nvSpPr>
          <p:spPr>
            <a:xfrm>
              <a:off x="1855830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12475DDE-9315-4F7D-A169-949DF8A774D5}"/>
                </a:ext>
              </a:extLst>
            </p:cNvPr>
            <p:cNvSpPr/>
            <p:nvPr/>
          </p:nvSpPr>
          <p:spPr>
            <a:xfrm>
              <a:off x="1855830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264CBAB4-2524-4FB9-B9BA-DC9C6F2BF99B}"/>
                </a:ext>
              </a:extLst>
            </p:cNvPr>
            <p:cNvSpPr/>
            <p:nvPr/>
          </p:nvSpPr>
          <p:spPr>
            <a:xfrm>
              <a:off x="1918046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2E0BADFE-99AE-4558-8100-21C4F5E970FA}"/>
                </a:ext>
              </a:extLst>
            </p:cNvPr>
            <p:cNvSpPr/>
            <p:nvPr/>
          </p:nvSpPr>
          <p:spPr>
            <a:xfrm>
              <a:off x="1855830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E67B2B2C-C37E-4FEB-8CD7-2FC9C8A10DD2}"/>
                </a:ext>
              </a:extLst>
            </p:cNvPr>
            <p:cNvSpPr/>
            <p:nvPr/>
          </p:nvSpPr>
          <p:spPr>
            <a:xfrm>
              <a:off x="1855830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47843723-C72E-464F-AAF4-FB761C61CAC4}"/>
                </a:ext>
              </a:extLst>
            </p:cNvPr>
            <p:cNvSpPr/>
            <p:nvPr/>
          </p:nvSpPr>
          <p:spPr>
            <a:xfrm>
              <a:off x="1918046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C68DADE8-8A4B-4DF3-AE2A-7A5B72CD5C1F}"/>
                </a:ext>
              </a:extLst>
            </p:cNvPr>
            <p:cNvSpPr/>
            <p:nvPr/>
          </p:nvSpPr>
          <p:spPr>
            <a:xfrm>
              <a:off x="1980254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4B45D9F9-4014-43FA-B0D0-D0CCB75AAB1A}"/>
                </a:ext>
              </a:extLst>
            </p:cNvPr>
            <p:cNvSpPr/>
            <p:nvPr/>
          </p:nvSpPr>
          <p:spPr>
            <a:xfrm>
              <a:off x="1980254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B52A959B-E310-4F34-9609-DBF63ACC55FD}"/>
                </a:ext>
              </a:extLst>
            </p:cNvPr>
            <p:cNvSpPr/>
            <p:nvPr/>
          </p:nvSpPr>
          <p:spPr>
            <a:xfrm>
              <a:off x="2042468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6FD73CC8-5451-4444-962C-53EA8E0BD487}"/>
                </a:ext>
              </a:extLst>
            </p:cNvPr>
            <p:cNvSpPr/>
            <p:nvPr/>
          </p:nvSpPr>
          <p:spPr>
            <a:xfrm>
              <a:off x="1980254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4CC10E12-E41B-438C-B014-0777E33187F1}"/>
                </a:ext>
              </a:extLst>
            </p:cNvPr>
            <p:cNvSpPr/>
            <p:nvPr/>
          </p:nvSpPr>
          <p:spPr>
            <a:xfrm>
              <a:off x="1980254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A89785FE-8200-477C-92D0-D717E99AFDCE}"/>
                </a:ext>
              </a:extLst>
            </p:cNvPr>
            <p:cNvSpPr/>
            <p:nvPr/>
          </p:nvSpPr>
          <p:spPr>
            <a:xfrm>
              <a:off x="2042468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D920523-3F3C-4F48-8200-4D206EC19AC6}"/>
                </a:ext>
              </a:extLst>
            </p:cNvPr>
            <p:cNvSpPr/>
            <p:nvPr/>
          </p:nvSpPr>
          <p:spPr>
            <a:xfrm>
              <a:off x="1669186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4B2E1001-8B63-4DF7-9BA5-3FA50CAEF616}"/>
                </a:ext>
              </a:extLst>
            </p:cNvPr>
            <p:cNvSpPr/>
            <p:nvPr/>
          </p:nvSpPr>
          <p:spPr>
            <a:xfrm>
              <a:off x="1669186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971F9C74-B76F-415B-AEE2-38DC487AA8B5}"/>
                </a:ext>
              </a:extLst>
            </p:cNvPr>
            <p:cNvSpPr/>
            <p:nvPr/>
          </p:nvSpPr>
          <p:spPr>
            <a:xfrm>
              <a:off x="1731394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05C51D09-C291-4B10-83C7-DC6E170B82EC}"/>
                </a:ext>
              </a:extLst>
            </p:cNvPr>
            <p:cNvSpPr/>
            <p:nvPr/>
          </p:nvSpPr>
          <p:spPr>
            <a:xfrm>
              <a:off x="1731394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025EB8C3-0AE3-453A-8CDA-2238FD911791}"/>
                </a:ext>
              </a:extLst>
            </p:cNvPr>
            <p:cNvSpPr/>
            <p:nvPr/>
          </p:nvSpPr>
          <p:spPr>
            <a:xfrm>
              <a:off x="1793609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309277BA-B7C9-49CF-85FB-B23ED88E7769}"/>
                </a:ext>
              </a:extLst>
            </p:cNvPr>
            <p:cNvSpPr/>
            <p:nvPr/>
          </p:nvSpPr>
          <p:spPr>
            <a:xfrm>
              <a:off x="1731394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F8C17D81-FC77-445B-A61A-302C37406E75}"/>
                </a:ext>
              </a:extLst>
            </p:cNvPr>
            <p:cNvSpPr/>
            <p:nvPr/>
          </p:nvSpPr>
          <p:spPr>
            <a:xfrm>
              <a:off x="1731394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Rechteck 41">
              <a:extLst>
                <a:ext uri="{FF2B5EF4-FFF2-40B4-BE49-F238E27FC236}">
                  <a16:creationId xmlns:a16="http://schemas.microsoft.com/office/drawing/2014/main" id="{0C2A2481-31F4-4D81-9863-45C1DB9DF332}"/>
                </a:ext>
              </a:extLst>
            </p:cNvPr>
            <p:cNvSpPr/>
            <p:nvPr/>
          </p:nvSpPr>
          <p:spPr>
            <a:xfrm>
              <a:off x="1793609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Rechteck 42">
              <a:extLst>
                <a:ext uri="{FF2B5EF4-FFF2-40B4-BE49-F238E27FC236}">
                  <a16:creationId xmlns:a16="http://schemas.microsoft.com/office/drawing/2014/main" id="{DC263B88-A148-4DE0-BB57-323B6D54528D}"/>
                </a:ext>
              </a:extLst>
            </p:cNvPr>
            <p:cNvSpPr/>
            <p:nvPr/>
          </p:nvSpPr>
          <p:spPr>
            <a:xfrm>
              <a:off x="1855830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Rechteck 43">
              <a:extLst>
                <a:ext uri="{FF2B5EF4-FFF2-40B4-BE49-F238E27FC236}">
                  <a16:creationId xmlns:a16="http://schemas.microsoft.com/office/drawing/2014/main" id="{99ED6C10-7C5A-433C-9898-15C26D1A1109}"/>
                </a:ext>
              </a:extLst>
            </p:cNvPr>
            <p:cNvSpPr/>
            <p:nvPr/>
          </p:nvSpPr>
          <p:spPr>
            <a:xfrm>
              <a:off x="1855830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Rechteck 44">
              <a:extLst>
                <a:ext uri="{FF2B5EF4-FFF2-40B4-BE49-F238E27FC236}">
                  <a16:creationId xmlns:a16="http://schemas.microsoft.com/office/drawing/2014/main" id="{414B850B-B471-488F-8F7C-6B2B5654CC83}"/>
                </a:ext>
              </a:extLst>
            </p:cNvPr>
            <p:cNvSpPr/>
            <p:nvPr/>
          </p:nvSpPr>
          <p:spPr>
            <a:xfrm>
              <a:off x="1918046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D64AE51B-E4FB-47CC-9727-9B64896F0FAF}"/>
                </a:ext>
              </a:extLst>
            </p:cNvPr>
            <p:cNvSpPr/>
            <p:nvPr/>
          </p:nvSpPr>
          <p:spPr>
            <a:xfrm>
              <a:off x="1855830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7E58CCB5-B5AB-4973-B104-A6D815AE9235}"/>
                </a:ext>
              </a:extLst>
            </p:cNvPr>
            <p:cNvSpPr/>
            <p:nvPr/>
          </p:nvSpPr>
          <p:spPr>
            <a:xfrm>
              <a:off x="1855830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15EC3A61-FFA4-496A-BDEA-4A86B6AD0EC0}"/>
                </a:ext>
              </a:extLst>
            </p:cNvPr>
            <p:cNvSpPr/>
            <p:nvPr/>
          </p:nvSpPr>
          <p:spPr>
            <a:xfrm>
              <a:off x="1918046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34A86778-3F2D-4AA7-B186-8B2CF495608D}"/>
                </a:ext>
              </a:extLst>
            </p:cNvPr>
            <p:cNvSpPr/>
            <p:nvPr/>
          </p:nvSpPr>
          <p:spPr>
            <a:xfrm>
              <a:off x="1980254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7F216BD2-0F91-4569-AA73-A03DF6E32E51}"/>
                </a:ext>
              </a:extLst>
            </p:cNvPr>
            <p:cNvSpPr/>
            <p:nvPr/>
          </p:nvSpPr>
          <p:spPr>
            <a:xfrm>
              <a:off x="1980254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CE1ACAF6-FE92-4BD3-BDCB-015984FED977}"/>
                </a:ext>
              </a:extLst>
            </p:cNvPr>
            <p:cNvSpPr/>
            <p:nvPr/>
          </p:nvSpPr>
          <p:spPr>
            <a:xfrm>
              <a:off x="2042468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3F7595A7-624E-4004-A225-395176B17302}"/>
                </a:ext>
              </a:extLst>
            </p:cNvPr>
            <p:cNvSpPr/>
            <p:nvPr/>
          </p:nvSpPr>
          <p:spPr>
            <a:xfrm>
              <a:off x="1980254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14704184-BF12-41FA-9E2C-E85F78552DBC}"/>
                </a:ext>
              </a:extLst>
            </p:cNvPr>
            <p:cNvSpPr/>
            <p:nvPr/>
          </p:nvSpPr>
          <p:spPr>
            <a:xfrm>
              <a:off x="1980254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69FE6A26-FB84-48AB-AD69-73A9D4FDF933}"/>
                </a:ext>
              </a:extLst>
            </p:cNvPr>
            <p:cNvSpPr/>
            <p:nvPr/>
          </p:nvSpPr>
          <p:spPr>
            <a:xfrm>
              <a:off x="2042468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99604C97-7838-4A97-A58B-7B4C8B0C4330}"/>
                </a:ext>
              </a:extLst>
            </p:cNvPr>
            <p:cNvSpPr/>
            <p:nvPr/>
          </p:nvSpPr>
          <p:spPr>
            <a:xfrm>
              <a:off x="1669193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F53770D6-BDD2-40A7-974E-810F7B95EE5F}"/>
                </a:ext>
              </a:extLst>
            </p:cNvPr>
            <p:cNvSpPr/>
            <p:nvPr/>
          </p:nvSpPr>
          <p:spPr>
            <a:xfrm>
              <a:off x="1669193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58C6A974-B0E6-4ADA-A5B8-BC1501677EAB}"/>
                </a:ext>
              </a:extLst>
            </p:cNvPr>
            <p:cNvSpPr/>
            <p:nvPr/>
          </p:nvSpPr>
          <p:spPr>
            <a:xfrm>
              <a:off x="1731401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6C1E36E7-22ED-419B-B108-01F4F3BA31C3}"/>
                </a:ext>
              </a:extLst>
            </p:cNvPr>
            <p:cNvSpPr/>
            <p:nvPr/>
          </p:nvSpPr>
          <p:spPr>
            <a:xfrm>
              <a:off x="1731401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E2050923-E6D6-4624-9D58-CDC8ED93B2E1}"/>
                </a:ext>
              </a:extLst>
            </p:cNvPr>
            <p:cNvSpPr/>
            <p:nvPr/>
          </p:nvSpPr>
          <p:spPr>
            <a:xfrm>
              <a:off x="1793616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0050C4E1-1837-4064-880D-8ED2D39734AA}"/>
                </a:ext>
              </a:extLst>
            </p:cNvPr>
            <p:cNvSpPr/>
            <p:nvPr/>
          </p:nvSpPr>
          <p:spPr>
            <a:xfrm>
              <a:off x="1731401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18C0127A-6C43-48DD-A0F8-32CA182E2B6B}"/>
                </a:ext>
              </a:extLst>
            </p:cNvPr>
            <p:cNvSpPr/>
            <p:nvPr/>
          </p:nvSpPr>
          <p:spPr>
            <a:xfrm>
              <a:off x="1731401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1AC7705B-96D8-43E4-9798-2F33ED27E92A}"/>
                </a:ext>
              </a:extLst>
            </p:cNvPr>
            <p:cNvSpPr/>
            <p:nvPr/>
          </p:nvSpPr>
          <p:spPr>
            <a:xfrm>
              <a:off x="1793616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66A61E7B-6BF2-4C3D-82E3-1A336ADB6D2A}"/>
                </a:ext>
              </a:extLst>
            </p:cNvPr>
            <p:cNvSpPr/>
            <p:nvPr/>
          </p:nvSpPr>
          <p:spPr>
            <a:xfrm>
              <a:off x="1855838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010F6C33-588F-4C3A-91A4-8FBCFAEE597F}"/>
                </a:ext>
              </a:extLst>
            </p:cNvPr>
            <p:cNvSpPr/>
            <p:nvPr/>
          </p:nvSpPr>
          <p:spPr>
            <a:xfrm>
              <a:off x="1855838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847FCA2B-DD98-4940-BD2B-90C796C53F77}"/>
                </a:ext>
              </a:extLst>
            </p:cNvPr>
            <p:cNvSpPr/>
            <p:nvPr/>
          </p:nvSpPr>
          <p:spPr>
            <a:xfrm>
              <a:off x="1918052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A96AB2E8-4106-4E67-9CC2-79B13F66854C}"/>
                </a:ext>
              </a:extLst>
            </p:cNvPr>
            <p:cNvSpPr/>
            <p:nvPr/>
          </p:nvSpPr>
          <p:spPr>
            <a:xfrm>
              <a:off x="1855838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32BE78D3-B73A-41A7-AC7F-3F11507D1B6C}"/>
                </a:ext>
              </a:extLst>
            </p:cNvPr>
            <p:cNvSpPr/>
            <p:nvPr/>
          </p:nvSpPr>
          <p:spPr>
            <a:xfrm>
              <a:off x="1855838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D6E8E5F3-1408-42DE-B87E-73124F2AF7FD}"/>
                </a:ext>
              </a:extLst>
            </p:cNvPr>
            <p:cNvSpPr/>
            <p:nvPr/>
          </p:nvSpPr>
          <p:spPr>
            <a:xfrm>
              <a:off x="1918052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4A60A972-0EE3-4ADA-8049-472241BC6701}"/>
                </a:ext>
              </a:extLst>
            </p:cNvPr>
            <p:cNvSpPr/>
            <p:nvPr/>
          </p:nvSpPr>
          <p:spPr>
            <a:xfrm>
              <a:off x="1980260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B3D2F0C0-E6BD-4184-AECC-4E380D73D62B}"/>
                </a:ext>
              </a:extLst>
            </p:cNvPr>
            <p:cNvSpPr/>
            <p:nvPr/>
          </p:nvSpPr>
          <p:spPr>
            <a:xfrm>
              <a:off x="1980260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ED836A59-CEA4-42B5-8710-DFBF5DAD3C23}"/>
                </a:ext>
              </a:extLst>
            </p:cNvPr>
            <p:cNvSpPr/>
            <p:nvPr/>
          </p:nvSpPr>
          <p:spPr>
            <a:xfrm>
              <a:off x="2042475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00B09156-A82E-48AC-B204-8AF19DD57C10}"/>
                </a:ext>
              </a:extLst>
            </p:cNvPr>
            <p:cNvSpPr/>
            <p:nvPr/>
          </p:nvSpPr>
          <p:spPr>
            <a:xfrm>
              <a:off x="1980260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922937F8-5FC3-4D07-9706-01CD9A5677DB}"/>
                </a:ext>
              </a:extLst>
            </p:cNvPr>
            <p:cNvSpPr/>
            <p:nvPr/>
          </p:nvSpPr>
          <p:spPr>
            <a:xfrm>
              <a:off x="1980260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DB51CDF8-611E-49AC-8ECE-40220D55F0C5}"/>
                </a:ext>
              </a:extLst>
            </p:cNvPr>
            <p:cNvSpPr/>
            <p:nvPr/>
          </p:nvSpPr>
          <p:spPr>
            <a:xfrm>
              <a:off x="2042475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D26D0B00-410C-408F-885B-DA3F7EEC2885}"/>
                </a:ext>
              </a:extLst>
            </p:cNvPr>
            <p:cNvSpPr/>
            <p:nvPr/>
          </p:nvSpPr>
          <p:spPr>
            <a:xfrm>
              <a:off x="1669193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1B5E0362-3867-4EFD-921F-5E18730CC71B}"/>
                </a:ext>
              </a:extLst>
            </p:cNvPr>
            <p:cNvSpPr/>
            <p:nvPr/>
          </p:nvSpPr>
          <p:spPr>
            <a:xfrm>
              <a:off x="1669193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C1E8EFC5-E204-43AC-A65C-C9FC690799E6}"/>
                </a:ext>
              </a:extLst>
            </p:cNvPr>
            <p:cNvSpPr/>
            <p:nvPr/>
          </p:nvSpPr>
          <p:spPr>
            <a:xfrm>
              <a:off x="1731401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C161B0E5-5CD0-4F40-8473-CEC9BB60877E}"/>
                </a:ext>
              </a:extLst>
            </p:cNvPr>
            <p:cNvSpPr/>
            <p:nvPr/>
          </p:nvSpPr>
          <p:spPr>
            <a:xfrm>
              <a:off x="1731401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Rechteck 78">
              <a:extLst>
                <a:ext uri="{FF2B5EF4-FFF2-40B4-BE49-F238E27FC236}">
                  <a16:creationId xmlns:a16="http://schemas.microsoft.com/office/drawing/2014/main" id="{C0A12A79-AB0A-47D7-AEC2-7FDA475BDAB8}"/>
                </a:ext>
              </a:extLst>
            </p:cNvPr>
            <p:cNvSpPr/>
            <p:nvPr/>
          </p:nvSpPr>
          <p:spPr>
            <a:xfrm>
              <a:off x="1793616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Rechteck 79">
              <a:extLst>
                <a:ext uri="{FF2B5EF4-FFF2-40B4-BE49-F238E27FC236}">
                  <a16:creationId xmlns:a16="http://schemas.microsoft.com/office/drawing/2014/main" id="{6D5B8068-4039-4A8C-8DE0-B2A376BF6343}"/>
                </a:ext>
              </a:extLst>
            </p:cNvPr>
            <p:cNvSpPr/>
            <p:nvPr/>
          </p:nvSpPr>
          <p:spPr>
            <a:xfrm>
              <a:off x="1731401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Rechteck 80">
              <a:extLst>
                <a:ext uri="{FF2B5EF4-FFF2-40B4-BE49-F238E27FC236}">
                  <a16:creationId xmlns:a16="http://schemas.microsoft.com/office/drawing/2014/main" id="{4C5B5516-BE5E-40BC-80FC-5AEA36729793}"/>
                </a:ext>
              </a:extLst>
            </p:cNvPr>
            <p:cNvSpPr/>
            <p:nvPr/>
          </p:nvSpPr>
          <p:spPr>
            <a:xfrm>
              <a:off x="1731401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Rechteck 81">
              <a:extLst>
                <a:ext uri="{FF2B5EF4-FFF2-40B4-BE49-F238E27FC236}">
                  <a16:creationId xmlns:a16="http://schemas.microsoft.com/office/drawing/2014/main" id="{055523B2-04C6-41DC-A531-EF711CEBC76A}"/>
                </a:ext>
              </a:extLst>
            </p:cNvPr>
            <p:cNvSpPr/>
            <p:nvPr/>
          </p:nvSpPr>
          <p:spPr>
            <a:xfrm>
              <a:off x="1793616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Rechteck 82">
              <a:extLst>
                <a:ext uri="{FF2B5EF4-FFF2-40B4-BE49-F238E27FC236}">
                  <a16:creationId xmlns:a16="http://schemas.microsoft.com/office/drawing/2014/main" id="{C53070E7-9F50-41FF-AAB4-37FCA8E09E94}"/>
                </a:ext>
              </a:extLst>
            </p:cNvPr>
            <p:cNvSpPr/>
            <p:nvPr/>
          </p:nvSpPr>
          <p:spPr>
            <a:xfrm>
              <a:off x="1855838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Rechteck 83">
              <a:extLst>
                <a:ext uri="{FF2B5EF4-FFF2-40B4-BE49-F238E27FC236}">
                  <a16:creationId xmlns:a16="http://schemas.microsoft.com/office/drawing/2014/main" id="{0D904C50-F013-4BA6-9B11-638ED1C056B6}"/>
                </a:ext>
              </a:extLst>
            </p:cNvPr>
            <p:cNvSpPr/>
            <p:nvPr/>
          </p:nvSpPr>
          <p:spPr>
            <a:xfrm>
              <a:off x="1855838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Rechteck 84">
              <a:extLst>
                <a:ext uri="{FF2B5EF4-FFF2-40B4-BE49-F238E27FC236}">
                  <a16:creationId xmlns:a16="http://schemas.microsoft.com/office/drawing/2014/main" id="{5238471C-D377-4968-BE6A-7A2F416F143F}"/>
                </a:ext>
              </a:extLst>
            </p:cNvPr>
            <p:cNvSpPr/>
            <p:nvPr/>
          </p:nvSpPr>
          <p:spPr>
            <a:xfrm>
              <a:off x="1918052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5A588FC4-E85E-4631-8F0C-2C642A16FC27}"/>
                </a:ext>
              </a:extLst>
            </p:cNvPr>
            <p:cNvSpPr/>
            <p:nvPr/>
          </p:nvSpPr>
          <p:spPr>
            <a:xfrm>
              <a:off x="1855838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3371761B-DD2C-4B6B-BE84-22E66DB3F59D}"/>
                </a:ext>
              </a:extLst>
            </p:cNvPr>
            <p:cNvSpPr/>
            <p:nvPr/>
          </p:nvSpPr>
          <p:spPr>
            <a:xfrm>
              <a:off x="1855838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Rechteck 87">
              <a:extLst>
                <a:ext uri="{FF2B5EF4-FFF2-40B4-BE49-F238E27FC236}">
                  <a16:creationId xmlns:a16="http://schemas.microsoft.com/office/drawing/2014/main" id="{16321771-6613-40DC-ABE6-5699C713485A}"/>
                </a:ext>
              </a:extLst>
            </p:cNvPr>
            <p:cNvSpPr/>
            <p:nvPr/>
          </p:nvSpPr>
          <p:spPr>
            <a:xfrm>
              <a:off x="1918052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279815A5-DD8B-4DD0-B52A-CD31D3B5E514}"/>
                </a:ext>
              </a:extLst>
            </p:cNvPr>
            <p:cNvSpPr/>
            <p:nvPr/>
          </p:nvSpPr>
          <p:spPr>
            <a:xfrm>
              <a:off x="1980260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Rechteck 89">
              <a:extLst>
                <a:ext uri="{FF2B5EF4-FFF2-40B4-BE49-F238E27FC236}">
                  <a16:creationId xmlns:a16="http://schemas.microsoft.com/office/drawing/2014/main" id="{26415F49-1C12-484B-ACD2-76D3FA82AD14}"/>
                </a:ext>
              </a:extLst>
            </p:cNvPr>
            <p:cNvSpPr/>
            <p:nvPr/>
          </p:nvSpPr>
          <p:spPr>
            <a:xfrm>
              <a:off x="1980260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Rechteck 90">
              <a:extLst>
                <a:ext uri="{FF2B5EF4-FFF2-40B4-BE49-F238E27FC236}">
                  <a16:creationId xmlns:a16="http://schemas.microsoft.com/office/drawing/2014/main" id="{753B08AB-313D-4A9D-9120-CE603CEADCB4}"/>
                </a:ext>
              </a:extLst>
            </p:cNvPr>
            <p:cNvSpPr/>
            <p:nvPr/>
          </p:nvSpPr>
          <p:spPr>
            <a:xfrm>
              <a:off x="2042475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Rechteck 91">
              <a:extLst>
                <a:ext uri="{FF2B5EF4-FFF2-40B4-BE49-F238E27FC236}">
                  <a16:creationId xmlns:a16="http://schemas.microsoft.com/office/drawing/2014/main" id="{2CC3B22A-45C3-49AC-93AC-D036A7ECAE28}"/>
                </a:ext>
              </a:extLst>
            </p:cNvPr>
            <p:cNvSpPr/>
            <p:nvPr/>
          </p:nvSpPr>
          <p:spPr>
            <a:xfrm>
              <a:off x="1980260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Rechteck 92">
              <a:extLst>
                <a:ext uri="{FF2B5EF4-FFF2-40B4-BE49-F238E27FC236}">
                  <a16:creationId xmlns:a16="http://schemas.microsoft.com/office/drawing/2014/main" id="{6F84559F-280F-4868-8753-A05DF91D000B}"/>
                </a:ext>
              </a:extLst>
            </p:cNvPr>
            <p:cNvSpPr/>
            <p:nvPr/>
          </p:nvSpPr>
          <p:spPr>
            <a:xfrm>
              <a:off x="1980260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Rechteck 93">
              <a:extLst>
                <a:ext uri="{FF2B5EF4-FFF2-40B4-BE49-F238E27FC236}">
                  <a16:creationId xmlns:a16="http://schemas.microsoft.com/office/drawing/2014/main" id="{A7FF702F-8C89-41B5-8962-F36D0FE134B6}"/>
                </a:ext>
              </a:extLst>
            </p:cNvPr>
            <p:cNvSpPr/>
            <p:nvPr/>
          </p:nvSpPr>
          <p:spPr>
            <a:xfrm>
              <a:off x="2042475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Rechteck 94">
              <a:extLst>
                <a:ext uri="{FF2B5EF4-FFF2-40B4-BE49-F238E27FC236}">
                  <a16:creationId xmlns:a16="http://schemas.microsoft.com/office/drawing/2014/main" id="{19DFC089-E75A-4D98-9BAE-FEF66D6C694D}"/>
                </a:ext>
              </a:extLst>
            </p:cNvPr>
            <p:cNvSpPr/>
            <p:nvPr/>
          </p:nvSpPr>
          <p:spPr>
            <a:xfrm>
              <a:off x="611567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F8DFF481-F9FE-463D-A431-94CA3866DC83}"/>
                </a:ext>
              </a:extLst>
            </p:cNvPr>
            <p:cNvSpPr/>
            <p:nvPr/>
          </p:nvSpPr>
          <p:spPr>
            <a:xfrm>
              <a:off x="673782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749B8C9C-3695-4104-870C-DDC1808C445F}"/>
                </a:ext>
              </a:extLst>
            </p:cNvPr>
            <p:cNvSpPr/>
            <p:nvPr/>
          </p:nvSpPr>
          <p:spPr>
            <a:xfrm>
              <a:off x="611567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Rechteck 97">
              <a:extLst>
                <a:ext uri="{FF2B5EF4-FFF2-40B4-BE49-F238E27FC236}">
                  <a16:creationId xmlns:a16="http://schemas.microsoft.com/office/drawing/2014/main" id="{747EA9B5-3ABE-4A92-9594-4547BCCE5A58}"/>
                </a:ext>
              </a:extLst>
            </p:cNvPr>
            <p:cNvSpPr/>
            <p:nvPr/>
          </p:nvSpPr>
          <p:spPr>
            <a:xfrm>
              <a:off x="673782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Rechteck 98">
              <a:extLst>
                <a:ext uri="{FF2B5EF4-FFF2-40B4-BE49-F238E27FC236}">
                  <a16:creationId xmlns:a16="http://schemas.microsoft.com/office/drawing/2014/main" id="{DA9A6F12-F93F-433A-880D-22338FAC34DC}"/>
                </a:ext>
              </a:extLst>
            </p:cNvPr>
            <p:cNvSpPr/>
            <p:nvPr/>
          </p:nvSpPr>
          <p:spPr>
            <a:xfrm>
              <a:off x="611567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Rechteck 99">
              <a:extLst>
                <a:ext uri="{FF2B5EF4-FFF2-40B4-BE49-F238E27FC236}">
                  <a16:creationId xmlns:a16="http://schemas.microsoft.com/office/drawing/2014/main" id="{F5F972EB-D936-425E-B9CD-46DBD9156552}"/>
                </a:ext>
              </a:extLst>
            </p:cNvPr>
            <p:cNvSpPr/>
            <p:nvPr/>
          </p:nvSpPr>
          <p:spPr>
            <a:xfrm>
              <a:off x="673782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Rechteck 100">
              <a:extLst>
                <a:ext uri="{FF2B5EF4-FFF2-40B4-BE49-F238E27FC236}">
                  <a16:creationId xmlns:a16="http://schemas.microsoft.com/office/drawing/2014/main" id="{0CF91765-0E70-4FA2-A64D-604367CC5D9A}"/>
                </a:ext>
              </a:extLst>
            </p:cNvPr>
            <p:cNvSpPr/>
            <p:nvPr/>
          </p:nvSpPr>
          <p:spPr>
            <a:xfrm>
              <a:off x="611567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Rechteck 101">
              <a:extLst>
                <a:ext uri="{FF2B5EF4-FFF2-40B4-BE49-F238E27FC236}">
                  <a16:creationId xmlns:a16="http://schemas.microsoft.com/office/drawing/2014/main" id="{556F298D-4603-46C2-B589-C62E295E35C2}"/>
                </a:ext>
              </a:extLst>
            </p:cNvPr>
            <p:cNvSpPr/>
            <p:nvPr/>
          </p:nvSpPr>
          <p:spPr>
            <a:xfrm>
              <a:off x="673782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Rechteck 102">
              <a:extLst>
                <a:ext uri="{FF2B5EF4-FFF2-40B4-BE49-F238E27FC236}">
                  <a16:creationId xmlns:a16="http://schemas.microsoft.com/office/drawing/2014/main" id="{B28EBCEB-2496-428A-A1F1-8D1F2C84F88C}"/>
                </a:ext>
              </a:extLst>
            </p:cNvPr>
            <p:cNvSpPr/>
            <p:nvPr/>
          </p:nvSpPr>
          <p:spPr>
            <a:xfrm>
              <a:off x="735990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Rechteck 103">
              <a:extLst>
                <a:ext uri="{FF2B5EF4-FFF2-40B4-BE49-F238E27FC236}">
                  <a16:creationId xmlns:a16="http://schemas.microsoft.com/office/drawing/2014/main" id="{B120BD67-8161-4E4D-9DFC-3D1552C6A7DE}"/>
                </a:ext>
              </a:extLst>
            </p:cNvPr>
            <p:cNvSpPr/>
            <p:nvPr/>
          </p:nvSpPr>
          <p:spPr>
            <a:xfrm>
              <a:off x="798205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hteck 104">
              <a:extLst>
                <a:ext uri="{FF2B5EF4-FFF2-40B4-BE49-F238E27FC236}">
                  <a16:creationId xmlns:a16="http://schemas.microsoft.com/office/drawing/2014/main" id="{072F5EAF-63BA-4F26-B2D3-C0A262914153}"/>
                </a:ext>
              </a:extLst>
            </p:cNvPr>
            <p:cNvSpPr/>
            <p:nvPr/>
          </p:nvSpPr>
          <p:spPr>
            <a:xfrm>
              <a:off x="735990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Rechteck 105">
              <a:extLst>
                <a:ext uri="{FF2B5EF4-FFF2-40B4-BE49-F238E27FC236}">
                  <a16:creationId xmlns:a16="http://schemas.microsoft.com/office/drawing/2014/main" id="{81FBF6B2-C183-4BE8-BFD5-34B3CE347030}"/>
                </a:ext>
              </a:extLst>
            </p:cNvPr>
            <p:cNvSpPr/>
            <p:nvPr/>
          </p:nvSpPr>
          <p:spPr>
            <a:xfrm>
              <a:off x="798205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Rechteck 106">
              <a:extLst>
                <a:ext uri="{FF2B5EF4-FFF2-40B4-BE49-F238E27FC236}">
                  <a16:creationId xmlns:a16="http://schemas.microsoft.com/office/drawing/2014/main" id="{B0A56CE7-2E45-4D8F-9CF1-250BD459AB87}"/>
                </a:ext>
              </a:extLst>
            </p:cNvPr>
            <p:cNvSpPr/>
            <p:nvPr/>
          </p:nvSpPr>
          <p:spPr>
            <a:xfrm>
              <a:off x="735990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Rechteck 107">
              <a:extLst>
                <a:ext uri="{FF2B5EF4-FFF2-40B4-BE49-F238E27FC236}">
                  <a16:creationId xmlns:a16="http://schemas.microsoft.com/office/drawing/2014/main" id="{8222C2F7-D555-4E02-90CA-31AFA66280EE}"/>
                </a:ext>
              </a:extLst>
            </p:cNvPr>
            <p:cNvSpPr/>
            <p:nvPr/>
          </p:nvSpPr>
          <p:spPr>
            <a:xfrm>
              <a:off x="798205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Rechteck 108">
              <a:extLst>
                <a:ext uri="{FF2B5EF4-FFF2-40B4-BE49-F238E27FC236}">
                  <a16:creationId xmlns:a16="http://schemas.microsoft.com/office/drawing/2014/main" id="{9EB7F271-484E-40B2-8AE3-1946ADF41CE1}"/>
                </a:ext>
              </a:extLst>
            </p:cNvPr>
            <p:cNvSpPr/>
            <p:nvPr/>
          </p:nvSpPr>
          <p:spPr>
            <a:xfrm>
              <a:off x="735990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Rechteck 109">
              <a:extLst>
                <a:ext uri="{FF2B5EF4-FFF2-40B4-BE49-F238E27FC236}">
                  <a16:creationId xmlns:a16="http://schemas.microsoft.com/office/drawing/2014/main" id="{E48ECF64-E8C6-4718-B861-12307F6C8518}"/>
                </a:ext>
              </a:extLst>
            </p:cNvPr>
            <p:cNvSpPr/>
            <p:nvPr/>
          </p:nvSpPr>
          <p:spPr>
            <a:xfrm>
              <a:off x="798205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Rechteck 110">
              <a:extLst>
                <a:ext uri="{FF2B5EF4-FFF2-40B4-BE49-F238E27FC236}">
                  <a16:creationId xmlns:a16="http://schemas.microsoft.com/office/drawing/2014/main" id="{C82FE873-DBB3-4D26-8AB1-32574D1A3DB9}"/>
                </a:ext>
              </a:extLst>
            </p:cNvPr>
            <p:cNvSpPr/>
            <p:nvPr/>
          </p:nvSpPr>
          <p:spPr>
            <a:xfrm>
              <a:off x="860427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Rechteck 111">
              <a:extLst>
                <a:ext uri="{FF2B5EF4-FFF2-40B4-BE49-F238E27FC236}">
                  <a16:creationId xmlns:a16="http://schemas.microsoft.com/office/drawing/2014/main" id="{26755C06-5129-4466-96F9-C6F1361DEC19}"/>
                </a:ext>
              </a:extLst>
            </p:cNvPr>
            <p:cNvSpPr/>
            <p:nvPr/>
          </p:nvSpPr>
          <p:spPr>
            <a:xfrm>
              <a:off x="922642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Rechteck 112">
              <a:extLst>
                <a:ext uri="{FF2B5EF4-FFF2-40B4-BE49-F238E27FC236}">
                  <a16:creationId xmlns:a16="http://schemas.microsoft.com/office/drawing/2014/main" id="{CAE7EE63-DECE-40C8-8F71-A364065AB2ED}"/>
                </a:ext>
              </a:extLst>
            </p:cNvPr>
            <p:cNvSpPr/>
            <p:nvPr/>
          </p:nvSpPr>
          <p:spPr>
            <a:xfrm>
              <a:off x="860427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Rechteck 113">
              <a:extLst>
                <a:ext uri="{FF2B5EF4-FFF2-40B4-BE49-F238E27FC236}">
                  <a16:creationId xmlns:a16="http://schemas.microsoft.com/office/drawing/2014/main" id="{93BCE8D0-20F3-4E1D-894F-2C61E2BEC925}"/>
                </a:ext>
              </a:extLst>
            </p:cNvPr>
            <p:cNvSpPr/>
            <p:nvPr/>
          </p:nvSpPr>
          <p:spPr>
            <a:xfrm>
              <a:off x="922642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Rechteck 114">
              <a:extLst>
                <a:ext uri="{FF2B5EF4-FFF2-40B4-BE49-F238E27FC236}">
                  <a16:creationId xmlns:a16="http://schemas.microsoft.com/office/drawing/2014/main" id="{F4E38332-7BBD-4D10-A655-14CD6A673DE3}"/>
                </a:ext>
              </a:extLst>
            </p:cNvPr>
            <p:cNvSpPr/>
            <p:nvPr/>
          </p:nvSpPr>
          <p:spPr>
            <a:xfrm>
              <a:off x="860427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Rechteck 115">
              <a:extLst>
                <a:ext uri="{FF2B5EF4-FFF2-40B4-BE49-F238E27FC236}">
                  <a16:creationId xmlns:a16="http://schemas.microsoft.com/office/drawing/2014/main" id="{6B41FBA2-5FE7-4705-A812-5A0060077C43}"/>
                </a:ext>
              </a:extLst>
            </p:cNvPr>
            <p:cNvSpPr/>
            <p:nvPr/>
          </p:nvSpPr>
          <p:spPr>
            <a:xfrm>
              <a:off x="922642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0FF20DB0-4C68-4F3C-B730-58ACE4C9BE34}"/>
                </a:ext>
              </a:extLst>
            </p:cNvPr>
            <p:cNvSpPr/>
            <p:nvPr/>
          </p:nvSpPr>
          <p:spPr>
            <a:xfrm>
              <a:off x="860427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Rechteck 117">
              <a:extLst>
                <a:ext uri="{FF2B5EF4-FFF2-40B4-BE49-F238E27FC236}">
                  <a16:creationId xmlns:a16="http://schemas.microsoft.com/office/drawing/2014/main" id="{1C478C4F-B27B-42B1-91C6-1FA0E601865F}"/>
                </a:ext>
              </a:extLst>
            </p:cNvPr>
            <p:cNvSpPr/>
            <p:nvPr/>
          </p:nvSpPr>
          <p:spPr>
            <a:xfrm>
              <a:off x="922642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Rechteck 118">
              <a:extLst>
                <a:ext uri="{FF2B5EF4-FFF2-40B4-BE49-F238E27FC236}">
                  <a16:creationId xmlns:a16="http://schemas.microsoft.com/office/drawing/2014/main" id="{AE41B8C6-80D6-4818-A974-E4DC6CB4DDAB}"/>
                </a:ext>
              </a:extLst>
            </p:cNvPr>
            <p:cNvSpPr/>
            <p:nvPr/>
          </p:nvSpPr>
          <p:spPr>
            <a:xfrm>
              <a:off x="984849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Rechteck 119">
              <a:extLst>
                <a:ext uri="{FF2B5EF4-FFF2-40B4-BE49-F238E27FC236}">
                  <a16:creationId xmlns:a16="http://schemas.microsoft.com/office/drawing/2014/main" id="{C35D95DF-8DB5-4BF2-82F0-EDE5443EF714}"/>
                </a:ext>
              </a:extLst>
            </p:cNvPr>
            <p:cNvSpPr/>
            <p:nvPr/>
          </p:nvSpPr>
          <p:spPr>
            <a:xfrm>
              <a:off x="1047064" y="334664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Rechteck 120">
              <a:extLst>
                <a:ext uri="{FF2B5EF4-FFF2-40B4-BE49-F238E27FC236}">
                  <a16:creationId xmlns:a16="http://schemas.microsoft.com/office/drawing/2014/main" id="{411DB360-89C6-4886-A25E-068102AF4246}"/>
                </a:ext>
              </a:extLst>
            </p:cNvPr>
            <p:cNvSpPr/>
            <p:nvPr/>
          </p:nvSpPr>
          <p:spPr>
            <a:xfrm>
              <a:off x="984849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Rechteck 121">
              <a:extLst>
                <a:ext uri="{FF2B5EF4-FFF2-40B4-BE49-F238E27FC236}">
                  <a16:creationId xmlns:a16="http://schemas.microsoft.com/office/drawing/2014/main" id="{6D5153DD-5487-4484-B8DE-3B5403FF9502}"/>
                </a:ext>
              </a:extLst>
            </p:cNvPr>
            <p:cNvSpPr/>
            <p:nvPr/>
          </p:nvSpPr>
          <p:spPr>
            <a:xfrm>
              <a:off x="1047064" y="340885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Rechteck 122">
              <a:extLst>
                <a:ext uri="{FF2B5EF4-FFF2-40B4-BE49-F238E27FC236}">
                  <a16:creationId xmlns:a16="http://schemas.microsoft.com/office/drawing/2014/main" id="{28EC46F3-E0F2-4880-B929-6C687FF18D8C}"/>
                </a:ext>
              </a:extLst>
            </p:cNvPr>
            <p:cNvSpPr/>
            <p:nvPr/>
          </p:nvSpPr>
          <p:spPr>
            <a:xfrm>
              <a:off x="984849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Rechteck 123">
              <a:extLst>
                <a:ext uri="{FF2B5EF4-FFF2-40B4-BE49-F238E27FC236}">
                  <a16:creationId xmlns:a16="http://schemas.microsoft.com/office/drawing/2014/main" id="{5728C471-0B28-42DA-AB68-6D31161F5838}"/>
                </a:ext>
              </a:extLst>
            </p:cNvPr>
            <p:cNvSpPr/>
            <p:nvPr/>
          </p:nvSpPr>
          <p:spPr>
            <a:xfrm>
              <a:off x="1047064" y="347105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Rechteck 124">
              <a:extLst>
                <a:ext uri="{FF2B5EF4-FFF2-40B4-BE49-F238E27FC236}">
                  <a16:creationId xmlns:a16="http://schemas.microsoft.com/office/drawing/2014/main" id="{8D684290-4694-419D-8477-AEF188FDA616}"/>
                </a:ext>
              </a:extLst>
            </p:cNvPr>
            <p:cNvSpPr/>
            <p:nvPr/>
          </p:nvSpPr>
          <p:spPr>
            <a:xfrm>
              <a:off x="984849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A9E185DF-4EC5-4C77-9D90-BC8C25EC1204}"/>
                </a:ext>
              </a:extLst>
            </p:cNvPr>
            <p:cNvSpPr/>
            <p:nvPr/>
          </p:nvSpPr>
          <p:spPr>
            <a:xfrm>
              <a:off x="1047064" y="353326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Rechteck 126">
              <a:extLst>
                <a:ext uri="{FF2B5EF4-FFF2-40B4-BE49-F238E27FC236}">
                  <a16:creationId xmlns:a16="http://schemas.microsoft.com/office/drawing/2014/main" id="{E92BF027-8E29-483A-BACD-DC57DFC2EBCF}"/>
                </a:ext>
              </a:extLst>
            </p:cNvPr>
            <p:cNvSpPr/>
            <p:nvPr/>
          </p:nvSpPr>
          <p:spPr>
            <a:xfrm>
              <a:off x="611567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AC5789E3-F348-4956-A6CA-C3CC8683C0B4}"/>
                </a:ext>
              </a:extLst>
            </p:cNvPr>
            <p:cNvSpPr/>
            <p:nvPr/>
          </p:nvSpPr>
          <p:spPr>
            <a:xfrm>
              <a:off x="673782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Rechteck 128">
              <a:extLst>
                <a:ext uri="{FF2B5EF4-FFF2-40B4-BE49-F238E27FC236}">
                  <a16:creationId xmlns:a16="http://schemas.microsoft.com/office/drawing/2014/main" id="{A7246EB4-7F63-43E4-8C5C-5A3E190D578A}"/>
                </a:ext>
              </a:extLst>
            </p:cNvPr>
            <p:cNvSpPr/>
            <p:nvPr/>
          </p:nvSpPr>
          <p:spPr>
            <a:xfrm>
              <a:off x="611567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Rechteck 129">
              <a:extLst>
                <a:ext uri="{FF2B5EF4-FFF2-40B4-BE49-F238E27FC236}">
                  <a16:creationId xmlns:a16="http://schemas.microsoft.com/office/drawing/2014/main" id="{59A03FF5-E852-42FF-BE8E-F5BA0E9C4524}"/>
                </a:ext>
              </a:extLst>
            </p:cNvPr>
            <p:cNvSpPr/>
            <p:nvPr/>
          </p:nvSpPr>
          <p:spPr>
            <a:xfrm>
              <a:off x="673782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Rechteck 130">
              <a:extLst>
                <a:ext uri="{FF2B5EF4-FFF2-40B4-BE49-F238E27FC236}">
                  <a16:creationId xmlns:a16="http://schemas.microsoft.com/office/drawing/2014/main" id="{FBA45F86-4034-478C-A815-2C3F9D1DCD39}"/>
                </a:ext>
              </a:extLst>
            </p:cNvPr>
            <p:cNvSpPr/>
            <p:nvPr/>
          </p:nvSpPr>
          <p:spPr>
            <a:xfrm>
              <a:off x="611567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Rechteck 131">
              <a:extLst>
                <a:ext uri="{FF2B5EF4-FFF2-40B4-BE49-F238E27FC236}">
                  <a16:creationId xmlns:a16="http://schemas.microsoft.com/office/drawing/2014/main" id="{994BDF4A-0F7A-4A92-B8C5-9ACA3DA47DBE}"/>
                </a:ext>
              </a:extLst>
            </p:cNvPr>
            <p:cNvSpPr/>
            <p:nvPr/>
          </p:nvSpPr>
          <p:spPr>
            <a:xfrm>
              <a:off x="673782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Rechteck 132">
              <a:extLst>
                <a:ext uri="{FF2B5EF4-FFF2-40B4-BE49-F238E27FC236}">
                  <a16:creationId xmlns:a16="http://schemas.microsoft.com/office/drawing/2014/main" id="{81B90109-6888-45A1-861F-DCE35E3F4D12}"/>
                </a:ext>
              </a:extLst>
            </p:cNvPr>
            <p:cNvSpPr/>
            <p:nvPr/>
          </p:nvSpPr>
          <p:spPr>
            <a:xfrm>
              <a:off x="611567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Rechteck 133">
              <a:extLst>
                <a:ext uri="{FF2B5EF4-FFF2-40B4-BE49-F238E27FC236}">
                  <a16:creationId xmlns:a16="http://schemas.microsoft.com/office/drawing/2014/main" id="{4B4C0FE8-ED20-42BD-8F96-2DB2DC77D4DC}"/>
                </a:ext>
              </a:extLst>
            </p:cNvPr>
            <p:cNvSpPr/>
            <p:nvPr/>
          </p:nvSpPr>
          <p:spPr>
            <a:xfrm>
              <a:off x="673782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Rechteck 134">
              <a:extLst>
                <a:ext uri="{FF2B5EF4-FFF2-40B4-BE49-F238E27FC236}">
                  <a16:creationId xmlns:a16="http://schemas.microsoft.com/office/drawing/2014/main" id="{F05530BF-21B3-49B1-AB57-AF037EF06F72}"/>
                </a:ext>
              </a:extLst>
            </p:cNvPr>
            <p:cNvSpPr/>
            <p:nvPr/>
          </p:nvSpPr>
          <p:spPr>
            <a:xfrm>
              <a:off x="735990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Rechteck 135">
              <a:extLst>
                <a:ext uri="{FF2B5EF4-FFF2-40B4-BE49-F238E27FC236}">
                  <a16:creationId xmlns:a16="http://schemas.microsoft.com/office/drawing/2014/main" id="{0AF65042-7799-465F-BC61-EA047C0314DC}"/>
                </a:ext>
              </a:extLst>
            </p:cNvPr>
            <p:cNvSpPr/>
            <p:nvPr/>
          </p:nvSpPr>
          <p:spPr>
            <a:xfrm>
              <a:off x="798205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Rechteck 136">
              <a:extLst>
                <a:ext uri="{FF2B5EF4-FFF2-40B4-BE49-F238E27FC236}">
                  <a16:creationId xmlns:a16="http://schemas.microsoft.com/office/drawing/2014/main" id="{FE20D2CB-3400-47A4-BBC2-A96D45E02433}"/>
                </a:ext>
              </a:extLst>
            </p:cNvPr>
            <p:cNvSpPr/>
            <p:nvPr/>
          </p:nvSpPr>
          <p:spPr>
            <a:xfrm>
              <a:off x="735990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Rechteck 137">
              <a:extLst>
                <a:ext uri="{FF2B5EF4-FFF2-40B4-BE49-F238E27FC236}">
                  <a16:creationId xmlns:a16="http://schemas.microsoft.com/office/drawing/2014/main" id="{5012BA0D-C366-4C5D-BD0F-646F6EB3F309}"/>
                </a:ext>
              </a:extLst>
            </p:cNvPr>
            <p:cNvSpPr/>
            <p:nvPr/>
          </p:nvSpPr>
          <p:spPr>
            <a:xfrm>
              <a:off x="798205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Rechteck 138">
              <a:extLst>
                <a:ext uri="{FF2B5EF4-FFF2-40B4-BE49-F238E27FC236}">
                  <a16:creationId xmlns:a16="http://schemas.microsoft.com/office/drawing/2014/main" id="{CD2AB32E-07FE-4D88-AF21-73D17FE1576A}"/>
                </a:ext>
              </a:extLst>
            </p:cNvPr>
            <p:cNvSpPr/>
            <p:nvPr/>
          </p:nvSpPr>
          <p:spPr>
            <a:xfrm>
              <a:off x="735990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Rechteck 139">
              <a:extLst>
                <a:ext uri="{FF2B5EF4-FFF2-40B4-BE49-F238E27FC236}">
                  <a16:creationId xmlns:a16="http://schemas.microsoft.com/office/drawing/2014/main" id="{1C050B42-7436-474F-BD8E-246A52463913}"/>
                </a:ext>
              </a:extLst>
            </p:cNvPr>
            <p:cNvSpPr/>
            <p:nvPr/>
          </p:nvSpPr>
          <p:spPr>
            <a:xfrm>
              <a:off x="798205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Rechteck 140">
              <a:extLst>
                <a:ext uri="{FF2B5EF4-FFF2-40B4-BE49-F238E27FC236}">
                  <a16:creationId xmlns:a16="http://schemas.microsoft.com/office/drawing/2014/main" id="{57CC6D86-7F92-4B96-931C-E0F7366585C4}"/>
                </a:ext>
              </a:extLst>
            </p:cNvPr>
            <p:cNvSpPr/>
            <p:nvPr/>
          </p:nvSpPr>
          <p:spPr>
            <a:xfrm>
              <a:off x="735990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Rechteck 141">
              <a:extLst>
                <a:ext uri="{FF2B5EF4-FFF2-40B4-BE49-F238E27FC236}">
                  <a16:creationId xmlns:a16="http://schemas.microsoft.com/office/drawing/2014/main" id="{623559FA-3E19-44BA-867C-902BA8B287B9}"/>
                </a:ext>
              </a:extLst>
            </p:cNvPr>
            <p:cNvSpPr/>
            <p:nvPr/>
          </p:nvSpPr>
          <p:spPr>
            <a:xfrm>
              <a:off x="798205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Rechteck 142">
              <a:extLst>
                <a:ext uri="{FF2B5EF4-FFF2-40B4-BE49-F238E27FC236}">
                  <a16:creationId xmlns:a16="http://schemas.microsoft.com/office/drawing/2014/main" id="{C7018674-2F79-4F1D-8602-268BAD5E7339}"/>
                </a:ext>
              </a:extLst>
            </p:cNvPr>
            <p:cNvSpPr/>
            <p:nvPr/>
          </p:nvSpPr>
          <p:spPr>
            <a:xfrm>
              <a:off x="860427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Rechteck 143">
              <a:extLst>
                <a:ext uri="{FF2B5EF4-FFF2-40B4-BE49-F238E27FC236}">
                  <a16:creationId xmlns:a16="http://schemas.microsoft.com/office/drawing/2014/main" id="{483F58C1-D68F-40DE-B77F-2CFAF690B12A}"/>
                </a:ext>
              </a:extLst>
            </p:cNvPr>
            <p:cNvSpPr/>
            <p:nvPr/>
          </p:nvSpPr>
          <p:spPr>
            <a:xfrm>
              <a:off x="922642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BD5D2B5B-A33C-418C-AD2B-BD685F9CBE6C}"/>
                </a:ext>
              </a:extLst>
            </p:cNvPr>
            <p:cNvSpPr/>
            <p:nvPr/>
          </p:nvSpPr>
          <p:spPr>
            <a:xfrm>
              <a:off x="860427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Rechteck 145">
              <a:extLst>
                <a:ext uri="{FF2B5EF4-FFF2-40B4-BE49-F238E27FC236}">
                  <a16:creationId xmlns:a16="http://schemas.microsoft.com/office/drawing/2014/main" id="{6E39C670-863B-4C6D-B95D-F9DCC074B15D}"/>
                </a:ext>
              </a:extLst>
            </p:cNvPr>
            <p:cNvSpPr/>
            <p:nvPr/>
          </p:nvSpPr>
          <p:spPr>
            <a:xfrm>
              <a:off x="922642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Rechteck 146">
              <a:extLst>
                <a:ext uri="{FF2B5EF4-FFF2-40B4-BE49-F238E27FC236}">
                  <a16:creationId xmlns:a16="http://schemas.microsoft.com/office/drawing/2014/main" id="{EE08C618-75DC-4255-AED8-A554EAD9B2BC}"/>
                </a:ext>
              </a:extLst>
            </p:cNvPr>
            <p:cNvSpPr/>
            <p:nvPr/>
          </p:nvSpPr>
          <p:spPr>
            <a:xfrm>
              <a:off x="860427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Rechteck 147">
              <a:extLst>
                <a:ext uri="{FF2B5EF4-FFF2-40B4-BE49-F238E27FC236}">
                  <a16:creationId xmlns:a16="http://schemas.microsoft.com/office/drawing/2014/main" id="{3F321E6A-538D-4C97-BA09-2D63379580F1}"/>
                </a:ext>
              </a:extLst>
            </p:cNvPr>
            <p:cNvSpPr/>
            <p:nvPr/>
          </p:nvSpPr>
          <p:spPr>
            <a:xfrm>
              <a:off x="922642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Rechteck 148">
              <a:extLst>
                <a:ext uri="{FF2B5EF4-FFF2-40B4-BE49-F238E27FC236}">
                  <a16:creationId xmlns:a16="http://schemas.microsoft.com/office/drawing/2014/main" id="{40564052-9F2A-402D-9535-0026707E92B6}"/>
                </a:ext>
              </a:extLst>
            </p:cNvPr>
            <p:cNvSpPr/>
            <p:nvPr/>
          </p:nvSpPr>
          <p:spPr>
            <a:xfrm>
              <a:off x="860427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Rechteck 149">
              <a:extLst>
                <a:ext uri="{FF2B5EF4-FFF2-40B4-BE49-F238E27FC236}">
                  <a16:creationId xmlns:a16="http://schemas.microsoft.com/office/drawing/2014/main" id="{EBCC72F6-37D3-4BD3-8A4D-C824446D885F}"/>
                </a:ext>
              </a:extLst>
            </p:cNvPr>
            <p:cNvSpPr/>
            <p:nvPr/>
          </p:nvSpPr>
          <p:spPr>
            <a:xfrm>
              <a:off x="922642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Rechteck 150">
              <a:extLst>
                <a:ext uri="{FF2B5EF4-FFF2-40B4-BE49-F238E27FC236}">
                  <a16:creationId xmlns:a16="http://schemas.microsoft.com/office/drawing/2014/main" id="{758B8594-8E51-44C6-9602-FF9604ACF821}"/>
                </a:ext>
              </a:extLst>
            </p:cNvPr>
            <p:cNvSpPr/>
            <p:nvPr/>
          </p:nvSpPr>
          <p:spPr>
            <a:xfrm>
              <a:off x="984849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Rechteck 151">
              <a:extLst>
                <a:ext uri="{FF2B5EF4-FFF2-40B4-BE49-F238E27FC236}">
                  <a16:creationId xmlns:a16="http://schemas.microsoft.com/office/drawing/2014/main" id="{CFB12DAF-BAD8-4E56-A520-A998E5DF2CA3}"/>
                </a:ext>
              </a:extLst>
            </p:cNvPr>
            <p:cNvSpPr/>
            <p:nvPr/>
          </p:nvSpPr>
          <p:spPr>
            <a:xfrm>
              <a:off x="1047064" y="359547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Rechteck 152">
              <a:extLst>
                <a:ext uri="{FF2B5EF4-FFF2-40B4-BE49-F238E27FC236}">
                  <a16:creationId xmlns:a16="http://schemas.microsoft.com/office/drawing/2014/main" id="{BFD6C7CF-3376-42C8-8687-0A424D94537B}"/>
                </a:ext>
              </a:extLst>
            </p:cNvPr>
            <p:cNvSpPr/>
            <p:nvPr/>
          </p:nvSpPr>
          <p:spPr>
            <a:xfrm>
              <a:off x="984849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087AAD39-F226-43E9-84CE-8CA5123893E7}"/>
                </a:ext>
              </a:extLst>
            </p:cNvPr>
            <p:cNvSpPr/>
            <p:nvPr/>
          </p:nvSpPr>
          <p:spPr>
            <a:xfrm>
              <a:off x="1047064" y="365768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Rechteck 154">
              <a:extLst>
                <a:ext uri="{FF2B5EF4-FFF2-40B4-BE49-F238E27FC236}">
                  <a16:creationId xmlns:a16="http://schemas.microsoft.com/office/drawing/2014/main" id="{2249DCF2-E3F2-4E42-B4C3-8F3D3063A390}"/>
                </a:ext>
              </a:extLst>
            </p:cNvPr>
            <p:cNvSpPr/>
            <p:nvPr/>
          </p:nvSpPr>
          <p:spPr>
            <a:xfrm>
              <a:off x="984849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Rechteck 155">
              <a:extLst>
                <a:ext uri="{FF2B5EF4-FFF2-40B4-BE49-F238E27FC236}">
                  <a16:creationId xmlns:a16="http://schemas.microsoft.com/office/drawing/2014/main" id="{AAFA63E9-9203-4EB6-9793-FDD4E0D57F0E}"/>
                </a:ext>
              </a:extLst>
            </p:cNvPr>
            <p:cNvSpPr/>
            <p:nvPr/>
          </p:nvSpPr>
          <p:spPr>
            <a:xfrm>
              <a:off x="1047064" y="371989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Rechteck 156">
              <a:extLst>
                <a:ext uri="{FF2B5EF4-FFF2-40B4-BE49-F238E27FC236}">
                  <a16:creationId xmlns:a16="http://schemas.microsoft.com/office/drawing/2014/main" id="{39060EFE-BA67-4BEC-9F63-3E4338389261}"/>
                </a:ext>
              </a:extLst>
            </p:cNvPr>
            <p:cNvSpPr/>
            <p:nvPr/>
          </p:nvSpPr>
          <p:spPr>
            <a:xfrm>
              <a:off x="984849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Rechteck 157">
              <a:extLst>
                <a:ext uri="{FF2B5EF4-FFF2-40B4-BE49-F238E27FC236}">
                  <a16:creationId xmlns:a16="http://schemas.microsoft.com/office/drawing/2014/main" id="{160439BC-8D39-4711-9CBF-01D372819DA7}"/>
                </a:ext>
              </a:extLst>
            </p:cNvPr>
            <p:cNvSpPr/>
            <p:nvPr/>
          </p:nvSpPr>
          <p:spPr>
            <a:xfrm>
              <a:off x="1047064" y="378209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Rechteck 158">
              <a:extLst>
                <a:ext uri="{FF2B5EF4-FFF2-40B4-BE49-F238E27FC236}">
                  <a16:creationId xmlns:a16="http://schemas.microsoft.com/office/drawing/2014/main" id="{F260A4C2-7227-48E1-B702-A6545D600404}"/>
                </a:ext>
              </a:extLst>
            </p:cNvPr>
            <p:cNvSpPr/>
            <p:nvPr/>
          </p:nvSpPr>
          <p:spPr>
            <a:xfrm>
              <a:off x="611574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Rechteck 159">
              <a:extLst>
                <a:ext uri="{FF2B5EF4-FFF2-40B4-BE49-F238E27FC236}">
                  <a16:creationId xmlns:a16="http://schemas.microsoft.com/office/drawing/2014/main" id="{8A9E41D7-84B0-4F8E-8793-622040FDE5AD}"/>
                </a:ext>
              </a:extLst>
            </p:cNvPr>
            <p:cNvSpPr/>
            <p:nvPr/>
          </p:nvSpPr>
          <p:spPr>
            <a:xfrm>
              <a:off x="673789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Rechteck 160">
              <a:extLst>
                <a:ext uri="{FF2B5EF4-FFF2-40B4-BE49-F238E27FC236}">
                  <a16:creationId xmlns:a16="http://schemas.microsoft.com/office/drawing/2014/main" id="{BCBA7B50-1E0E-445D-A3C3-439215595ABA}"/>
                </a:ext>
              </a:extLst>
            </p:cNvPr>
            <p:cNvSpPr/>
            <p:nvPr/>
          </p:nvSpPr>
          <p:spPr>
            <a:xfrm>
              <a:off x="611574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Rechteck 161">
              <a:extLst>
                <a:ext uri="{FF2B5EF4-FFF2-40B4-BE49-F238E27FC236}">
                  <a16:creationId xmlns:a16="http://schemas.microsoft.com/office/drawing/2014/main" id="{4045602D-EB69-423B-BC69-943B98898C28}"/>
                </a:ext>
              </a:extLst>
            </p:cNvPr>
            <p:cNvSpPr/>
            <p:nvPr/>
          </p:nvSpPr>
          <p:spPr>
            <a:xfrm>
              <a:off x="673789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EF99D877-E2DD-4873-B46F-D672F7F94EFE}"/>
                </a:ext>
              </a:extLst>
            </p:cNvPr>
            <p:cNvSpPr/>
            <p:nvPr/>
          </p:nvSpPr>
          <p:spPr>
            <a:xfrm>
              <a:off x="611574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Rechteck 163">
              <a:extLst>
                <a:ext uri="{FF2B5EF4-FFF2-40B4-BE49-F238E27FC236}">
                  <a16:creationId xmlns:a16="http://schemas.microsoft.com/office/drawing/2014/main" id="{FCD94DB1-7E8B-4005-B1FD-DE59001302AD}"/>
                </a:ext>
              </a:extLst>
            </p:cNvPr>
            <p:cNvSpPr/>
            <p:nvPr/>
          </p:nvSpPr>
          <p:spPr>
            <a:xfrm>
              <a:off x="673789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Rechteck 164">
              <a:extLst>
                <a:ext uri="{FF2B5EF4-FFF2-40B4-BE49-F238E27FC236}">
                  <a16:creationId xmlns:a16="http://schemas.microsoft.com/office/drawing/2014/main" id="{F1F524DC-3440-4F7B-A5F9-66DCFA3213CE}"/>
                </a:ext>
              </a:extLst>
            </p:cNvPr>
            <p:cNvSpPr/>
            <p:nvPr/>
          </p:nvSpPr>
          <p:spPr>
            <a:xfrm>
              <a:off x="611574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Rechteck 165">
              <a:extLst>
                <a:ext uri="{FF2B5EF4-FFF2-40B4-BE49-F238E27FC236}">
                  <a16:creationId xmlns:a16="http://schemas.microsoft.com/office/drawing/2014/main" id="{4EBE29C3-5199-4357-B773-259DEC8284DA}"/>
                </a:ext>
              </a:extLst>
            </p:cNvPr>
            <p:cNvSpPr/>
            <p:nvPr/>
          </p:nvSpPr>
          <p:spPr>
            <a:xfrm>
              <a:off x="673789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Rechteck 166">
              <a:extLst>
                <a:ext uri="{FF2B5EF4-FFF2-40B4-BE49-F238E27FC236}">
                  <a16:creationId xmlns:a16="http://schemas.microsoft.com/office/drawing/2014/main" id="{C8ECACE8-B5B1-42B6-9FDC-64356F68AC32}"/>
                </a:ext>
              </a:extLst>
            </p:cNvPr>
            <p:cNvSpPr/>
            <p:nvPr/>
          </p:nvSpPr>
          <p:spPr>
            <a:xfrm>
              <a:off x="735997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Rechteck 167">
              <a:extLst>
                <a:ext uri="{FF2B5EF4-FFF2-40B4-BE49-F238E27FC236}">
                  <a16:creationId xmlns:a16="http://schemas.microsoft.com/office/drawing/2014/main" id="{DBD2E68E-D358-4C58-8DA4-CC0ACDF6B483}"/>
                </a:ext>
              </a:extLst>
            </p:cNvPr>
            <p:cNvSpPr/>
            <p:nvPr/>
          </p:nvSpPr>
          <p:spPr>
            <a:xfrm>
              <a:off x="798211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Rechteck 168">
              <a:extLst>
                <a:ext uri="{FF2B5EF4-FFF2-40B4-BE49-F238E27FC236}">
                  <a16:creationId xmlns:a16="http://schemas.microsoft.com/office/drawing/2014/main" id="{E7473A86-20ED-43CF-BF7E-0F99B8C0653A}"/>
                </a:ext>
              </a:extLst>
            </p:cNvPr>
            <p:cNvSpPr/>
            <p:nvPr/>
          </p:nvSpPr>
          <p:spPr>
            <a:xfrm>
              <a:off x="735997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Rechteck 169">
              <a:extLst>
                <a:ext uri="{FF2B5EF4-FFF2-40B4-BE49-F238E27FC236}">
                  <a16:creationId xmlns:a16="http://schemas.microsoft.com/office/drawing/2014/main" id="{AF90EB0A-65DA-457F-905A-34FD2F052779}"/>
                </a:ext>
              </a:extLst>
            </p:cNvPr>
            <p:cNvSpPr/>
            <p:nvPr/>
          </p:nvSpPr>
          <p:spPr>
            <a:xfrm>
              <a:off x="798211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Rechteck 170">
              <a:extLst>
                <a:ext uri="{FF2B5EF4-FFF2-40B4-BE49-F238E27FC236}">
                  <a16:creationId xmlns:a16="http://schemas.microsoft.com/office/drawing/2014/main" id="{4B73FE64-4E20-45DD-9D49-2DC493BAF11E}"/>
                </a:ext>
              </a:extLst>
            </p:cNvPr>
            <p:cNvSpPr/>
            <p:nvPr/>
          </p:nvSpPr>
          <p:spPr>
            <a:xfrm>
              <a:off x="735997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Rechteck 171">
              <a:extLst>
                <a:ext uri="{FF2B5EF4-FFF2-40B4-BE49-F238E27FC236}">
                  <a16:creationId xmlns:a16="http://schemas.microsoft.com/office/drawing/2014/main" id="{5AA47605-E061-4669-9813-B929983D08C4}"/>
                </a:ext>
              </a:extLst>
            </p:cNvPr>
            <p:cNvSpPr/>
            <p:nvPr/>
          </p:nvSpPr>
          <p:spPr>
            <a:xfrm>
              <a:off x="798211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Rechteck 172">
              <a:extLst>
                <a:ext uri="{FF2B5EF4-FFF2-40B4-BE49-F238E27FC236}">
                  <a16:creationId xmlns:a16="http://schemas.microsoft.com/office/drawing/2014/main" id="{4F8FD9DF-C02B-4996-A2E5-29E3AA74EC81}"/>
                </a:ext>
              </a:extLst>
            </p:cNvPr>
            <p:cNvSpPr/>
            <p:nvPr/>
          </p:nvSpPr>
          <p:spPr>
            <a:xfrm>
              <a:off x="735997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5B93E555-4C3E-4E3B-9FE2-82141358C764}"/>
                </a:ext>
              </a:extLst>
            </p:cNvPr>
            <p:cNvSpPr/>
            <p:nvPr/>
          </p:nvSpPr>
          <p:spPr>
            <a:xfrm>
              <a:off x="798211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Rechteck 174">
              <a:extLst>
                <a:ext uri="{FF2B5EF4-FFF2-40B4-BE49-F238E27FC236}">
                  <a16:creationId xmlns:a16="http://schemas.microsoft.com/office/drawing/2014/main" id="{A82A19CA-2A53-4AD5-9D90-C8B734E560D5}"/>
                </a:ext>
              </a:extLst>
            </p:cNvPr>
            <p:cNvSpPr/>
            <p:nvPr/>
          </p:nvSpPr>
          <p:spPr>
            <a:xfrm>
              <a:off x="860434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Rechteck 175">
              <a:extLst>
                <a:ext uri="{FF2B5EF4-FFF2-40B4-BE49-F238E27FC236}">
                  <a16:creationId xmlns:a16="http://schemas.microsoft.com/office/drawing/2014/main" id="{567E180A-980E-4346-AF1B-822B63527D66}"/>
                </a:ext>
              </a:extLst>
            </p:cNvPr>
            <p:cNvSpPr/>
            <p:nvPr/>
          </p:nvSpPr>
          <p:spPr>
            <a:xfrm>
              <a:off x="922649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00BF6D60-CE00-48ED-A197-63C391858B6C}"/>
                </a:ext>
              </a:extLst>
            </p:cNvPr>
            <p:cNvSpPr/>
            <p:nvPr/>
          </p:nvSpPr>
          <p:spPr>
            <a:xfrm>
              <a:off x="860434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760EC964-B8F9-4D6C-99EF-CE52EF3CEC73}"/>
                </a:ext>
              </a:extLst>
            </p:cNvPr>
            <p:cNvSpPr/>
            <p:nvPr/>
          </p:nvSpPr>
          <p:spPr>
            <a:xfrm>
              <a:off x="922649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E121C4C7-9C22-4D50-9320-098BD3776E99}"/>
                </a:ext>
              </a:extLst>
            </p:cNvPr>
            <p:cNvSpPr/>
            <p:nvPr/>
          </p:nvSpPr>
          <p:spPr>
            <a:xfrm>
              <a:off x="860434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Rechteck 179">
              <a:extLst>
                <a:ext uri="{FF2B5EF4-FFF2-40B4-BE49-F238E27FC236}">
                  <a16:creationId xmlns:a16="http://schemas.microsoft.com/office/drawing/2014/main" id="{E18C9412-E5DA-4883-81D4-23061989A6B8}"/>
                </a:ext>
              </a:extLst>
            </p:cNvPr>
            <p:cNvSpPr/>
            <p:nvPr/>
          </p:nvSpPr>
          <p:spPr>
            <a:xfrm>
              <a:off x="922649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Rechteck 180">
              <a:extLst>
                <a:ext uri="{FF2B5EF4-FFF2-40B4-BE49-F238E27FC236}">
                  <a16:creationId xmlns:a16="http://schemas.microsoft.com/office/drawing/2014/main" id="{AAFB3309-5B4B-40C5-AEF1-FAC7601DFD51}"/>
                </a:ext>
              </a:extLst>
            </p:cNvPr>
            <p:cNvSpPr/>
            <p:nvPr/>
          </p:nvSpPr>
          <p:spPr>
            <a:xfrm>
              <a:off x="860434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Rechteck 181">
              <a:extLst>
                <a:ext uri="{FF2B5EF4-FFF2-40B4-BE49-F238E27FC236}">
                  <a16:creationId xmlns:a16="http://schemas.microsoft.com/office/drawing/2014/main" id="{6BF67035-23C3-4394-950F-FA4E64D2C27E}"/>
                </a:ext>
              </a:extLst>
            </p:cNvPr>
            <p:cNvSpPr/>
            <p:nvPr/>
          </p:nvSpPr>
          <p:spPr>
            <a:xfrm>
              <a:off x="922649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Rechteck 182">
              <a:extLst>
                <a:ext uri="{FF2B5EF4-FFF2-40B4-BE49-F238E27FC236}">
                  <a16:creationId xmlns:a16="http://schemas.microsoft.com/office/drawing/2014/main" id="{4FAEC366-599B-4A27-B66E-B26F37D1C54B}"/>
                </a:ext>
              </a:extLst>
            </p:cNvPr>
            <p:cNvSpPr/>
            <p:nvPr/>
          </p:nvSpPr>
          <p:spPr>
            <a:xfrm>
              <a:off x="984856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Rechteck 183">
              <a:extLst>
                <a:ext uri="{FF2B5EF4-FFF2-40B4-BE49-F238E27FC236}">
                  <a16:creationId xmlns:a16="http://schemas.microsoft.com/office/drawing/2014/main" id="{19107F48-4F94-4834-8B80-349D71C8B89C}"/>
                </a:ext>
              </a:extLst>
            </p:cNvPr>
            <p:cNvSpPr/>
            <p:nvPr/>
          </p:nvSpPr>
          <p:spPr>
            <a:xfrm>
              <a:off x="1047071" y="384430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Rechteck 184">
              <a:extLst>
                <a:ext uri="{FF2B5EF4-FFF2-40B4-BE49-F238E27FC236}">
                  <a16:creationId xmlns:a16="http://schemas.microsoft.com/office/drawing/2014/main" id="{2671F92A-3747-471B-956C-222AF4AF1B38}"/>
                </a:ext>
              </a:extLst>
            </p:cNvPr>
            <p:cNvSpPr/>
            <p:nvPr/>
          </p:nvSpPr>
          <p:spPr>
            <a:xfrm>
              <a:off x="984856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Rechteck 185">
              <a:extLst>
                <a:ext uri="{FF2B5EF4-FFF2-40B4-BE49-F238E27FC236}">
                  <a16:creationId xmlns:a16="http://schemas.microsoft.com/office/drawing/2014/main" id="{B4DCA061-0529-4208-A1D3-A6B518DB0A12}"/>
                </a:ext>
              </a:extLst>
            </p:cNvPr>
            <p:cNvSpPr/>
            <p:nvPr/>
          </p:nvSpPr>
          <p:spPr>
            <a:xfrm>
              <a:off x="1047071" y="390651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Rechteck 186">
              <a:extLst>
                <a:ext uri="{FF2B5EF4-FFF2-40B4-BE49-F238E27FC236}">
                  <a16:creationId xmlns:a16="http://schemas.microsoft.com/office/drawing/2014/main" id="{9781DC65-2F26-4594-9F77-2EFB6D7A9262}"/>
                </a:ext>
              </a:extLst>
            </p:cNvPr>
            <p:cNvSpPr/>
            <p:nvPr/>
          </p:nvSpPr>
          <p:spPr>
            <a:xfrm>
              <a:off x="984856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8ABE3E29-688D-4A56-B4D7-30A2E3953560}"/>
                </a:ext>
              </a:extLst>
            </p:cNvPr>
            <p:cNvSpPr/>
            <p:nvPr/>
          </p:nvSpPr>
          <p:spPr>
            <a:xfrm>
              <a:off x="1047071" y="396872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Rechteck 188">
              <a:extLst>
                <a:ext uri="{FF2B5EF4-FFF2-40B4-BE49-F238E27FC236}">
                  <a16:creationId xmlns:a16="http://schemas.microsoft.com/office/drawing/2014/main" id="{270438DA-608C-411D-9F06-6E95D5F093E3}"/>
                </a:ext>
              </a:extLst>
            </p:cNvPr>
            <p:cNvSpPr/>
            <p:nvPr/>
          </p:nvSpPr>
          <p:spPr>
            <a:xfrm>
              <a:off x="984856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Rechteck 189">
              <a:extLst>
                <a:ext uri="{FF2B5EF4-FFF2-40B4-BE49-F238E27FC236}">
                  <a16:creationId xmlns:a16="http://schemas.microsoft.com/office/drawing/2014/main" id="{6D997437-73B9-4659-B0C8-86AECE36E518}"/>
                </a:ext>
              </a:extLst>
            </p:cNvPr>
            <p:cNvSpPr/>
            <p:nvPr/>
          </p:nvSpPr>
          <p:spPr>
            <a:xfrm>
              <a:off x="1047071" y="403093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054CB65A-FCF4-4D33-8E97-CDC291F98EEF}"/>
                </a:ext>
              </a:extLst>
            </p:cNvPr>
            <p:cNvSpPr/>
            <p:nvPr/>
          </p:nvSpPr>
          <p:spPr>
            <a:xfrm>
              <a:off x="611574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Rechteck 191">
              <a:extLst>
                <a:ext uri="{FF2B5EF4-FFF2-40B4-BE49-F238E27FC236}">
                  <a16:creationId xmlns:a16="http://schemas.microsoft.com/office/drawing/2014/main" id="{F9DB7CBF-1E11-4C65-8986-693ABD095AA5}"/>
                </a:ext>
              </a:extLst>
            </p:cNvPr>
            <p:cNvSpPr/>
            <p:nvPr/>
          </p:nvSpPr>
          <p:spPr>
            <a:xfrm>
              <a:off x="673789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Rechteck 192">
              <a:extLst>
                <a:ext uri="{FF2B5EF4-FFF2-40B4-BE49-F238E27FC236}">
                  <a16:creationId xmlns:a16="http://schemas.microsoft.com/office/drawing/2014/main" id="{AA43BF1C-2E73-4BBA-AAF2-BF7D459FEAFC}"/>
                </a:ext>
              </a:extLst>
            </p:cNvPr>
            <p:cNvSpPr/>
            <p:nvPr/>
          </p:nvSpPr>
          <p:spPr>
            <a:xfrm>
              <a:off x="611574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Rechteck 193">
              <a:extLst>
                <a:ext uri="{FF2B5EF4-FFF2-40B4-BE49-F238E27FC236}">
                  <a16:creationId xmlns:a16="http://schemas.microsoft.com/office/drawing/2014/main" id="{65A97598-96C9-400E-A190-053B8054197B}"/>
                </a:ext>
              </a:extLst>
            </p:cNvPr>
            <p:cNvSpPr/>
            <p:nvPr/>
          </p:nvSpPr>
          <p:spPr>
            <a:xfrm>
              <a:off x="673789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Rechteck 194">
              <a:extLst>
                <a:ext uri="{FF2B5EF4-FFF2-40B4-BE49-F238E27FC236}">
                  <a16:creationId xmlns:a16="http://schemas.microsoft.com/office/drawing/2014/main" id="{72AE7576-FB5D-4C89-815B-F3E033AF9F8D}"/>
                </a:ext>
              </a:extLst>
            </p:cNvPr>
            <p:cNvSpPr/>
            <p:nvPr/>
          </p:nvSpPr>
          <p:spPr>
            <a:xfrm>
              <a:off x="611574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Rechteck 195">
              <a:extLst>
                <a:ext uri="{FF2B5EF4-FFF2-40B4-BE49-F238E27FC236}">
                  <a16:creationId xmlns:a16="http://schemas.microsoft.com/office/drawing/2014/main" id="{0FE9F5E9-E4C6-4E9C-91EB-5E488EC78EAF}"/>
                </a:ext>
              </a:extLst>
            </p:cNvPr>
            <p:cNvSpPr/>
            <p:nvPr/>
          </p:nvSpPr>
          <p:spPr>
            <a:xfrm>
              <a:off x="673789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2F92E7A7-FBDA-4452-AFD1-98196AE16A63}"/>
                </a:ext>
              </a:extLst>
            </p:cNvPr>
            <p:cNvSpPr/>
            <p:nvPr/>
          </p:nvSpPr>
          <p:spPr>
            <a:xfrm>
              <a:off x="611574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Rechteck 197">
              <a:extLst>
                <a:ext uri="{FF2B5EF4-FFF2-40B4-BE49-F238E27FC236}">
                  <a16:creationId xmlns:a16="http://schemas.microsoft.com/office/drawing/2014/main" id="{678334D2-2998-476C-83F2-6318BAD91ED2}"/>
                </a:ext>
              </a:extLst>
            </p:cNvPr>
            <p:cNvSpPr/>
            <p:nvPr/>
          </p:nvSpPr>
          <p:spPr>
            <a:xfrm>
              <a:off x="673789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Rechteck 198">
              <a:extLst>
                <a:ext uri="{FF2B5EF4-FFF2-40B4-BE49-F238E27FC236}">
                  <a16:creationId xmlns:a16="http://schemas.microsoft.com/office/drawing/2014/main" id="{5E6261B7-B8A6-457B-95B3-1BE1F1D766E9}"/>
                </a:ext>
              </a:extLst>
            </p:cNvPr>
            <p:cNvSpPr/>
            <p:nvPr/>
          </p:nvSpPr>
          <p:spPr>
            <a:xfrm>
              <a:off x="735997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E200F7C3-53C9-4362-96F9-2F088ED0599E}"/>
                </a:ext>
              </a:extLst>
            </p:cNvPr>
            <p:cNvSpPr/>
            <p:nvPr/>
          </p:nvSpPr>
          <p:spPr>
            <a:xfrm>
              <a:off x="798211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Rechteck 200">
              <a:extLst>
                <a:ext uri="{FF2B5EF4-FFF2-40B4-BE49-F238E27FC236}">
                  <a16:creationId xmlns:a16="http://schemas.microsoft.com/office/drawing/2014/main" id="{70674E97-F99B-49F8-ACB9-E07BB54B4558}"/>
                </a:ext>
              </a:extLst>
            </p:cNvPr>
            <p:cNvSpPr/>
            <p:nvPr/>
          </p:nvSpPr>
          <p:spPr>
            <a:xfrm>
              <a:off x="735997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Rechteck 201">
              <a:extLst>
                <a:ext uri="{FF2B5EF4-FFF2-40B4-BE49-F238E27FC236}">
                  <a16:creationId xmlns:a16="http://schemas.microsoft.com/office/drawing/2014/main" id="{FDD89810-67AC-4B5A-A139-8AE9256F0D04}"/>
                </a:ext>
              </a:extLst>
            </p:cNvPr>
            <p:cNvSpPr/>
            <p:nvPr/>
          </p:nvSpPr>
          <p:spPr>
            <a:xfrm>
              <a:off x="798211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Rechteck 202">
              <a:extLst>
                <a:ext uri="{FF2B5EF4-FFF2-40B4-BE49-F238E27FC236}">
                  <a16:creationId xmlns:a16="http://schemas.microsoft.com/office/drawing/2014/main" id="{CB121095-815C-4A0C-A4D2-47084BAE456B}"/>
                </a:ext>
              </a:extLst>
            </p:cNvPr>
            <p:cNvSpPr/>
            <p:nvPr/>
          </p:nvSpPr>
          <p:spPr>
            <a:xfrm>
              <a:off x="735997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825D39FE-8A47-4354-87BE-80BB8ABDBE06}"/>
                </a:ext>
              </a:extLst>
            </p:cNvPr>
            <p:cNvSpPr/>
            <p:nvPr/>
          </p:nvSpPr>
          <p:spPr>
            <a:xfrm>
              <a:off x="798211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Rechteck 204">
              <a:extLst>
                <a:ext uri="{FF2B5EF4-FFF2-40B4-BE49-F238E27FC236}">
                  <a16:creationId xmlns:a16="http://schemas.microsoft.com/office/drawing/2014/main" id="{A25228DA-74CE-4DBC-9C12-7177239EC19D}"/>
                </a:ext>
              </a:extLst>
            </p:cNvPr>
            <p:cNvSpPr/>
            <p:nvPr/>
          </p:nvSpPr>
          <p:spPr>
            <a:xfrm>
              <a:off x="735997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Rechteck 205">
              <a:extLst>
                <a:ext uri="{FF2B5EF4-FFF2-40B4-BE49-F238E27FC236}">
                  <a16:creationId xmlns:a16="http://schemas.microsoft.com/office/drawing/2014/main" id="{582A5377-00CA-4544-A482-8CBCD10E5A53}"/>
                </a:ext>
              </a:extLst>
            </p:cNvPr>
            <p:cNvSpPr/>
            <p:nvPr/>
          </p:nvSpPr>
          <p:spPr>
            <a:xfrm>
              <a:off x="798211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B9137784-6F26-4A0B-9647-44C4D3B10AE1}"/>
                </a:ext>
              </a:extLst>
            </p:cNvPr>
            <p:cNvSpPr/>
            <p:nvPr/>
          </p:nvSpPr>
          <p:spPr>
            <a:xfrm>
              <a:off x="860434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Rechteck 207">
              <a:extLst>
                <a:ext uri="{FF2B5EF4-FFF2-40B4-BE49-F238E27FC236}">
                  <a16:creationId xmlns:a16="http://schemas.microsoft.com/office/drawing/2014/main" id="{F727110D-5644-49AD-8AAF-779C9FE57C76}"/>
                </a:ext>
              </a:extLst>
            </p:cNvPr>
            <p:cNvSpPr/>
            <p:nvPr/>
          </p:nvSpPr>
          <p:spPr>
            <a:xfrm>
              <a:off x="922649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Rechteck 208">
              <a:extLst>
                <a:ext uri="{FF2B5EF4-FFF2-40B4-BE49-F238E27FC236}">
                  <a16:creationId xmlns:a16="http://schemas.microsoft.com/office/drawing/2014/main" id="{DDB72C31-C7D6-47A3-B6F1-8A71F6662DD2}"/>
                </a:ext>
              </a:extLst>
            </p:cNvPr>
            <p:cNvSpPr/>
            <p:nvPr/>
          </p:nvSpPr>
          <p:spPr>
            <a:xfrm>
              <a:off x="860434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Rechteck 209">
              <a:extLst>
                <a:ext uri="{FF2B5EF4-FFF2-40B4-BE49-F238E27FC236}">
                  <a16:creationId xmlns:a16="http://schemas.microsoft.com/office/drawing/2014/main" id="{F85E3075-DEBE-4DCB-82F6-D6AD7FF356A2}"/>
                </a:ext>
              </a:extLst>
            </p:cNvPr>
            <p:cNvSpPr/>
            <p:nvPr/>
          </p:nvSpPr>
          <p:spPr>
            <a:xfrm>
              <a:off x="922649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69DC1B3A-8882-411D-9153-1F1097798240}"/>
                </a:ext>
              </a:extLst>
            </p:cNvPr>
            <p:cNvSpPr/>
            <p:nvPr/>
          </p:nvSpPr>
          <p:spPr>
            <a:xfrm>
              <a:off x="860434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Rechteck 211">
              <a:extLst>
                <a:ext uri="{FF2B5EF4-FFF2-40B4-BE49-F238E27FC236}">
                  <a16:creationId xmlns:a16="http://schemas.microsoft.com/office/drawing/2014/main" id="{C08EABF8-49AE-439B-B855-9B4462130548}"/>
                </a:ext>
              </a:extLst>
            </p:cNvPr>
            <p:cNvSpPr/>
            <p:nvPr/>
          </p:nvSpPr>
          <p:spPr>
            <a:xfrm>
              <a:off x="922649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Rechteck 212">
              <a:extLst>
                <a:ext uri="{FF2B5EF4-FFF2-40B4-BE49-F238E27FC236}">
                  <a16:creationId xmlns:a16="http://schemas.microsoft.com/office/drawing/2014/main" id="{53097251-8481-454F-B893-D7243CCA48D9}"/>
                </a:ext>
              </a:extLst>
            </p:cNvPr>
            <p:cNvSpPr/>
            <p:nvPr/>
          </p:nvSpPr>
          <p:spPr>
            <a:xfrm>
              <a:off x="860434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3F8CB097-DC93-40CE-8C3C-2293C9A92A48}"/>
                </a:ext>
              </a:extLst>
            </p:cNvPr>
            <p:cNvSpPr/>
            <p:nvPr/>
          </p:nvSpPr>
          <p:spPr>
            <a:xfrm>
              <a:off x="922649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Rechteck 214">
              <a:extLst>
                <a:ext uri="{FF2B5EF4-FFF2-40B4-BE49-F238E27FC236}">
                  <a16:creationId xmlns:a16="http://schemas.microsoft.com/office/drawing/2014/main" id="{DC1EF220-B2F9-45D7-AA48-0CBDE034FEDD}"/>
                </a:ext>
              </a:extLst>
            </p:cNvPr>
            <p:cNvSpPr/>
            <p:nvPr/>
          </p:nvSpPr>
          <p:spPr>
            <a:xfrm>
              <a:off x="984856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Rechteck 215">
              <a:extLst>
                <a:ext uri="{FF2B5EF4-FFF2-40B4-BE49-F238E27FC236}">
                  <a16:creationId xmlns:a16="http://schemas.microsoft.com/office/drawing/2014/main" id="{404AE8FF-9E8A-40FB-996D-733D617BAF8D}"/>
                </a:ext>
              </a:extLst>
            </p:cNvPr>
            <p:cNvSpPr/>
            <p:nvPr/>
          </p:nvSpPr>
          <p:spPr>
            <a:xfrm>
              <a:off x="1047071" y="409313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Rechteck 216">
              <a:extLst>
                <a:ext uri="{FF2B5EF4-FFF2-40B4-BE49-F238E27FC236}">
                  <a16:creationId xmlns:a16="http://schemas.microsoft.com/office/drawing/2014/main" id="{346AE669-C657-49F1-9E2B-7130807B8F26}"/>
                </a:ext>
              </a:extLst>
            </p:cNvPr>
            <p:cNvSpPr/>
            <p:nvPr/>
          </p:nvSpPr>
          <p:spPr>
            <a:xfrm>
              <a:off x="984856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Rechteck 217">
              <a:extLst>
                <a:ext uri="{FF2B5EF4-FFF2-40B4-BE49-F238E27FC236}">
                  <a16:creationId xmlns:a16="http://schemas.microsoft.com/office/drawing/2014/main" id="{F0A6E502-8345-44CB-A954-2037B3EF33ED}"/>
                </a:ext>
              </a:extLst>
            </p:cNvPr>
            <p:cNvSpPr/>
            <p:nvPr/>
          </p:nvSpPr>
          <p:spPr>
            <a:xfrm>
              <a:off x="1047071" y="415534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Rechteck 218">
              <a:extLst>
                <a:ext uri="{FF2B5EF4-FFF2-40B4-BE49-F238E27FC236}">
                  <a16:creationId xmlns:a16="http://schemas.microsoft.com/office/drawing/2014/main" id="{0091124C-8EB0-4A0F-AD9F-7AB9F419CE4A}"/>
                </a:ext>
              </a:extLst>
            </p:cNvPr>
            <p:cNvSpPr/>
            <p:nvPr/>
          </p:nvSpPr>
          <p:spPr>
            <a:xfrm>
              <a:off x="984856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Rechteck 219">
              <a:extLst>
                <a:ext uri="{FF2B5EF4-FFF2-40B4-BE49-F238E27FC236}">
                  <a16:creationId xmlns:a16="http://schemas.microsoft.com/office/drawing/2014/main" id="{F825223C-F953-416E-BE76-620420154461}"/>
                </a:ext>
              </a:extLst>
            </p:cNvPr>
            <p:cNvSpPr/>
            <p:nvPr/>
          </p:nvSpPr>
          <p:spPr>
            <a:xfrm>
              <a:off x="1047071" y="421755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Rechteck 220">
              <a:extLst>
                <a:ext uri="{FF2B5EF4-FFF2-40B4-BE49-F238E27FC236}">
                  <a16:creationId xmlns:a16="http://schemas.microsoft.com/office/drawing/2014/main" id="{831244DA-1E74-4EB0-BC37-D2D7BD14A927}"/>
                </a:ext>
              </a:extLst>
            </p:cNvPr>
            <p:cNvSpPr/>
            <p:nvPr/>
          </p:nvSpPr>
          <p:spPr>
            <a:xfrm>
              <a:off x="984856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Rechteck 221">
              <a:extLst>
                <a:ext uri="{FF2B5EF4-FFF2-40B4-BE49-F238E27FC236}">
                  <a16:creationId xmlns:a16="http://schemas.microsoft.com/office/drawing/2014/main" id="{9A6261E9-7626-43C7-AAD1-5ACA2F4017F9}"/>
                </a:ext>
              </a:extLst>
            </p:cNvPr>
            <p:cNvSpPr/>
            <p:nvPr/>
          </p:nvSpPr>
          <p:spPr>
            <a:xfrm>
              <a:off x="1047071" y="427976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Rechteck 222">
              <a:extLst>
                <a:ext uri="{FF2B5EF4-FFF2-40B4-BE49-F238E27FC236}">
                  <a16:creationId xmlns:a16="http://schemas.microsoft.com/office/drawing/2014/main" id="{3DCBC3EA-D774-460B-9C79-5BA6CC22B39B}"/>
                </a:ext>
              </a:extLst>
            </p:cNvPr>
            <p:cNvSpPr/>
            <p:nvPr/>
          </p:nvSpPr>
          <p:spPr>
            <a:xfrm>
              <a:off x="1606856" y="28489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Rechteck 223">
              <a:extLst>
                <a:ext uri="{FF2B5EF4-FFF2-40B4-BE49-F238E27FC236}">
                  <a16:creationId xmlns:a16="http://schemas.microsoft.com/office/drawing/2014/main" id="{971D36A1-5F70-489A-81A3-AA2B4C39F6EF}"/>
                </a:ext>
              </a:extLst>
            </p:cNvPr>
            <p:cNvSpPr/>
            <p:nvPr/>
          </p:nvSpPr>
          <p:spPr>
            <a:xfrm>
              <a:off x="1606856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Rechteck 224">
              <a:extLst>
                <a:ext uri="{FF2B5EF4-FFF2-40B4-BE49-F238E27FC236}">
                  <a16:creationId xmlns:a16="http://schemas.microsoft.com/office/drawing/2014/main" id="{03181773-3449-4992-A0E4-47B85E2C4D08}"/>
                </a:ext>
              </a:extLst>
            </p:cNvPr>
            <p:cNvSpPr/>
            <p:nvPr/>
          </p:nvSpPr>
          <p:spPr>
            <a:xfrm>
              <a:off x="1669072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Rechteck 225">
              <a:extLst>
                <a:ext uri="{FF2B5EF4-FFF2-40B4-BE49-F238E27FC236}">
                  <a16:creationId xmlns:a16="http://schemas.microsoft.com/office/drawing/2014/main" id="{253C695C-3E33-43AE-A88C-460F38E0EF94}"/>
                </a:ext>
              </a:extLst>
            </p:cNvPr>
            <p:cNvSpPr/>
            <p:nvPr/>
          </p:nvSpPr>
          <p:spPr>
            <a:xfrm>
              <a:off x="1606856" y="29733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Rechteck 226">
              <a:extLst>
                <a:ext uri="{FF2B5EF4-FFF2-40B4-BE49-F238E27FC236}">
                  <a16:creationId xmlns:a16="http://schemas.microsoft.com/office/drawing/2014/main" id="{ED5E6CAB-4430-4259-8F35-2AF27F8754CF}"/>
                </a:ext>
              </a:extLst>
            </p:cNvPr>
            <p:cNvSpPr/>
            <p:nvPr/>
          </p:nvSpPr>
          <p:spPr>
            <a:xfrm>
              <a:off x="1606856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Rechteck 227">
              <a:extLst>
                <a:ext uri="{FF2B5EF4-FFF2-40B4-BE49-F238E27FC236}">
                  <a16:creationId xmlns:a16="http://schemas.microsoft.com/office/drawing/2014/main" id="{D1DA5776-27D2-4DDD-B7B7-209D568AFB51}"/>
                </a:ext>
              </a:extLst>
            </p:cNvPr>
            <p:cNvSpPr/>
            <p:nvPr/>
          </p:nvSpPr>
          <p:spPr>
            <a:xfrm>
              <a:off x="1669072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Rechteck 228">
              <a:extLst>
                <a:ext uri="{FF2B5EF4-FFF2-40B4-BE49-F238E27FC236}">
                  <a16:creationId xmlns:a16="http://schemas.microsoft.com/office/drawing/2014/main" id="{A25D3F65-FC98-47D8-886A-2070CA3B8061}"/>
                </a:ext>
              </a:extLst>
            </p:cNvPr>
            <p:cNvSpPr/>
            <p:nvPr/>
          </p:nvSpPr>
          <p:spPr>
            <a:xfrm>
              <a:off x="1731280" y="28489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Rechteck 229">
              <a:extLst>
                <a:ext uri="{FF2B5EF4-FFF2-40B4-BE49-F238E27FC236}">
                  <a16:creationId xmlns:a16="http://schemas.microsoft.com/office/drawing/2014/main" id="{D5781663-F242-4527-BD8D-86F12A001CD1}"/>
                </a:ext>
              </a:extLst>
            </p:cNvPr>
            <p:cNvSpPr/>
            <p:nvPr/>
          </p:nvSpPr>
          <p:spPr>
            <a:xfrm>
              <a:off x="1731280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Rechteck 230">
              <a:extLst>
                <a:ext uri="{FF2B5EF4-FFF2-40B4-BE49-F238E27FC236}">
                  <a16:creationId xmlns:a16="http://schemas.microsoft.com/office/drawing/2014/main" id="{AA925B2B-DA5C-49B0-A448-1F1520BE693C}"/>
                </a:ext>
              </a:extLst>
            </p:cNvPr>
            <p:cNvSpPr/>
            <p:nvPr/>
          </p:nvSpPr>
          <p:spPr>
            <a:xfrm>
              <a:off x="1793494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Rechteck 231">
              <a:extLst>
                <a:ext uri="{FF2B5EF4-FFF2-40B4-BE49-F238E27FC236}">
                  <a16:creationId xmlns:a16="http://schemas.microsoft.com/office/drawing/2014/main" id="{CED8FB68-1AB1-4341-965B-BABA4D17E2ED}"/>
                </a:ext>
              </a:extLst>
            </p:cNvPr>
            <p:cNvSpPr/>
            <p:nvPr/>
          </p:nvSpPr>
          <p:spPr>
            <a:xfrm>
              <a:off x="1731280" y="29733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Rechteck 232">
              <a:extLst>
                <a:ext uri="{FF2B5EF4-FFF2-40B4-BE49-F238E27FC236}">
                  <a16:creationId xmlns:a16="http://schemas.microsoft.com/office/drawing/2014/main" id="{F8EFD414-16FE-4D7B-AC23-777613206CE8}"/>
                </a:ext>
              </a:extLst>
            </p:cNvPr>
            <p:cNvSpPr/>
            <p:nvPr/>
          </p:nvSpPr>
          <p:spPr>
            <a:xfrm>
              <a:off x="1731280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Rechteck 233">
              <a:extLst>
                <a:ext uri="{FF2B5EF4-FFF2-40B4-BE49-F238E27FC236}">
                  <a16:creationId xmlns:a16="http://schemas.microsoft.com/office/drawing/2014/main" id="{5B8F87B5-6C73-43E5-8FDA-1CC9F69FF43C}"/>
                </a:ext>
              </a:extLst>
            </p:cNvPr>
            <p:cNvSpPr/>
            <p:nvPr/>
          </p:nvSpPr>
          <p:spPr>
            <a:xfrm>
              <a:off x="1793494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Rechteck 234">
              <a:extLst>
                <a:ext uri="{FF2B5EF4-FFF2-40B4-BE49-F238E27FC236}">
                  <a16:creationId xmlns:a16="http://schemas.microsoft.com/office/drawing/2014/main" id="{3803AD28-1C31-4B1A-B3DB-382681E49F80}"/>
                </a:ext>
              </a:extLst>
            </p:cNvPr>
            <p:cNvSpPr/>
            <p:nvPr/>
          </p:nvSpPr>
          <p:spPr>
            <a:xfrm>
              <a:off x="1855716" y="28489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Rechteck 235">
              <a:extLst>
                <a:ext uri="{FF2B5EF4-FFF2-40B4-BE49-F238E27FC236}">
                  <a16:creationId xmlns:a16="http://schemas.microsoft.com/office/drawing/2014/main" id="{866C36B9-3D88-4A05-B05C-B76B42C02E00}"/>
                </a:ext>
              </a:extLst>
            </p:cNvPr>
            <p:cNvSpPr/>
            <p:nvPr/>
          </p:nvSpPr>
          <p:spPr>
            <a:xfrm>
              <a:off x="1855716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Rechteck 236">
              <a:extLst>
                <a:ext uri="{FF2B5EF4-FFF2-40B4-BE49-F238E27FC236}">
                  <a16:creationId xmlns:a16="http://schemas.microsoft.com/office/drawing/2014/main" id="{DA52B788-BBE6-4A52-AE16-5B6A35437396}"/>
                </a:ext>
              </a:extLst>
            </p:cNvPr>
            <p:cNvSpPr/>
            <p:nvPr/>
          </p:nvSpPr>
          <p:spPr>
            <a:xfrm>
              <a:off x="1917931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Rechteck 237">
              <a:extLst>
                <a:ext uri="{FF2B5EF4-FFF2-40B4-BE49-F238E27FC236}">
                  <a16:creationId xmlns:a16="http://schemas.microsoft.com/office/drawing/2014/main" id="{2277C6C4-9BC6-4688-A899-F9FC6D7162EC}"/>
                </a:ext>
              </a:extLst>
            </p:cNvPr>
            <p:cNvSpPr/>
            <p:nvPr/>
          </p:nvSpPr>
          <p:spPr>
            <a:xfrm>
              <a:off x="1855716" y="29733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Rechteck 238">
              <a:extLst>
                <a:ext uri="{FF2B5EF4-FFF2-40B4-BE49-F238E27FC236}">
                  <a16:creationId xmlns:a16="http://schemas.microsoft.com/office/drawing/2014/main" id="{D14192DE-B61B-4DA0-9D1B-6AAB44CBFA9C}"/>
                </a:ext>
              </a:extLst>
            </p:cNvPr>
            <p:cNvSpPr/>
            <p:nvPr/>
          </p:nvSpPr>
          <p:spPr>
            <a:xfrm>
              <a:off x="1855716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Rechteck 239">
              <a:extLst>
                <a:ext uri="{FF2B5EF4-FFF2-40B4-BE49-F238E27FC236}">
                  <a16:creationId xmlns:a16="http://schemas.microsoft.com/office/drawing/2014/main" id="{9EA1456D-B76A-4DC6-9A23-32D37F4D2B16}"/>
                </a:ext>
              </a:extLst>
            </p:cNvPr>
            <p:cNvSpPr/>
            <p:nvPr/>
          </p:nvSpPr>
          <p:spPr>
            <a:xfrm>
              <a:off x="1917931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Rechteck 240">
              <a:extLst>
                <a:ext uri="{FF2B5EF4-FFF2-40B4-BE49-F238E27FC236}">
                  <a16:creationId xmlns:a16="http://schemas.microsoft.com/office/drawing/2014/main" id="{B9ECDF3F-E639-459C-8514-684EF8217C02}"/>
                </a:ext>
              </a:extLst>
            </p:cNvPr>
            <p:cNvSpPr/>
            <p:nvPr/>
          </p:nvSpPr>
          <p:spPr>
            <a:xfrm>
              <a:off x="1980139" y="28489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Rechteck 241">
              <a:extLst>
                <a:ext uri="{FF2B5EF4-FFF2-40B4-BE49-F238E27FC236}">
                  <a16:creationId xmlns:a16="http://schemas.microsoft.com/office/drawing/2014/main" id="{99BC9C05-3EE2-4F97-B62C-093016C932D7}"/>
                </a:ext>
              </a:extLst>
            </p:cNvPr>
            <p:cNvSpPr/>
            <p:nvPr/>
          </p:nvSpPr>
          <p:spPr>
            <a:xfrm>
              <a:off x="1980139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Rechteck 242">
              <a:extLst>
                <a:ext uri="{FF2B5EF4-FFF2-40B4-BE49-F238E27FC236}">
                  <a16:creationId xmlns:a16="http://schemas.microsoft.com/office/drawing/2014/main" id="{8F49FE95-02BB-4E5E-ABC1-DE19390E0ABD}"/>
                </a:ext>
              </a:extLst>
            </p:cNvPr>
            <p:cNvSpPr/>
            <p:nvPr/>
          </p:nvSpPr>
          <p:spPr>
            <a:xfrm>
              <a:off x="2042354" y="29111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Rechteck 243">
              <a:extLst>
                <a:ext uri="{FF2B5EF4-FFF2-40B4-BE49-F238E27FC236}">
                  <a16:creationId xmlns:a16="http://schemas.microsoft.com/office/drawing/2014/main" id="{1D274B06-9A4B-49F5-B407-5D856116BD62}"/>
                </a:ext>
              </a:extLst>
            </p:cNvPr>
            <p:cNvSpPr/>
            <p:nvPr/>
          </p:nvSpPr>
          <p:spPr>
            <a:xfrm>
              <a:off x="1980139" y="29733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Rechteck 244">
              <a:extLst>
                <a:ext uri="{FF2B5EF4-FFF2-40B4-BE49-F238E27FC236}">
                  <a16:creationId xmlns:a16="http://schemas.microsoft.com/office/drawing/2014/main" id="{0BA58E47-3099-424D-89A3-1DB047AD01F7}"/>
                </a:ext>
              </a:extLst>
            </p:cNvPr>
            <p:cNvSpPr/>
            <p:nvPr/>
          </p:nvSpPr>
          <p:spPr>
            <a:xfrm>
              <a:off x="1980139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Rechteck 245">
              <a:extLst>
                <a:ext uri="{FF2B5EF4-FFF2-40B4-BE49-F238E27FC236}">
                  <a16:creationId xmlns:a16="http://schemas.microsoft.com/office/drawing/2014/main" id="{68AE75BE-CDD1-4311-8703-4060F0618B60}"/>
                </a:ext>
              </a:extLst>
            </p:cNvPr>
            <p:cNvSpPr/>
            <p:nvPr/>
          </p:nvSpPr>
          <p:spPr>
            <a:xfrm>
              <a:off x="2042354" y="303560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Rechteck 246">
              <a:extLst>
                <a:ext uri="{FF2B5EF4-FFF2-40B4-BE49-F238E27FC236}">
                  <a16:creationId xmlns:a16="http://schemas.microsoft.com/office/drawing/2014/main" id="{17D76861-36C4-4982-AF8D-FA08ABB3C50A}"/>
                </a:ext>
              </a:extLst>
            </p:cNvPr>
            <p:cNvSpPr/>
            <p:nvPr/>
          </p:nvSpPr>
          <p:spPr>
            <a:xfrm>
              <a:off x="1606856" y="309781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Rechteck 247">
              <a:extLst>
                <a:ext uri="{FF2B5EF4-FFF2-40B4-BE49-F238E27FC236}">
                  <a16:creationId xmlns:a16="http://schemas.microsoft.com/office/drawing/2014/main" id="{3DAEF47B-4FBA-422F-A918-37BFD6FB53C0}"/>
                </a:ext>
              </a:extLst>
            </p:cNvPr>
            <p:cNvSpPr/>
            <p:nvPr/>
          </p:nvSpPr>
          <p:spPr>
            <a:xfrm>
              <a:off x="1606856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Rechteck 248">
              <a:extLst>
                <a:ext uri="{FF2B5EF4-FFF2-40B4-BE49-F238E27FC236}">
                  <a16:creationId xmlns:a16="http://schemas.microsoft.com/office/drawing/2014/main" id="{FA55D17A-106A-461A-ADCA-1F78E50AAFD6}"/>
                </a:ext>
              </a:extLst>
            </p:cNvPr>
            <p:cNvSpPr/>
            <p:nvPr/>
          </p:nvSpPr>
          <p:spPr>
            <a:xfrm>
              <a:off x="1669072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Rechteck 249">
              <a:extLst>
                <a:ext uri="{FF2B5EF4-FFF2-40B4-BE49-F238E27FC236}">
                  <a16:creationId xmlns:a16="http://schemas.microsoft.com/office/drawing/2014/main" id="{2EAA69B6-1123-48A1-B352-63D63FCA9403}"/>
                </a:ext>
              </a:extLst>
            </p:cNvPr>
            <p:cNvSpPr/>
            <p:nvPr/>
          </p:nvSpPr>
          <p:spPr>
            <a:xfrm>
              <a:off x="1606856" y="322222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Rechteck 250">
              <a:extLst>
                <a:ext uri="{FF2B5EF4-FFF2-40B4-BE49-F238E27FC236}">
                  <a16:creationId xmlns:a16="http://schemas.microsoft.com/office/drawing/2014/main" id="{C98C28D9-D12E-41A2-B189-958D9DF9BEF2}"/>
                </a:ext>
              </a:extLst>
            </p:cNvPr>
            <p:cNvSpPr/>
            <p:nvPr/>
          </p:nvSpPr>
          <p:spPr>
            <a:xfrm>
              <a:off x="1606856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Rechteck 251">
              <a:extLst>
                <a:ext uri="{FF2B5EF4-FFF2-40B4-BE49-F238E27FC236}">
                  <a16:creationId xmlns:a16="http://schemas.microsoft.com/office/drawing/2014/main" id="{839EE12A-6C1C-4BC7-85F5-AFA0DE8DCE86}"/>
                </a:ext>
              </a:extLst>
            </p:cNvPr>
            <p:cNvSpPr/>
            <p:nvPr/>
          </p:nvSpPr>
          <p:spPr>
            <a:xfrm>
              <a:off x="1669072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Rechteck 252">
              <a:extLst>
                <a:ext uri="{FF2B5EF4-FFF2-40B4-BE49-F238E27FC236}">
                  <a16:creationId xmlns:a16="http://schemas.microsoft.com/office/drawing/2014/main" id="{471DBF4B-8258-41D2-866C-4B2B01C007C7}"/>
                </a:ext>
              </a:extLst>
            </p:cNvPr>
            <p:cNvSpPr/>
            <p:nvPr/>
          </p:nvSpPr>
          <p:spPr>
            <a:xfrm>
              <a:off x="1731280" y="309781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Rechteck 253">
              <a:extLst>
                <a:ext uri="{FF2B5EF4-FFF2-40B4-BE49-F238E27FC236}">
                  <a16:creationId xmlns:a16="http://schemas.microsoft.com/office/drawing/2014/main" id="{8F3D65DB-2135-4EB1-A0C0-26971E4AEF42}"/>
                </a:ext>
              </a:extLst>
            </p:cNvPr>
            <p:cNvSpPr/>
            <p:nvPr/>
          </p:nvSpPr>
          <p:spPr>
            <a:xfrm>
              <a:off x="1731280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Rechteck 254">
              <a:extLst>
                <a:ext uri="{FF2B5EF4-FFF2-40B4-BE49-F238E27FC236}">
                  <a16:creationId xmlns:a16="http://schemas.microsoft.com/office/drawing/2014/main" id="{51E2C677-8B24-454A-9917-471FD7437808}"/>
                </a:ext>
              </a:extLst>
            </p:cNvPr>
            <p:cNvSpPr/>
            <p:nvPr/>
          </p:nvSpPr>
          <p:spPr>
            <a:xfrm>
              <a:off x="1793494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Rechteck 255">
              <a:extLst>
                <a:ext uri="{FF2B5EF4-FFF2-40B4-BE49-F238E27FC236}">
                  <a16:creationId xmlns:a16="http://schemas.microsoft.com/office/drawing/2014/main" id="{4AB6E17F-16FE-4F76-9A89-1F10D1397566}"/>
                </a:ext>
              </a:extLst>
            </p:cNvPr>
            <p:cNvSpPr/>
            <p:nvPr/>
          </p:nvSpPr>
          <p:spPr>
            <a:xfrm>
              <a:off x="1731280" y="322222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Rechteck 256">
              <a:extLst>
                <a:ext uri="{FF2B5EF4-FFF2-40B4-BE49-F238E27FC236}">
                  <a16:creationId xmlns:a16="http://schemas.microsoft.com/office/drawing/2014/main" id="{243B8AAE-569B-40F1-B8CA-482500A16627}"/>
                </a:ext>
              </a:extLst>
            </p:cNvPr>
            <p:cNvSpPr/>
            <p:nvPr/>
          </p:nvSpPr>
          <p:spPr>
            <a:xfrm>
              <a:off x="1731280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Rechteck 257">
              <a:extLst>
                <a:ext uri="{FF2B5EF4-FFF2-40B4-BE49-F238E27FC236}">
                  <a16:creationId xmlns:a16="http://schemas.microsoft.com/office/drawing/2014/main" id="{DD8A91CC-696E-4889-9A66-92BBC52402C9}"/>
                </a:ext>
              </a:extLst>
            </p:cNvPr>
            <p:cNvSpPr/>
            <p:nvPr/>
          </p:nvSpPr>
          <p:spPr>
            <a:xfrm>
              <a:off x="1793494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Rechteck 258">
              <a:extLst>
                <a:ext uri="{FF2B5EF4-FFF2-40B4-BE49-F238E27FC236}">
                  <a16:creationId xmlns:a16="http://schemas.microsoft.com/office/drawing/2014/main" id="{D0393151-1928-4686-84E0-F5EBED8C1C06}"/>
                </a:ext>
              </a:extLst>
            </p:cNvPr>
            <p:cNvSpPr/>
            <p:nvPr/>
          </p:nvSpPr>
          <p:spPr>
            <a:xfrm>
              <a:off x="1855716" y="309781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Rechteck 259">
              <a:extLst>
                <a:ext uri="{FF2B5EF4-FFF2-40B4-BE49-F238E27FC236}">
                  <a16:creationId xmlns:a16="http://schemas.microsoft.com/office/drawing/2014/main" id="{99F27300-C51E-46D7-B201-6926A3B6B4BE}"/>
                </a:ext>
              </a:extLst>
            </p:cNvPr>
            <p:cNvSpPr/>
            <p:nvPr/>
          </p:nvSpPr>
          <p:spPr>
            <a:xfrm>
              <a:off x="1855716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Rechteck 260">
              <a:extLst>
                <a:ext uri="{FF2B5EF4-FFF2-40B4-BE49-F238E27FC236}">
                  <a16:creationId xmlns:a16="http://schemas.microsoft.com/office/drawing/2014/main" id="{9EE62D29-1941-4A5B-87A3-185EBE4DAB17}"/>
                </a:ext>
              </a:extLst>
            </p:cNvPr>
            <p:cNvSpPr/>
            <p:nvPr/>
          </p:nvSpPr>
          <p:spPr>
            <a:xfrm>
              <a:off x="1917931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Rechteck 261">
              <a:extLst>
                <a:ext uri="{FF2B5EF4-FFF2-40B4-BE49-F238E27FC236}">
                  <a16:creationId xmlns:a16="http://schemas.microsoft.com/office/drawing/2014/main" id="{344409E5-C859-4032-94D9-AA867E239FFC}"/>
                </a:ext>
              </a:extLst>
            </p:cNvPr>
            <p:cNvSpPr/>
            <p:nvPr/>
          </p:nvSpPr>
          <p:spPr>
            <a:xfrm>
              <a:off x="1855716" y="322222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Rechteck 262">
              <a:extLst>
                <a:ext uri="{FF2B5EF4-FFF2-40B4-BE49-F238E27FC236}">
                  <a16:creationId xmlns:a16="http://schemas.microsoft.com/office/drawing/2014/main" id="{6D9F31B4-C2E7-4225-A63D-EDA3EC2D123E}"/>
                </a:ext>
              </a:extLst>
            </p:cNvPr>
            <p:cNvSpPr/>
            <p:nvPr/>
          </p:nvSpPr>
          <p:spPr>
            <a:xfrm>
              <a:off x="1855716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Rechteck 263">
              <a:extLst>
                <a:ext uri="{FF2B5EF4-FFF2-40B4-BE49-F238E27FC236}">
                  <a16:creationId xmlns:a16="http://schemas.microsoft.com/office/drawing/2014/main" id="{90A72823-CCF7-4506-AEFD-E14A5B2C2B23}"/>
                </a:ext>
              </a:extLst>
            </p:cNvPr>
            <p:cNvSpPr/>
            <p:nvPr/>
          </p:nvSpPr>
          <p:spPr>
            <a:xfrm>
              <a:off x="1917931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Rechteck 264">
              <a:extLst>
                <a:ext uri="{FF2B5EF4-FFF2-40B4-BE49-F238E27FC236}">
                  <a16:creationId xmlns:a16="http://schemas.microsoft.com/office/drawing/2014/main" id="{F4693D3D-D8EE-4292-B213-4E706E0E8501}"/>
                </a:ext>
              </a:extLst>
            </p:cNvPr>
            <p:cNvSpPr/>
            <p:nvPr/>
          </p:nvSpPr>
          <p:spPr>
            <a:xfrm>
              <a:off x="1980139" y="309781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Rechteck 265">
              <a:extLst>
                <a:ext uri="{FF2B5EF4-FFF2-40B4-BE49-F238E27FC236}">
                  <a16:creationId xmlns:a16="http://schemas.microsoft.com/office/drawing/2014/main" id="{5B6CB17D-413D-41D4-8133-A987B2622914}"/>
                </a:ext>
              </a:extLst>
            </p:cNvPr>
            <p:cNvSpPr/>
            <p:nvPr/>
          </p:nvSpPr>
          <p:spPr>
            <a:xfrm>
              <a:off x="1980139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Rechteck 266">
              <a:extLst>
                <a:ext uri="{FF2B5EF4-FFF2-40B4-BE49-F238E27FC236}">
                  <a16:creationId xmlns:a16="http://schemas.microsoft.com/office/drawing/2014/main" id="{7721BC96-076A-4B4D-88FF-1C3FA6058205}"/>
                </a:ext>
              </a:extLst>
            </p:cNvPr>
            <p:cNvSpPr/>
            <p:nvPr/>
          </p:nvSpPr>
          <p:spPr>
            <a:xfrm>
              <a:off x="2042354" y="316001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Rechteck 267">
              <a:extLst>
                <a:ext uri="{FF2B5EF4-FFF2-40B4-BE49-F238E27FC236}">
                  <a16:creationId xmlns:a16="http://schemas.microsoft.com/office/drawing/2014/main" id="{35283AC1-860E-4D5D-B9D3-9E528242E2E4}"/>
                </a:ext>
              </a:extLst>
            </p:cNvPr>
            <p:cNvSpPr/>
            <p:nvPr/>
          </p:nvSpPr>
          <p:spPr>
            <a:xfrm>
              <a:off x="1980139" y="322222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Rechteck 268">
              <a:extLst>
                <a:ext uri="{FF2B5EF4-FFF2-40B4-BE49-F238E27FC236}">
                  <a16:creationId xmlns:a16="http://schemas.microsoft.com/office/drawing/2014/main" id="{69805786-458C-4951-ABA3-C5CA86F7DB32}"/>
                </a:ext>
              </a:extLst>
            </p:cNvPr>
            <p:cNvSpPr/>
            <p:nvPr/>
          </p:nvSpPr>
          <p:spPr>
            <a:xfrm>
              <a:off x="1980139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Rechteck 269">
              <a:extLst>
                <a:ext uri="{FF2B5EF4-FFF2-40B4-BE49-F238E27FC236}">
                  <a16:creationId xmlns:a16="http://schemas.microsoft.com/office/drawing/2014/main" id="{D0103FA1-FCC4-43C1-8719-EBCD9827DC6F}"/>
                </a:ext>
              </a:extLst>
            </p:cNvPr>
            <p:cNvSpPr/>
            <p:nvPr/>
          </p:nvSpPr>
          <p:spPr>
            <a:xfrm>
              <a:off x="2042354" y="328443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Rechteck 270">
              <a:extLst>
                <a:ext uri="{FF2B5EF4-FFF2-40B4-BE49-F238E27FC236}">
                  <a16:creationId xmlns:a16="http://schemas.microsoft.com/office/drawing/2014/main" id="{931025D5-3485-4B7F-8D18-4DBD760ABFF8}"/>
                </a:ext>
              </a:extLst>
            </p:cNvPr>
            <p:cNvSpPr/>
            <p:nvPr/>
          </p:nvSpPr>
          <p:spPr>
            <a:xfrm>
              <a:off x="1109272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Rechteck 271">
              <a:extLst>
                <a:ext uri="{FF2B5EF4-FFF2-40B4-BE49-F238E27FC236}">
                  <a16:creationId xmlns:a16="http://schemas.microsoft.com/office/drawing/2014/main" id="{F24CE4EA-ABCF-4F75-A485-3B775434E95C}"/>
                </a:ext>
              </a:extLst>
            </p:cNvPr>
            <p:cNvSpPr/>
            <p:nvPr/>
          </p:nvSpPr>
          <p:spPr>
            <a:xfrm>
              <a:off x="1171487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Rechteck 272">
              <a:extLst>
                <a:ext uri="{FF2B5EF4-FFF2-40B4-BE49-F238E27FC236}">
                  <a16:creationId xmlns:a16="http://schemas.microsoft.com/office/drawing/2014/main" id="{518AC7AD-6903-4D36-9465-BF79F800E0CF}"/>
                </a:ext>
              </a:extLst>
            </p:cNvPr>
            <p:cNvSpPr/>
            <p:nvPr/>
          </p:nvSpPr>
          <p:spPr>
            <a:xfrm>
              <a:off x="1109272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Rechteck 273">
              <a:extLst>
                <a:ext uri="{FF2B5EF4-FFF2-40B4-BE49-F238E27FC236}">
                  <a16:creationId xmlns:a16="http://schemas.microsoft.com/office/drawing/2014/main" id="{52637A45-2623-461C-B8B2-E8FB7E362A1A}"/>
                </a:ext>
              </a:extLst>
            </p:cNvPr>
            <p:cNvSpPr/>
            <p:nvPr/>
          </p:nvSpPr>
          <p:spPr>
            <a:xfrm>
              <a:off x="1171487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Rechteck 274">
              <a:extLst>
                <a:ext uri="{FF2B5EF4-FFF2-40B4-BE49-F238E27FC236}">
                  <a16:creationId xmlns:a16="http://schemas.microsoft.com/office/drawing/2014/main" id="{3DC53C63-2AEA-43DB-8B43-A5ABE844DC13}"/>
                </a:ext>
              </a:extLst>
            </p:cNvPr>
            <p:cNvSpPr/>
            <p:nvPr/>
          </p:nvSpPr>
          <p:spPr>
            <a:xfrm>
              <a:off x="1109272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Rechteck 275">
              <a:extLst>
                <a:ext uri="{FF2B5EF4-FFF2-40B4-BE49-F238E27FC236}">
                  <a16:creationId xmlns:a16="http://schemas.microsoft.com/office/drawing/2014/main" id="{6EDCF646-4C55-4D1B-A9F9-0C416C4C71D1}"/>
                </a:ext>
              </a:extLst>
            </p:cNvPr>
            <p:cNvSpPr/>
            <p:nvPr/>
          </p:nvSpPr>
          <p:spPr>
            <a:xfrm>
              <a:off x="1171487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Rechteck 276">
              <a:extLst>
                <a:ext uri="{FF2B5EF4-FFF2-40B4-BE49-F238E27FC236}">
                  <a16:creationId xmlns:a16="http://schemas.microsoft.com/office/drawing/2014/main" id="{3119D508-7B6E-4F33-B9D8-B9B481106097}"/>
                </a:ext>
              </a:extLst>
            </p:cNvPr>
            <p:cNvSpPr/>
            <p:nvPr/>
          </p:nvSpPr>
          <p:spPr>
            <a:xfrm>
              <a:off x="1109272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Rechteck 277">
              <a:extLst>
                <a:ext uri="{FF2B5EF4-FFF2-40B4-BE49-F238E27FC236}">
                  <a16:creationId xmlns:a16="http://schemas.microsoft.com/office/drawing/2014/main" id="{2BEE0668-CEE1-4A96-A790-02837AB49505}"/>
                </a:ext>
              </a:extLst>
            </p:cNvPr>
            <p:cNvSpPr/>
            <p:nvPr/>
          </p:nvSpPr>
          <p:spPr>
            <a:xfrm>
              <a:off x="1171487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Rechteck 278">
              <a:extLst>
                <a:ext uri="{FF2B5EF4-FFF2-40B4-BE49-F238E27FC236}">
                  <a16:creationId xmlns:a16="http://schemas.microsoft.com/office/drawing/2014/main" id="{14526280-D935-41F3-BC91-71627C6CCFC2}"/>
                </a:ext>
              </a:extLst>
            </p:cNvPr>
            <p:cNvSpPr/>
            <p:nvPr/>
          </p:nvSpPr>
          <p:spPr>
            <a:xfrm>
              <a:off x="1233696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Rechteck 279">
              <a:extLst>
                <a:ext uri="{FF2B5EF4-FFF2-40B4-BE49-F238E27FC236}">
                  <a16:creationId xmlns:a16="http://schemas.microsoft.com/office/drawing/2014/main" id="{614C9960-A322-41BC-990E-D6393892B810}"/>
                </a:ext>
              </a:extLst>
            </p:cNvPr>
            <p:cNvSpPr/>
            <p:nvPr/>
          </p:nvSpPr>
          <p:spPr>
            <a:xfrm>
              <a:off x="1295910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Rechteck 280">
              <a:extLst>
                <a:ext uri="{FF2B5EF4-FFF2-40B4-BE49-F238E27FC236}">
                  <a16:creationId xmlns:a16="http://schemas.microsoft.com/office/drawing/2014/main" id="{93D8F62D-0874-4EB3-A709-E4B232418B8B}"/>
                </a:ext>
              </a:extLst>
            </p:cNvPr>
            <p:cNvSpPr/>
            <p:nvPr/>
          </p:nvSpPr>
          <p:spPr>
            <a:xfrm>
              <a:off x="1233696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Rechteck 281">
              <a:extLst>
                <a:ext uri="{FF2B5EF4-FFF2-40B4-BE49-F238E27FC236}">
                  <a16:creationId xmlns:a16="http://schemas.microsoft.com/office/drawing/2014/main" id="{490307A9-C3F4-492E-8D45-C522557A98C0}"/>
                </a:ext>
              </a:extLst>
            </p:cNvPr>
            <p:cNvSpPr/>
            <p:nvPr/>
          </p:nvSpPr>
          <p:spPr>
            <a:xfrm>
              <a:off x="1295910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Rechteck 282">
              <a:extLst>
                <a:ext uri="{FF2B5EF4-FFF2-40B4-BE49-F238E27FC236}">
                  <a16:creationId xmlns:a16="http://schemas.microsoft.com/office/drawing/2014/main" id="{81A15378-92A8-4F77-81BC-C6A3F85DEBF5}"/>
                </a:ext>
              </a:extLst>
            </p:cNvPr>
            <p:cNvSpPr/>
            <p:nvPr/>
          </p:nvSpPr>
          <p:spPr>
            <a:xfrm>
              <a:off x="1233696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Rechteck 283">
              <a:extLst>
                <a:ext uri="{FF2B5EF4-FFF2-40B4-BE49-F238E27FC236}">
                  <a16:creationId xmlns:a16="http://schemas.microsoft.com/office/drawing/2014/main" id="{1336AB30-3828-4A85-9894-5B1F9CC35686}"/>
                </a:ext>
              </a:extLst>
            </p:cNvPr>
            <p:cNvSpPr/>
            <p:nvPr/>
          </p:nvSpPr>
          <p:spPr>
            <a:xfrm>
              <a:off x="1295910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Rechteck 284">
              <a:extLst>
                <a:ext uri="{FF2B5EF4-FFF2-40B4-BE49-F238E27FC236}">
                  <a16:creationId xmlns:a16="http://schemas.microsoft.com/office/drawing/2014/main" id="{B669BD4C-EE02-4D85-8ED4-4598CC3ACD2C}"/>
                </a:ext>
              </a:extLst>
            </p:cNvPr>
            <p:cNvSpPr/>
            <p:nvPr/>
          </p:nvSpPr>
          <p:spPr>
            <a:xfrm>
              <a:off x="1233696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Rechteck 285">
              <a:extLst>
                <a:ext uri="{FF2B5EF4-FFF2-40B4-BE49-F238E27FC236}">
                  <a16:creationId xmlns:a16="http://schemas.microsoft.com/office/drawing/2014/main" id="{0B940A39-0A15-4429-A1FA-C601A5D98F64}"/>
                </a:ext>
              </a:extLst>
            </p:cNvPr>
            <p:cNvSpPr/>
            <p:nvPr/>
          </p:nvSpPr>
          <p:spPr>
            <a:xfrm>
              <a:off x="1295910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Rechteck 286">
              <a:extLst>
                <a:ext uri="{FF2B5EF4-FFF2-40B4-BE49-F238E27FC236}">
                  <a16:creationId xmlns:a16="http://schemas.microsoft.com/office/drawing/2014/main" id="{B72E85C7-32E0-41C5-87BC-78D5E816D587}"/>
                </a:ext>
              </a:extLst>
            </p:cNvPr>
            <p:cNvSpPr/>
            <p:nvPr/>
          </p:nvSpPr>
          <p:spPr>
            <a:xfrm>
              <a:off x="1358132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Rechteck 287">
              <a:extLst>
                <a:ext uri="{FF2B5EF4-FFF2-40B4-BE49-F238E27FC236}">
                  <a16:creationId xmlns:a16="http://schemas.microsoft.com/office/drawing/2014/main" id="{91F3E920-916F-4091-8DC3-B8445A0E9D3C}"/>
                </a:ext>
              </a:extLst>
            </p:cNvPr>
            <p:cNvSpPr/>
            <p:nvPr/>
          </p:nvSpPr>
          <p:spPr>
            <a:xfrm>
              <a:off x="1420347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Rechteck 288">
              <a:extLst>
                <a:ext uri="{FF2B5EF4-FFF2-40B4-BE49-F238E27FC236}">
                  <a16:creationId xmlns:a16="http://schemas.microsoft.com/office/drawing/2014/main" id="{7A5A01D3-D77A-4909-8F87-28B033B6665A}"/>
                </a:ext>
              </a:extLst>
            </p:cNvPr>
            <p:cNvSpPr/>
            <p:nvPr/>
          </p:nvSpPr>
          <p:spPr>
            <a:xfrm>
              <a:off x="1358132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Rechteck 289">
              <a:extLst>
                <a:ext uri="{FF2B5EF4-FFF2-40B4-BE49-F238E27FC236}">
                  <a16:creationId xmlns:a16="http://schemas.microsoft.com/office/drawing/2014/main" id="{746DFEA4-9BC1-4032-934B-7EEBB8080D6D}"/>
                </a:ext>
              </a:extLst>
            </p:cNvPr>
            <p:cNvSpPr/>
            <p:nvPr/>
          </p:nvSpPr>
          <p:spPr>
            <a:xfrm>
              <a:off x="1420347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Rechteck 290">
              <a:extLst>
                <a:ext uri="{FF2B5EF4-FFF2-40B4-BE49-F238E27FC236}">
                  <a16:creationId xmlns:a16="http://schemas.microsoft.com/office/drawing/2014/main" id="{C0159F08-DEE4-47EC-9DF2-D830A221FA21}"/>
                </a:ext>
              </a:extLst>
            </p:cNvPr>
            <p:cNvSpPr/>
            <p:nvPr/>
          </p:nvSpPr>
          <p:spPr>
            <a:xfrm>
              <a:off x="1358132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Rechteck 291">
              <a:extLst>
                <a:ext uri="{FF2B5EF4-FFF2-40B4-BE49-F238E27FC236}">
                  <a16:creationId xmlns:a16="http://schemas.microsoft.com/office/drawing/2014/main" id="{2DA42007-AFB8-4AE3-876A-F2618EBC2679}"/>
                </a:ext>
              </a:extLst>
            </p:cNvPr>
            <p:cNvSpPr/>
            <p:nvPr/>
          </p:nvSpPr>
          <p:spPr>
            <a:xfrm>
              <a:off x="1420347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Rechteck 292">
              <a:extLst>
                <a:ext uri="{FF2B5EF4-FFF2-40B4-BE49-F238E27FC236}">
                  <a16:creationId xmlns:a16="http://schemas.microsoft.com/office/drawing/2014/main" id="{B34F46E7-AD0E-467B-BC7F-06CF56194CCB}"/>
                </a:ext>
              </a:extLst>
            </p:cNvPr>
            <p:cNvSpPr/>
            <p:nvPr/>
          </p:nvSpPr>
          <p:spPr>
            <a:xfrm>
              <a:off x="1358132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Rechteck 293">
              <a:extLst>
                <a:ext uri="{FF2B5EF4-FFF2-40B4-BE49-F238E27FC236}">
                  <a16:creationId xmlns:a16="http://schemas.microsoft.com/office/drawing/2014/main" id="{D1CBFE0D-3732-425C-9474-5A6961EC7A38}"/>
                </a:ext>
              </a:extLst>
            </p:cNvPr>
            <p:cNvSpPr/>
            <p:nvPr/>
          </p:nvSpPr>
          <p:spPr>
            <a:xfrm>
              <a:off x="1420347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Rechteck 294">
              <a:extLst>
                <a:ext uri="{FF2B5EF4-FFF2-40B4-BE49-F238E27FC236}">
                  <a16:creationId xmlns:a16="http://schemas.microsoft.com/office/drawing/2014/main" id="{083EB0AD-886F-441B-ABAC-C1E637B21CA3}"/>
                </a:ext>
              </a:extLst>
            </p:cNvPr>
            <p:cNvSpPr/>
            <p:nvPr/>
          </p:nvSpPr>
          <p:spPr>
            <a:xfrm>
              <a:off x="1482554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Rechteck 295">
              <a:extLst>
                <a:ext uri="{FF2B5EF4-FFF2-40B4-BE49-F238E27FC236}">
                  <a16:creationId xmlns:a16="http://schemas.microsoft.com/office/drawing/2014/main" id="{470CC10E-2A07-49BC-BDEA-C97A4EAFBA2E}"/>
                </a:ext>
              </a:extLst>
            </p:cNvPr>
            <p:cNvSpPr/>
            <p:nvPr/>
          </p:nvSpPr>
          <p:spPr>
            <a:xfrm>
              <a:off x="1544770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Rechteck 296">
              <a:extLst>
                <a:ext uri="{FF2B5EF4-FFF2-40B4-BE49-F238E27FC236}">
                  <a16:creationId xmlns:a16="http://schemas.microsoft.com/office/drawing/2014/main" id="{A9FA22A4-D8D4-4DF0-A6DC-E687AE87F684}"/>
                </a:ext>
              </a:extLst>
            </p:cNvPr>
            <p:cNvSpPr/>
            <p:nvPr/>
          </p:nvSpPr>
          <p:spPr>
            <a:xfrm>
              <a:off x="1482554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Rechteck 297">
              <a:extLst>
                <a:ext uri="{FF2B5EF4-FFF2-40B4-BE49-F238E27FC236}">
                  <a16:creationId xmlns:a16="http://schemas.microsoft.com/office/drawing/2014/main" id="{536DA838-7D66-450B-8888-DC269CD74D92}"/>
                </a:ext>
              </a:extLst>
            </p:cNvPr>
            <p:cNvSpPr/>
            <p:nvPr/>
          </p:nvSpPr>
          <p:spPr>
            <a:xfrm>
              <a:off x="1544770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Rechteck 298">
              <a:extLst>
                <a:ext uri="{FF2B5EF4-FFF2-40B4-BE49-F238E27FC236}">
                  <a16:creationId xmlns:a16="http://schemas.microsoft.com/office/drawing/2014/main" id="{102C75D6-231D-4977-93EA-08BE93E5DFEC}"/>
                </a:ext>
              </a:extLst>
            </p:cNvPr>
            <p:cNvSpPr/>
            <p:nvPr/>
          </p:nvSpPr>
          <p:spPr>
            <a:xfrm>
              <a:off x="1482554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Rechteck 299">
              <a:extLst>
                <a:ext uri="{FF2B5EF4-FFF2-40B4-BE49-F238E27FC236}">
                  <a16:creationId xmlns:a16="http://schemas.microsoft.com/office/drawing/2014/main" id="{365CEDC7-B3C6-4E6B-8EB0-ED9D55B18B75}"/>
                </a:ext>
              </a:extLst>
            </p:cNvPr>
            <p:cNvSpPr/>
            <p:nvPr/>
          </p:nvSpPr>
          <p:spPr>
            <a:xfrm>
              <a:off x="1544770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Rechteck 300">
              <a:extLst>
                <a:ext uri="{FF2B5EF4-FFF2-40B4-BE49-F238E27FC236}">
                  <a16:creationId xmlns:a16="http://schemas.microsoft.com/office/drawing/2014/main" id="{11F246B9-BA78-4E1E-B20E-83B8AFC745A6}"/>
                </a:ext>
              </a:extLst>
            </p:cNvPr>
            <p:cNvSpPr/>
            <p:nvPr/>
          </p:nvSpPr>
          <p:spPr>
            <a:xfrm>
              <a:off x="1482554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Rechteck 301">
              <a:extLst>
                <a:ext uri="{FF2B5EF4-FFF2-40B4-BE49-F238E27FC236}">
                  <a16:creationId xmlns:a16="http://schemas.microsoft.com/office/drawing/2014/main" id="{77468D9B-1222-4FFC-831A-35283E0B46CF}"/>
                </a:ext>
              </a:extLst>
            </p:cNvPr>
            <p:cNvSpPr/>
            <p:nvPr/>
          </p:nvSpPr>
          <p:spPr>
            <a:xfrm>
              <a:off x="1544770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Rechteck 302">
              <a:extLst>
                <a:ext uri="{FF2B5EF4-FFF2-40B4-BE49-F238E27FC236}">
                  <a16:creationId xmlns:a16="http://schemas.microsoft.com/office/drawing/2014/main" id="{D5772CC0-4976-4A0B-BD2E-62BD2EECA6E1}"/>
                </a:ext>
              </a:extLst>
            </p:cNvPr>
            <p:cNvSpPr/>
            <p:nvPr/>
          </p:nvSpPr>
          <p:spPr>
            <a:xfrm>
              <a:off x="1109272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Rechteck 303">
              <a:extLst>
                <a:ext uri="{FF2B5EF4-FFF2-40B4-BE49-F238E27FC236}">
                  <a16:creationId xmlns:a16="http://schemas.microsoft.com/office/drawing/2014/main" id="{2CA75E05-78BA-4453-8181-7ADF47FDAA89}"/>
                </a:ext>
              </a:extLst>
            </p:cNvPr>
            <p:cNvSpPr/>
            <p:nvPr/>
          </p:nvSpPr>
          <p:spPr>
            <a:xfrm>
              <a:off x="1171487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Rechteck 304">
              <a:extLst>
                <a:ext uri="{FF2B5EF4-FFF2-40B4-BE49-F238E27FC236}">
                  <a16:creationId xmlns:a16="http://schemas.microsoft.com/office/drawing/2014/main" id="{A82F72C9-DF96-47B8-BB31-1395F27CB1F1}"/>
                </a:ext>
              </a:extLst>
            </p:cNvPr>
            <p:cNvSpPr/>
            <p:nvPr/>
          </p:nvSpPr>
          <p:spPr>
            <a:xfrm>
              <a:off x="1109272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Rechteck 305">
              <a:extLst>
                <a:ext uri="{FF2B5EF4-FFF2-40B4-BE49-F238E27FC236}">
                  <a16:creationId xmlns:a16="http://schemas.microsoft.com/office/drawing/2014/main" id="{9E12AA2B-287F-43A0-8320-33074DA54A96}"/>
                </a:ext>
              </a:extLst>
            </p:cNvPr>
            <p:cNvSpPr/>
            <p:nvPr/>
          </p:nvSpPr>
          <p:spPr>
            <a:xfrm>
              <a:off x="1171487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Rechteck 306">
              <a:extLst>
                <a:ext uri="{FF2B5EF4-FFF2-40B4-BE49-F238E27FC236}">
                  <a16:creationId xmlns:a16="http://schemas.microsoft.com/office/drawing/2014/main" id="{5026B0D7-99DF-4372-9626-8CBC8B6B05E5}"/>
                </a:ext>
              </a:extLst>
            </p:cNvPr>
            <p:cNvSpPr/>
            <p:nvPr/>
          </p:nvSpPr>
          <p:spPr>
            <a:xfrm>
              <a:off x="1109272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Rechteck 307">
              <a:extLst>
                <a:ext uri="{FF2B5EF4-FFF2-40B4-BE49-F238E27FC236}">
                  <a16:creationId xmlns:a16="http://schemas.microsoft.com/office/drawing/2014/main" id="{CF15DC0D-7945-4C24-BFFA-5AD8C2F87A8F}"/>
                </a:ext>
              </a:extLst>
            </p:cNvPr>
            <p:cNvSpPr/>
            <p:nvPr/>
          </p:nvSpPr>
          <p:spPr>
            <a:xfrm>
              <a:off x="1171487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Rechteck 308">
              <a:extLst>
                <a:ext uri="{FF2B5EF4-FFF2-40B4-BE49-F238E27FC236}">
                  <a16:creationId xmlns:a16="http://schemas.microsoft.com/office/drawing/2014/main" id="{B51B9120-ED16-4C5A-B5BA-59C28D033763}"/>
                </a:ext>
              </a:extLst>
            </p:cNvPr>
            <p:cNvSpPr/>
            <p:nvPr/>
          </p:nvSpPr>
          <p:spPr>
            <a:xfrm>
              <a:off x="1109272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Rechteck 309">
              <a:extLst>
                <a:ext uri="{FF2B5EF4-FFF2-40B4-BE49-F238E27FC236}">
                  <a16:creationId xmlns:a16="http://schemas.microsoft.com/office/drawing/2014/main" id="{D0072F55-9D0D-4A02-93C3-270C228846CE}"/>
                </a:ext>
              </a:extLst>
            </p:cNvPr>
            <p:cNvSpPr/>
            <p:nvPr/>
          </p:nvSpPr>
          <p:spPr>
            <a:xfrm>
              <a:off x="1171487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Rechteck 310">
              <a:extLst>
                <a:ext uri="{FF2B5EF4-FFF2-40B4-BE49-F238E27FC236}">
                  <a16:creationId xmlns:a16="http://schemas.microsoft.com/office/drawing/2014/main" id="{125F9D66-C56B-4DA5-A5EB-07390F679D79}"/>
                </a:ext>
              </a:extLst>
            </p:cNvPr>
            <p:cNvSpPr/>
            <p:nvPr/>
          </p:nvSpPr>
          <p:spPr>
            <a:xfrm>
              <a:off x="1233696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Rechteck 311">
              <a:extLst>
                <a:ext uri="{FF2B5EF4-FFF2-40B4-BE49-F238E27FC236}">
                  <a16:creationId xmlns:a16="http://schemas.microsoft.com/office/drawing/2014/main" id="{7EDD1BA9-DF3D-493A-80AA-4C4CDF074333}"/>
                </a:ext>
              </a:extLst>
            </p:cNvPr>
            <p:cNvSpPr/>
            <p:nvPr/>
          </p:nvSpPr>
          <p:spPr>
            <a:xfrm>
              <a:off x="1295910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Rechteck 312">
              <a:extLst>
                <a:ext uri="{FF2B5EF4-FFF2-40B4-BE49-F238E27FC236}">
                  <a16:creationId xmlns:a16="http://schemas.microsoft.com/office/drawing/2014/main" id="{F304ABA0-9430-45BF-9CF4-6B387B793F86}"/>
                </a:ext>
              </a:extLst>
            </p:cNvPr>
            <p:cNvSpPr/>
            <p:nvPr/>
          </p:nvSpPr>
          <p:spPr>
            <a:xfrm>
              <a:off x="1233696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Rechteck 313">
              <a:extLst>
                <a:ext uri="{FF2B5EF4-FFF2-40B4-BE49-F238E27FC236}">
                  <a16:creationId xmlns:a16="http://schemas.microsoft.com/office/drawing/2014/main" id="{C64DEEC1-6A9D-4F1D-AAE2-22BBD6362936}"/>
                </a:ext>
              </a:extLst>
            </p:cNvPr>
            <p:cNvSpPr/>
            <p:nvPr/>
          </p:nvSpPr>
          <p:spPr>
            <a:xfrm>
              <a:off x="1295910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Rechteck 314">
              <a:extLst>
                <a:ext uri="{FF2B5EF4-FFF2-40B4-BE49-F238E27FC236}">
                  <a16:creationId xmlns:a16="http://schemas.microsoft.com/office/drawing/2014/main" id="{0BD009BA-9FB6-4EDE-96EB-77BF6BBDE957}"/>
                </a:ext>
              </a:extLst>
            </p:cNvPr>
            <p:cNvSpPr/>
            <p:nvPr/>
          </p:nvSpPr>
          <p:spPr>
            <a:xfrm>
              <a:off x="1233696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Rechteck 315">
              <a:extLst>
                <a:ext uri="{FF2B5EF4-FFF2-40B4-BE49-F238E27FC236}">
                  <a16:creationId xmlns:a16="http://schemas.microsoft.com/office/drawing/2014/main" id="{929C65D9-DA5C-4789-B437-AFE199970138}"/>
                </a:ext>
              </a:extLst>
            </p:cNvPr>
            <p:cNvSpPr/>
            <p:nvPr/>
          </p:nvSpPr>
          <p:spPr>
            <a:xfrm>
              <a:off x="1295910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Rechteck 316">
              <a:extLst>
                <a:ext uri="{FF2B5EF4-FFF2-40B4-BE49-F238E27FC236}">
                  <a16:creationId xmlns:a16="http://schemas.microsoft.com/office/drawing/2014/main" id="{DBA446F7-BE55-4117-979F-4977F33A0BC6}"/>
                </a:ext>
              </a:extLst>
            </p:cNvPr>
            <p:cNvSpPr/>
            <p:nvPr/>
          </p:nvSpPr>
          <p:spPr>
            <a:xfrm>
              <a:off x="1233696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Rechteck 317">
              <a:extLst>
                <a:ext uri="{FF2B5EF4-FFF2-40B4-BE49-F238E27FC236}">
                  <a16:creationId xmlns:a16="http://schemas.microsoft.com/office/drawing/2014/main" id="{410B5495-134C-45FA-A882-7A0D52C6936F}"/>
                </a:ext>
              </a:extLst>
            </p:cNvPr>
            <p:cNvSpPr/>
            <p:nvPr/>
          </p:nvSpPr>
          <p:spPr>
            <a:xfrm>
              <a:off x="1295910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Rechteck 318">
              <a:extLst>
                <a:ext uri="{FF2B5EF4-FFF2-40B4-BE49-F238E27FC236}">
                  <a16:creationId xmlns:a16="http://schemas.microsoft.com/office/drawing/2014/main" id="{E0C67D5A-FB8A-45FD-9F60-3B5BC9C6800A}"/>
                </a:ext>
              </a:extLst>
            </p:cNvPr>
            <p:cNvSpPr/>
            <p:nvPr/>
          </p:nvSpPr>
          <p:spPr>
            <a:xfrm>
              <a:off x="1358132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Rechteck 319">
              <a:extLst>
                <a:ext uri="{FF2B5EF4-FFF2-40B4-BE49-F238E27FC236}">
                  <a16:creationId xmlns:a16="http://schemas.microsoft.com/office/drawing/2014/main" id="{652668E2-D0A5-497C-B35E-B912087268ED}"/>
                </a:ext>
              </a:extLst>
            </p:cNvPr>
            <p:cNvSpPr/>
            <p:nvPr/>
          </p:nvSpPr>
          <p:spPr>
            <a:xfrm>
              <a:off x="1420347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Rechteck 320">
              <a:extLst>
                <a:ext uri="{FF2B5EF4-FFF2-40B4-BE49-F238E27FC236}">
                  <a16:creationId xmlns:a16="http://schemas.microsoft.com/office/drawing/2014/main" id="{913C46A7-FF3D-41B5-84C6-D6FFE3CC4152}"/>
                </a:ext>
              </a:extLst>
            </p:cNvPr>
            <p:cNvSpPr/>
            <p:nvPr/>
          </p:nvSpPr>
          <p:spPr>
            <a:xfrm>
              <a:off x="1358132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Rechteck 321">
              <a:extLst>
                <a:ext uri="{FF2B5EF4-FFF2-40B4-BE49-F238E27FC236}">
                  <a16:creationId xmlns:a16="http://schemas.microsoft.com/office/drawing/2014/main" id="{B4691F7C-7FB4-43A3-8C92-058387E64BB6}"/>
                </a:ext>
              </a:extLst>
            </p:cNvPr>
            <p:cNvSpPr/>
            <p:nvPr/>
          </p:nvSpPr>
          <p:spPr>
            <a:xfrm>
              <a:off x="1420347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Rechteck 322">
              <a:extLst>
                <a:ext uri="{FF2B5EF4-FFF2-40B4-BE49-F238E27FC236}">
                  <a16:creationId xmlns:a16="http://schemas.microsoft.com/office/drawing/2014/main" id="{02185845-C8CA-4757-A254-1338C88A50AA}"/>
                </a:ext>
              </a:extLst>
            </p:cNvPr>
            <p:cNvSpPr/>
            <p:nvPr/>
          </p:nvSpPr>
          <p:spPr>
            <a:xfrm>
              <a:off x="1358132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Rechteck 323">
              <a:extLst>
                <a:ext uri="{FF2B5EF4-FFF2-40B4-BE49-F238E27FC236}">
                  <a16:creationId xmlns:a16="http://schemas.microsoft.com/office/drawing/2014/main" id="{A5E32D8C-3719-432D-A869-2E42AD202EEF}"/>
                </a:ext>
              </a:extLst>
            </p:cNvPr>
            <p:cNvSpPr/>
            <p:nvPr/>
          </p:nvSpPr>
          <p:spPr>
            <a:xfrm>
              <a:off x="1420347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Rechteck 324">
              <a:extLst>
                <a:ext uri="{FF2B5EF4-FFF2-40B4-BE49-F238E27FC236}">
                  <a16:creationId xmlns:a16="http://schemas.microsoft.com/office/drawing/2014/main" id="{6AD6F126-B4E8-4333-A0C7-17D62C5942F2}"/>
                </a:ext>
              </a:extLst>
            </p:cNvPr>
            <p:cNvSpPr/>
            <p:nvPr/>
          </p:nvSpPr>
          <p:spPr>
            <a:xfrm>
              <a:off x="1358132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Rechteck 325">
              <a:extLst>
                <a:ext uri="{FF2B5EF4-FFF2-40B4-BE49-F238E27FC236}">
                  <a16:creationId xmlns:a16="http://schemas.microsoft.com/office/drawing/2014/main" id="{E16A1B36-7B42-4A0E-A598-119529383DEE}"/>
                </a:ext>
              </a:extLst>
            </p:cNvPr>
            <p:cNvSpPr/>
            <p:nvPr/>
          </p:nvSpPr>
          <p:spPr>
            <a:xfrm>
              <a:off x="1420347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Rechteck 326">
              <a:extLst>
                <a:ext uri="{FF2B5EF4-FFF2-40B4-BE49-F238E27FC236}">
                  <a16:creationId xmlns:a16="http://schemas.microsoft.com/office/drawing/2014/main" id="{319843AF-047F-4180-A596-D3BA75FBA7F7}"/>
                </a:ext>
              </a:extLst>
            </p:cNvPr>
            <p:cNvSpPr/>
            <p:nvPr/>
          </p:nvSpPr>
          <p:spPr>
            <a:xfrm>
              <a:off x="1482554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Rechteck 327">
              <a:extLst>
                <a:ext uri="{FF2B5EF4-FFF2-40B4-BE49-F238E27FC236}">
                  <a16:creationId xmlns:a16="http://schemas.microsoft.com/office/drawing/2014/main" id="{96D42C88-ACAD-418B-A069-CDC3D51079FE}"/>
                </a:ext>
              </a:extLst>
            </p:cNvPr>
            <p:cNvSpPr/>
            <p:nvPr/>
          </p:nvSpPr>
          <p:spPr>
            <a:xfrm>
              <a:off x="1544770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Rechteck 328">
              <a:extLst>
                <a:ext uri="{FF2B5EF4-FFF2-40B4-BE49-F238E27FC236}">
                  <a16:creationId xmlns:a16="http://schemas.microsoft.com/office/drawing/2014/main" id="{21824E32-02FC-4548-917B-45F80E5B1268}"/>
                </a:ext>
              </a:extLst>
            </p:cNvPr>
            <p:cNvSpPr/>
            <p:nvPr/>
          </p:nvSpPr>
          <p:spPr>
            <a:xfrm>
              <a:off x="1482554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Rechteck 329">
              <a:extLst>
                <a:ext uri="{FF2B5EF4-FFF2-40B4-BE49-F238E27FC236}">
                  <a16:creationId xmlns:a16="http://schemas.microsoft.com/office/drawing/2014/main" id="{E897011E-E229-4656-9017-1527751059DD}"/>
                </a:ext>
              </a:extLst>
            </p:cNvPr>
            <p:cNvSpPr/>
            <p:nvPr/>
          </p:nvSpPr>
          <p:spPr>
            <a:xfrm>
              <a:off x="1544770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Rechteck 330">
              <a:extLst>
                <a:ext uri="{FF2B5EF4-FFF2-40B4-BE49-F238E27FC236}">
                  <a16:creationId xmlns:a16="http://schemas.microsoft.com/office/drawing/2014/main" id="{43865BC6-D126-4A6C-B0CB-04EA8B99CE32}"/>
                </a:ext>
              </a:extLst>
            </p:cNvPr>
            <p:cNvSpPr/>
            <p:nvPr/>
          </p:nvSpPr>
          <p:spPr>
            <a:xfrm>
              <a:off x="1482554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Rechteck 331">
              <a:extLst>
                <a:ext uri="{FF2B5EF4-FFF2-40B4-BE49-F238E27FC236}">
                  <a16:creationId xmlns:a16="http://schemas.microsoft.com/office/drawing/2014/main" id="{A3DFE26F-8012-40E7-BE21-6C7B947B6EC6}"/>
                </a:ext>
              </a:extLst>
            </p:cNvPr>
            <p:cNvSpPr/>
            <p:nvPr/>
          </p:nvSpPr>
          <p:spPr>
            <a:xfrm>
              <a:off x="1544770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Rechteck 332">
              <a:extLst>
                <a:ext uri="{FF2B5EF4-FFF2-40B4-BE49-F238E27FC236}">
                  <a16:creationId xmlns:a16="http://schemas.microsoft.com/office/drawing/2014/main" id="{5740E317-81C1-47CD-A553-73CD9F8CAE72}"/>
                </a:ext>
              </a:extLst>
            </p:cNvPr>
            <p:cNvSpPr/>
            <p:nvPr/>
          </p:nvSpPr>
          <p:spPr>
            <a:xfrm>
              <a:off x="1482554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Rechteck 333">
              <a:extLst>
                <a:ext uri="{FF2B5EF4-FFF2-40B4-BE49-F238E27FC236}">
                  <a16:creationId xmlns:a16="http://schemas.microsoft.com/office/drawing/2014/main" id="{1FD7CBB3-C729-48B5-8610-BBB021332AA5}"/>
                </a:ext>
              </a:extLst>
            </p:cNvPr>
            <p:cNvSpPr/>
            <p:nvPr/>
          </p:nvSpPr>
          <p:spPr>
            <a:xfrm>
              <a:off x="1544770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Rechteck 334">
              <a:extLst>
                <a:ext uri="{FF2B5EF4-FFF2-40B4-BE49-F238E27FC236}">
                  <a16:creationId xmlns:a16="http://schemas.microsoft.com/office/drawing/2014/main" id="{EE02A65E-80F0-4556-B829-5308A2159CFF}"/>
                </a:ext>
              </a:extLst>
            </p:cNvPr>
            <p:cNvSpPr/>
            <p:nvPr/>
          </p:nvSpPr>
          <p:spPr>
            <a:xfrm>
              <a:off x="611560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Rechteck 335">
              <a:extLst>
                <a:ext uri="{FF2B5EF4-FFF2-40B4-BE49-F238E27FC236}">
                  <a16:creationId xmlns:a16="http://schemas.microsoft.com/office/drawing/2014/main" id="{6AC069E6-0493-43E6-9283-9A23BB8AF86B}"/>
                </a:ext>
              </a:extLst>
            </p:cNvPr>
            <p:cNvSpPr/>
            <p:nvPr/>
          </p:nvSpPr>
          <p:spPr>
            <a:xfrm>
              <a:off x="673775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Rechteck 336">
              <a:extLst>
                <a:ext uri="{FF2B5EF4-FFF2-40B4-BE49-F238E27FC236}">
                  <a16:creationId xmlns:a16="http://schemas.microsoft.com/office/drawing/2014/main" id="{2E3B82D1-AD0C-42C3-8407-E3E24507C8B1}"/>
                </a:ext>
              </a:extLst>
            </p:cNvPr>
            <p:cNvSpPr/>
            <p:nvPr/>
          </p:nvSpPr>
          <p:spPr>
            <a:xfrm>
              <a:off x="611560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Rechteck 337">
              <a:extLst>
                <a:ext uri="{FF2B5EF4-FFF2-40B4-BE49-F238E27FC236}">
                  <a16:creationId xmlns:a16="http://schemas.microsoft.com/office/drawing/2014/main" id="{13A4BABA-DA84-4CA1-AB2D-3137C42131A9}"/>
                </a:ext>
              </a:extLst>
            </p:cNvPr>
            <p:cNvSpPr/>
            <p:nvPr/>
          </p:nvSpPr>
          <p:spPr>
            <a:xfrm>
              <a:off x="673775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Rechteck 338">
              <a:extLst>
                <a:ext uri="{FF2B5EF4-FFF2-40B4-BE49-F238E27FC236}">
                  <a16:creationId xmlns:a16="http://schemas.microsoft.com/office/drawing/2014/main" id="{7EAF969F-FCE0-485A-86C2-869477D2F99D}"/>
                </a:ext>
              </a:extLst>
            </p:cNvPr>
            <p:cNvSpPr/>
            <p:nvPr/>
          </p:nvSpPr>
          <p:spPr>
            <a:xfrm>
              <a:off x="611560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Rechteck 339">
              <a:extLst>
                <a:ext uri="{FF2B5EF4-FFF2-40B4-BE49-F238E27FC236}">
                  <a16:creationId xmlns:a16="http://schemas.microsoft.com/office/drawing/2014/main" id="{FC22039E-37AE-49DD-9982-DEF227BEF81D}"/>
                </a:ext>
              </a:extLst>
            </p:cNvPr>
            <p:cNvSpPr/>
            <p:nvPr/>
          </p:nvSpPr>
          <p:spPr>
            <a:xfrm>
              <a:off x="673775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Rechteck 340">
              <a:extLst>
                <a:ext uri="{FF2B5EF4-FFF2-40B4-BE49-F238E27FC236}">
                  <a16:creationId xmlns:a16="http://schemas.microsoft.com/office/drawing/2014/main" id="{931B5382-168D-49CA-A12A-9CC7563B2B2B}"/>
                </a:ext>
              </a:extLst>
            </p:cNvPr>
            <p:cNvSpPr/>
            <p:nvPr/>
          </p:nvSpPr>
          <p:spPr>
            <a:xfrm>
              <a:off x="611560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Rechteck 341">
              <a:extLst>
                <a:ext uri="{FF2B5EF4-FFF2-40B4-BE49-F238E27FC236}">
                  <a16:creationId xmlns:a16="http://schemas.microsoft.com/office/drawing/2014/main" id="{A4B22E46-40D5-4B51-86D8-6E2209460C11}"/>
                </a:ext>
              </a:extLst>
            </p:cNvPr>
            <p:cNvSpPr/>
            <p:nvPr/>
          </p:nvSpPr>
          <p:spPr>
            <a:xfrm>
              <a:off x="673775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Rechteck 342">
              <a:extLst>
                <a:ext uri="{FF2B5EF4-FFF2-40B4-BE49-F238E27FC236}">
                  <a16:creationId xmlns:a16="http://schemas.microsoft.com/office/drawing/2014/main" id="{37D4F477-0A29-4158-98B6-F92ACF8ED33F}"/>
                </a:ext>
              </a:extLst>
            </p:cNvPr>
            <p:cNvSpPr/>
            <p:nvPr/>
          </p:nvSpPr>
          <p:spPr>
            <a:xfrm>
              <a:off x="735983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Rechteck 343">
              <a:extLst>
                <a:ext uri="{FF2B5EF4-FFF2-40B4-BE49-F238E27FC236}">
                  <a16:creationId xmlns:a16="http://schemas.microsoft.com/office/drawing/2014/main" id="{2C523F22-0C29-4A0C-956F-1569B125AC87}"/>
                </a:ext>
              </a:extLst>
            </p:cNvPr>
            <p:cNvSpPr/>
            <p:nvPr/>
          </p:nvSpPr>
          <p:spPr>
            <a:xfrm>
              <a:off x="798198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Rechteck 344">
              <a:extLst>
                <a:ext uri="{FF2B5EF4-FFF2-40B4-BE49-F238E27FC236}">
                  <a16:creationId xmlns:a16="http://schemas.microsoft.com/office/drawing/2014/main" id="{3B5A1DD7-C37F-4AD9-BD86-708619DF2FCB}"/>
                </a:ext>
              </a:extLst>
            </p:cNvPr>
            <p:cNvSpPr/>
            <p:nvPr/>
          </p:nvSpPr>
          <p:spPr>
            <a:xfrm>
              <a:off x="735983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Rechteck 345">
              <a:extLst>
                <a:ext uri="{FF2B5EF4-FFF2-40B4-BE49-F238E27FC236}">
                  <a16:creationId xmlns:a16="http://schemas.microsoft.com/office/drawing/2014/main" id="{1DFD117E-6DB6-4D3D-8E9A-43247BB0F2D8}"/>
                </a:ext>
              </a:extLst>
            </p:cNvPr>
            <p:cNvSpPr/>
            <p:nvPr/>
          </p:nvSpPr>
          <p:spPr>
            <a:xfrm>
              <a:off x="798198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Rechteck 346">
              <a:extLst>
                <a:ext uri="{FF2B5EF4-FFF2-40B4-BE49-F238E27FC236}">
                  <a16:creationId xmlns:a16="http://schemas.microsoft.com/office/drawing/2014/main" id="{19C108A3-6289-47B1-9AA1-C3E2D0AC67DB}"/>
                </a:ext>
              </a:extLst>
            </p:cNvPr>
            <p:cNvSpPr/>
            <p:nvPr/>
          </p:nvSpPr>
          <p:spPr>
            <a:xfrm>
              <a:off x="735983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Rechteck 347">
              <a:extLst>
                <a:ext uri="{FF2B5EF4-FFF2-40B4-BE49-F238E27FC236}">
                  <a16:creationId xmlns:a16="http://schemas.microsoft.com/office/drawing/2014/main" id="{AC3BA1DA-BAC2-492D-BC8B-EE397DB263E5}"/>
                </a:ext>
              </a:extLst>
            </p:cNvPr>
            <p:cNvSpPr/>
            <p:nvPr/>
          </p:nvSpPr>
          <p:spPr>
            <a:xfrm>
              <a:off x="798198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Rechteck 348">
              <a:extLst>
                <a:ext uri="{FF2B5EF4-FFF2-40B4-BE49-F238E27FC236}">
                  <a16:creationId xmlns:a16="http://schemas.microsoft.com/office/drawing/2014/main" id="{D1F6C980-E2E3-46F2-B522-7ABA74742A6F}"/>
                </a:ext>
              </a:extLst>
            </p:cNvPr>
            <p:cNvSpPr/>
            <p:nvPr/>
          </p:nvSpPr>
          <p:spPr>
            <a:xfrm>
              <a:off x="735983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Rechteck 349">
              <a:extLst>
                <a:ext uri="{FF2B5EF4-FFF2-40B4-BE49-F238E27FC236}">
                  <a16:creationId xmlns:a16="http://schemas.microsoft.com/office/drawing/2014/main" id="{0C045DE6-FA65-4ED5-9CAA-41823454A2AD}"/>
                </a:ext>
              </a:extLst>
            </p:cNvPr>
            <p:cNvSpPr/>
            <p:nvPr/>
          </p:nvSpPr>
          <p:spPr>
            <a:xfrm>
              <a:off x="798198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Rechteck 350">
              <a:extLst>
                <a:ext uri="{FF2B5EF4-FFF2-40B4-BE49-F238E27FC236}">
                  <a16:creationId xmlns:a16="http://schemas.microsoft.com/office/drawing/2014/main" id="{F59B5071-516D-4621-97C9-7C810A841AD3}"/>
                </a:ext>
              </a:extLst>
            </p:cNvPr>
            <p:cNvSpPr/>
            <p:nvPr/>
          </p:nvSpPr>
          <p:spPr>
            <a:xfrm>
              <a:off x="860419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Rechteck 351">
              <a:extLst>
                <a:ext uri="{FF2B5EF4-FFF2-40B4-BE49-F238E27FC236}">
                  <a16:creationId xmlns:a16="http://schemas.microsoft.com/office/drawing/2014/main" id="{B7B8C072-8A9F-44C2-8D64-9C9271BEF7F7}"/>
                </a:ext>
              </a:extLst>
            </p:cNvPr>
            <p:cNvSpPr/>
            <p:nvPr/>
          </p:nvSpPr>
          <p:spPr>
            <a:xfrm>
              <a:off x="922635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Rechteck 352">
              <a:extLst>
                <a:ext uri="{FF2B5EF4-FFF2-40B4-BE49-F238E27FC236}">
                  <a16:creationId xmlns:a16="http://schemas.microsoft.com/office/drawing/2014/main" id="{DCEFD177-C8E6-4B93-8F3A-8919E955A775}"/>
                </a:ext>
              </a:extLst>
            </p:cNvPr>
            <p:cNvSpPr/>
            <p:nvPr/>
          </p:nvSpPr>
          <p:spPr>
            <a:xfrm>
              <a:off x="860419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Rechteck 353">
              <a:extLst>
                <a:ext uri="{FF2B5EF4-FFF2-40B4-BE49-F238E27FC236}">
                  <a16:creationId xmlns:a16="http://schemas.microsoft.com/office/drawing/2014/main" id="{B872C4F2-A8B7-4819-B7A0-CB85363EA1B2}"/>
                </a:ext>
              </a:extLst>
            </p:cNvPr>
            <p:cNvSpPr/>
            <p:nvPr/>
          </p:nvSpPr>
          <p:spPr>
            <a:xfrm>
              <a:off x="922635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Rechteck 354">
              <a:extLst>
                <a:ext uri="{FF2B5EF4-FFF2-40B4-BE49-F238E27FC236}">
                  <a16:creationId xmlns:a16="http://schemas.microsoft.com/office/drawing/2014/main" id="{9AC218F2-01FF-42A3-9687-FCFB38BE233E}"/>
                </a:ext>
              </a:extLst>
            </p:cNvPr>
            <p:cNvSpPr/>
            <p:nvPr/>
          </p:nvSpPr>
          <p:spPr>
            <a:xfrm>
              <a:off x="860419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Rechteck 355">
              <a:extLst>
                <a:ext uri="{FF2B5EF4-FFF2-40B4-BE49-F238E27FC236}">
                  <a16:creationId xmlns:a16="http://schemas.microsoft.com/office/drawing/2014/main" id="{9B9B7790-399D-4410-AD55-1E7191E60394}"/>
                </a:ext>
              </a:extLst>
            </p:cNvPr>
            <p:cNvSpPr/>
            <p:nvPr/>
          </p:nvSpPr>
          <p:spPr>
            <a:xfrm>
              <a:off x="922635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Rechteck 356">
              <a:extLst>
                <a:ext uri="{FF2B5EF4-FFF2-40B4-BE49-F238E27FC236}">
                  <a16:creationId xmlns:a16="http://schemas.microsoft.com/office/drawing/2014/main" id="{3A1E1553-D145-49A9-BD7A-6F3D1702E715}"/>
                </a:ext>
              </a:extLst>
            </p:cNvPr>
            <p:cNvSpPr/>
            <p:nvPr/>
          </p:nvSpPr>
          <p:spPr>
            <a:xfrm>
              <a:off x="860419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Rechteck 357">
              <a:extLst>
                <a:ext uri="{FF2B5EF4-FFF2-40B4-BE49-F238E27FC236}">
                  <a16:creationId xmlns:a16="http://schemas.microsoft.com/office/drawing/2014/main" id="{29BC7218-52F9-454F-B01E-713C88A2CD46}"/>
                </a:ext>
              </a:extLst>
            </p:cNvPr>
            <p:cNvSpPr/>
            <p:nvPr/>
          </p:nvSpPr>
          <p:spPr>
            <a:xfrm>
              <a:off x="922635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Rechteck 358">
              <a:extLst>
                <a:ext uri="{FF2B5EF4-FFF2-40B4-BE49-F238E27FC236}">
                  <a16:creationId xmlns:a16="http://schemas.microsoft.com/office/drawing/2014/main" id="{D26B8F73-58AA-402D-98D6-39F0F0E44BEC}"/>
                </a:ext>
              </a:extLst>
            </p:cNvPr>
            <p:cNvSpPr/>
            <p:nvPr/>
          </p:nvSpPr>
          <p:spPr>
            <a:xfrm>
              <a:off x="984843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Rechteck 359">
              <a:extLst>
                <a:ext uri="{FF2B5EF4-FFF2-40B4-BE49-F238E27FC236}">
                  <a16:creationId xmlns:a16="http://schemas.microsoft.com/office/drawing/2014/main" id="{23298D23-3249-4790-9906-3763A7F14B03}"/>
                </a:ext>
              </a:extLst>
            </p:cNvPr>
            <p:cNvSpPr/>
            <p:nvPr/>
          </p:nvSpPr>
          <p:spPr>
            <a:xfrm>
              <a:off x="1047057" y="284869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Rechteck 360">
              <a:extLst>
                <a:ext uri="{FF2B5EF4-FFF2-40B4-BE49-F238E27FC236}">
                  <a16:creationId xmlns:a16="http://schemas.microsoft.com/office/drawing/2014/main" id="{51901924-D51C-4933-92C5-4CA0C2AAC160}"/>
                </a:ext>
              </a:extLst>
            </p:cNvPr>
            <p:cNvSpPr/>
            <p:nvPr/>
          </p:nvSpPr>
          <p:spPr>
            <a:xfrm>
              <a:off x="984843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Rechteck 361">
              <a:extLst>
                <a:ext uri="{FF2B5EF4-FFF2-40B4-BE49-F238E27FC236}">
                  <a16:creationId xmlns:a16="http://schemas.microsoft.com/office/drawing/2014/main" id="{D686788B-AF27-456D-847E-7AD0611DA7B7}"/>
                </a:ext>
              </a:extLst>
            </p:cNvPr>
            <p:cNvSpPr/>
            <p:nvPr/>
          </p:nvSpPr>
          <p:spPr>
            <a:xfrm>
              <a:off x="1047057" y="291089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Rechteck 362">
              <a:extLst>
                <a:ext uri="{FF2B5EF4-FFF2-40B4-BE49-F238E27FC236}">
                  <a16:creationId xmlns:a16="http://schemas.microsoft.com/office/drawing/2014/main" id="{BA1BDBE7-E405-4B3B-8642-8FC55D257C02}"/>
                </a:ext>
              </a:extLst>
            </p:cNvPr>
            <p:cNvSpPr/>
            <p:nvPr/>
          </p:nvSpPr>
          <p:spPr>
            <a:xfrm>
              <a:off x="984843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Rechteck 363">
              <a:extLst>
                <a:ext uri="{FF2B5EF4-FFF2-40B4-BE49-F238E27FC236}">
                  <a16:creationId xmlns:a16="http://schemas.microsoft.com/office/drawing/2014/main" id="{8B78860A-FFCF-4C85-9539-665E97ED3953}"/>
                </a:ext>
              </a:extLst>
            </p:cNvPr>
            <p:cNvSpPr/>
            <p:nvPr/>
          </p:nvSpPr>
          <p:spPr>
            <a:xfrm>
              <a:off x="1047057" y="297310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Rechteck 364">
              <a:extLst>
                <a:ext uri="{FF2B5EF4-FFF2-40B4-BE49-F238E27FC236}">
                  <a16:creationId xmlns:a16="http://schemas.microsoft.com/office/drawing/2014/main" id="{5A55BFD7-9E9A-4E27-A606-EB49AC70C8D3}"/>
                </a:ext>
              </a:extLst>
            </p:cNvPr>
            <p:cNvSpPr/>
            <p:nvPr/>
          </p:nvSpPr>
          <p:spPr>
            <a:xfrm>
              <a:off x="984843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Rechteck 365">
              <a:extLst>
                <a:ext uri="{FF2B5EF4-FFF2-40B4-BE49-F238E27FC236}">
                  <a16:creationId xmlns:a16="http://schemas.microsoft.com/office/drawing/2014/main" id="{38017FFE-38B9-4234-99CB-8999782D1BCA}"/>
                </a:ext>
              </a:extLst>
            </p:cNvPr>
            <p:cNvSpPr/>
            <p:nvPr/>
          </p:nvSpPr>
          <p:spPr>
            <a:xfrm>
              <a:off x="1047057" y="303531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Rechteck 366">
              <a:extLst>
                <a:ext uri="{FF2B5EF4-FFF2-40B4-BE49-F238E27FC236}">
                  <a16:creationId xmlns:a16="http://schemas.microsoft.com/office/drawing/2014/main" id="{66CF5B33-F405-4FFE-922A-792DCCBE5A60}"/>
                </a:ext>
              </a:extLst>
            </p:cNvPr>
            <p:cNvSpPr/>
            <p:nvPr/>
          </p:nvSpPr>
          <p:spPr>
            <a:xfrm>
              <a:off x="611560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Rechteck 367">
              <a:extLst>
                <a:ext uri="{FF2B5EF4-FFF2-40B4-BE49-F238E27FC236}">
                  <a16:creationId xmlns:a16="http://schemas.microsoft.com/office/drawing/2014/main" id="{5370FD12-3ED7-4D33-B790-EDF56E6CAA90}"/>
                </a:ext>
              </a:extLst>
            </p:cNvPr>
            <p:cNvSpPr/>
            <p:nvPr/>
          </p:nvSpPr>
          <p:spPr>
            <a:xfrm>
              <a:off x="673775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Rechteck 368">
              <a:extLst>
                <a:ext uri="{FF2B5EF4-FFF2-40B4-BE49-F238E27FC236}">
                  <a16:creationId xmlns:a16="http://schemas.microsoft.com/office/drawing/2014/main" id="{1E28EFBC-3C80-4C01-8E68-F1F5365BBD24}"/>
                </a:ext>
              </a:extLst>
            </p:cNvPr>
            <p:cNvSpPr/>
            <p:nvPr/>
          </p:nvSpPr>
          <p:spPr>
            <a:xfrm>
              <a:off x="611560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Rechteck 369">
              <a:extLst>
                <a:ext uri="{FF2B5EF4-FFF2-40B4-BE49-F238E27FC236}">
                  <a16:creationId xmlns:a16="http://schemas.microsoft.com/office/drawing/2014/main" id="{F43DFFEC-41C5-4D02-9E9D-A8DFF6D58000}"/>
                </a:ext>
              </a:extLst>
            </p:cNvPr>
            <p:cNvSpPr/>
            <p:nvPr/>
          </p:nvSpPr>
          <p:spPr>
            <a:xfrm>
              <a:off x="673775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Rechteck 370">
              <a:extLst>
                <a:ext uri="{FF2B5EF4-FFF2-40B4-BE49-F238E27FC236}">
                  <a16:creationId xmlns:a16="http://schemas.microsoft.com/office/drawing/2014/main" id="{8BE85792-CCC0-4BF0-ACCB-088000C762D0}"/>
                </a:ext>
              </a:extLst>
            </p:cNvPr>
            <p:cNvSpPr/>
            <p:nvPr/>
          </p:nvSpPr>
          <p:spPr>
            <a:xfrm>
              <a:off x="611560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Rechteck 371">
              <a:extLst>
                <a:ext uri="{FF2B5EF4-FFF2-40B4-BE49-F238E27FC236}">
                  <a16:creationId xmlns:a16="http://schemas.microsoft.com/office/drawing/2014/main" id="{65E9C297-A90C-4C25-8512-54104EF1A61F}"/>
                </a:ext>
              </a:extLst>
            </p:cNvPr>
            <p:cNvSpPr/>
            <p:nvPr/>
          </p:nvSpPr>
          <p:spPr>
            <a:xfrm>
              <a:off x="673775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Rechteck 372">
              <a:extLst>
                <a:ext uri="{FF2B5EF4-FFF2-40B4-BE49-F238E27FC236}">
                  <a16:creationId xmlns:a16="http://schemas.microsoft.com/office/drawing/2014/main" id="{E9FECC7A-77CC-4236-867A-42A41A76F78E}"/>
                </a:ext>
              </a:extLst>
            </p:cNvPr>
            <p:cNvSpPr/>
            <p:nvPr/>
          </p:nvSpPr>
          <p:spPr>
            <a:xfrm>
              <a:off x="611560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Rechteck 373">
              <a:extLst>
                <a:ext uri="{FF2B5EF4-FFF2-40B4-BE49-F238E27FC236}">
                  <a16:creationId xmlns:a16="http://schemas.microsoft.com/office/drawing/2014/main" id="{D67BD717-8B12-4EFE-BD83-2C5A34FCE4AB}"/>
                </a:ext>
              </a:extLst>
            </p:cNvPr>
            <p:cNvSpPr/>
            <p:nvPr/>
          </p:nvSpPr>
          <p:spPr>
            <a:xfrm>
              <a:off x="673775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Rechteck 374">
              <a:extLst>
                <a:ext uri="{FF2B5EF4-FFF2-40B4-BE49-F238E27FC236}">
                  <a16:creationId xmlns:a16="http://schemas.microsoft.com/office/drawing/2014/main" id="{83BBCE50-437E-4C51-B338-6F329F95C1B2}"/>
                </a:ext>
              </a:extLst>
            </p:cNvPr>
            <p:cNvSpPr/>
            <p:nvPr/>
          </p:nvSpPr>
          <p:spPr>
            <a:xfrm>
              <a:off x="735983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Rechteck 375">
              <a:extLst>
                <a:ext uri="{FF2B5EF4-FFF2-40B4-BE49-F238E27FC236}">
                  <a16:creationId xmlns:a16="http://schemas.microsoft.com/office/drawing/2014/main" id="{4FDD5F22-E4EA-4C05-AE21-063D573ADA64}"/>
                </a:ext>
              </a:extLst>
            </p:cNvPr>
            <p:cNvSpPr/>
            <p:nvPr/>
          </p:nvSpPr>
          <p:spPr>
            <a:xfrm>
              <a:off x="798198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Rechteck 376">
              <a:extLst>
                <a:ext uri="{FF2B5EF4-FFF2-40B4-BE49-F238E27FC236}">
                  <a16:creationId xmlns:a16="http://schemas.microsoft.com/office/drawing/2014/main" id="{90D85FC6-9DEB-4D62-96BF-5E8BFA44DD13}"/>
                </a:ext>
              </a:extLst>
            </p:cNvPr>
            <p:cNvSpPr/>
            <p:nvPr/>
          </p:nvSpPr>
          <p:spPr>
            <a:xfrm>
              <a:off x="735983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Rechteck 377">
              <a:extLst>
                <a:ext uri="{FF2B5EF4-FFF2-40B4-BE49-F238E27FC236}">
                  <a16:creationId xmlns:a16="http://schemas.microsoft.com/office/drawing/2014/main" id="{F0E97327-A98E-4F39-B56F-3E22F69F50AA}"/>
                </a:ext>
              </a:extLst>
            </p:cNvPr>
            <p:cNvSpPr/>
            <p:nvPr/>
          </p:nvSpPr>
          <p:spPr>
            <a:xfrm>
              <a:off x="798198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Rechteck 378">
              <a:extLst>
                <a:ext uri="{FF2B5EF4-FFF2-40B4-BE49-F238E27FC236}">
                  <a16:creationId xmlns:a16="http://schemas.microsoft.com/office/drawing/2014/main" id="{E3AA47F3-B495-44AA-8412-27A2FF314E31}"/>
                </a:ext>
              </a:extLst>
            </p:cNvPr>
            <p:cNvSpPr/>
            <p:nvPr/>
          </p:nvSpPr>
          <p:spPr>
            <a:xfrm>
              <a:off x="735983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Rechteck 379">
              <a:extLst>
                <a:ext uri="{FF2B5EF4-FFF2-40B4-BE49-F238E27FC236}">
                  <a16:creationId xmlns:a16="http://schemas.microsoft.com/office/drawing/2014/main" id="{D2740C62-3A41-4682-874D-204B86790994}"/>
                </a:ext>
              </a:extLst>
            </p:cNvPr>
            <p:cNvSpPr/>
            <p:nvPr/>
          </p:nvSpPr>
          <p:spPr>
            <a:xfrm>
              <a:off x="798198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Rechteck 380">
              <a:extLst>
                <a:ext uri="{FF2B5EF4-FFF2-40B4-BE49-F238E27FC236}">
                  <a16:creationId xmlns:a16="http://schemas.microsoft.com/office/drawing/2014/main" id="{C55E28C2-0990-4529-8E07-2E1F3D78FAA4}"/>
                </a:ext>
              </a:extLst>
            </p:cNvPr>
            <p:cNvSpPr/>
            <p:nvPr/>
          </p:nvSpPr>
          <p:spPr>
            <a:xfrm>
              <a:off x="735983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Rechteck 381">
              <a:extLst>
                <a:ext uri="{FF2B5EF4-FFF2-40B4-BE49-F238E27FC236}">
                  <a16:creationId xmlns:a16="http://schemas.microsoft.com/office/drawing/2014/main" id="{AFC98069-3404-48C7-B2F0-68583B0CA642}"/>
                </a:ext>
              </a:extLst>
            </p:cNvPr>
            <p:cNvSpPr/>
            <p:nvPr/>
          </p:nvSpPr>
          <p:spPr>
            <a:xfrm>
              <a:off x="798198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Rechteck 382">
              <a:extLst>
                <a:ext uri="{FF2B5EF4-FFF2-40B4-BE49-F238E27FC236}">
                  <a16:creationId xmlns:a16="http://schemas.microsoft.com/office/drawing/2014/main" id="{402A7755-0A16-4D22-9935-D29E2C85A3BF}"/>
                </a:ext>
              </a:extLst>
            </p:cNvPr>
            <p:cNvSpPr/>
            <p:nvPr/>
          </p:nvSpPr>
          <p:spPr>
            <a:xfrm>
              <a:off x="860419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Rechteck 383">
              <a:extLst>
                <a:ext uri="{FF2B5EF4-FFF2-40B4-BE49-F238E27FC236}">
                  <a16:creationId xmlns:a16="http://schemas.microsoft.com/office/drawing/2014/main" id="{6F09700A-1626-482E-8977-C9686EEE6A95}"/>
                </a:ext>
              </a:extLst>
            </p:cNvPr>
            <p:cNvSpPr/>
            <p:nvPr/>
          </p:nvSpPr>
          <p:spPr>
            <a:xfrm>
              <a:off x="922635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Rechteck 384">
              <a:extLst>
                <a:ext uri="{FF2B5EF4-FFF2-40B4-BE49-F238E27FC236}">
                  <a16:creationId xmlns:a16="http://schemas.microsoft.com/office/drawing/2014/main" id="{7EF71CB5-BEA5-44C6-AD49-BA5E57227822}"/>
                </a:ext>
              </a:extLst>
            </p:cNvPr>
            <p:cNvSpPr/>
            <p:nvPr/>
          </p:nvSpPr>
          <p:spPr>
            <a:xfrm>
              <a:off x="860419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Rechteck 385">
              <a:extLst>
                <a:ext uri="{FF2B5EF4-FFF2-40B4-BE49-F238E27FC236}">
                  <a16:creationId xmlns:a16="http://schemas.microsoft.com/office/drawing/2014/main" id="{B9CE03AE-438B-473D-A5B4-B44B8396785B}"/>
                </a:ext>
              </a:extLst>
            </p:cNvPr>
            <p:cNvSpPr/>
            <p:nvPr/>
          </p:nvSpPr>
          <p:spPr>
            <a:xfrm>
              <a:off x="922635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Rechteck 386">
              <a:extLst>
                <a:ext uri="{FF2B5EF4-FFF2-40B4-BE49-F238E27FC236}">
                  <a16:creationId xmlns:a16="http://schemas.microsoft.com/office/drawing/2014/main" id="{50ACD954-7237-4496-BD95-8AC93660711D}"/>
                </a:ext>
              </a:extLst>
            </p:cNvPr>
            <p:cNvSpPr/>
            <p:nvPr/>
          </p:nvSpPr>
          <p:spPr>
            <a:xfrm>
              <a:off x="860419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Rechteck 387">
              <a:extLst>
                <a:ext uri="{FF2B5EF4-FFF2-40B4-BE49-F238E27FC236}">
                  <a16:creationId xmlns:a16="http://schemas.microsoft.com/office/drawing/2014/main" id="{9E6B8AA6-305B-4172-8E11-F50DB3867F58}"/>
                </a:ext>
              </a:extLst>
            </p:cNvPr>
            <p:cNvSpPr/>
            <p:nvPr/>
          </p:nvSpPr>
          <p:spPr>
            <a:xfrm>
              <a:off x="922635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Rechteck 388">
              <a:extLst>
                <a:ext uri="{FF2B5EF4-FFF2-40B4-BE49-F238E27FC236}">
                  <a16:creationId xmlns:a16="http://schemas.microsoft.com/office/drawing/2014/main" id="{235A0867-4292-4CCD-B03C-88D59C9DD22B}"/>
                </a:ext>
              </a:extLst>
            </p:cNvPr>
            <p:cNvSpPr/>
            <p:nvPr/>
          </p:nvSpPr>
          <p:spPr>
            <a:xfrm>
              <a:off x="860419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Rechteck 389">
              <a:extLst>
                <a:ext uri="{FF2B5EF4-FFF2-40B4-BE49-F238E27FC236}">
                  <a16:creationId xmlns:a16="http://schemas.microsoft.com/office/drawing/2014/main" id="{720849AF-1DFE-4C0C-A788-05B499F8E78A}"/>
                </a:ext>
              </a:extLst>
            </p:cNvPr>
            <p:cNvSpPr/>
            <p:nvPr/>
          </p:nvSpPr>
          <p:spPr>
            <a:xfrm>
              <a:off x="922635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Rechteck 390">
              <a:extLst>
                <a:ext uri="{FF2B5EF4-FFF2-40B4-BE49-F238E27FC236}">
                  <a16:creationId xmlns:a16="http://schemas.microsoft.com/office/drawing/2014/main" id="{DD8D9516-1682-4080-8663-81F378D114FB}"/>
                </a:ext>
              </a:extLst>
            </p:cNvPr>
            <p:cNvSpPr/>
            <p:nvPr/>
          </p:nvSpPr>
          <p:spPr>
            <a:xfrm>
              <a:off x="984843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Rechteck 391">
              <a:extLst>
                <a:ext uri="{FF2B5EF4-FFF2-40B4-BE49-F238E27FC236}">
                  <a16:creationId xmlns:a16="http://schemas.microsoft.com/office/drawing/2014/main" id="{7C7A3000-E6D3-4364-9896-5F259C51C281}"/>
                </a:ext>
              </a:extLst>
            </p:cNvPr>
            <p:cNvSpPr/>
            <p:nvPr/>
          </p:nvSpPr>
          <p:spPr>
            <a:xfrm>
              <a:off x="1047057" y="3097523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Rechteck 392">
              <a:extLst>
                <a:ext uri="{FF2B5EF4-FFF2-40B4-BE49-F238E27FC236}">
                  <a16:creationId xmlns:a16="http://schemas.microsoft.com/office/drawing/2014/main" id="{078FCE79-8B8E-4A82-B344-1F83EF6256C6}"/>
                </a:ext>
              </a:extLst>
            </p:cNvPr>
            <p:cNvSpPr/>
            <p:nvPr/>
          </p:nvSpPr>
          <p:spPr>
            <a:xfrm>
              <a:off x="984843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Rechteck 393">
              <a:extLst>
                <a:ext uri="{FF2B5EF4-FFF2-40B4-BE49-F238E27FC236}">
                  <a16:creationId xmlns:a16="http://schemas.microsoft.com/office/drawing/2014/main" id="{77EE3F65-1247-4E4E-8A52-0022FC18DFBC}"/>
                </a:ext>
              </a:extLst>
            </p:cNvPr>
            <p:cNvSpPr/>
            <p:nvPr/>
          </p:nvSpPr>
          <p:spPr>
            <a:xfrm>
              <a:off x="1047057" y="315973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Rechteck 394">
              <a:extLst>
                <a:ext uri="{FF2B5EF4-FFF2-40B4-BE49-F238E27FC236}">
                  <a16:creationId xmlns:a16="http://schemas.microsoft.com/office/drawing/2014/main" id="{D840A260-3675-4C95-A8A5-76869498CFE0}"/>
                </a:ext>
              </a:extLst>
            </p:cNvPr>
            <p:cNvSpPr/>
            <p:nvPr/>
          </p:nvSpPr>
          <p:spPr>
            <a:xfrm>
              <a:off x="984843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Rechteck 395">
              <a:extLst>
                <a:ext uri="{FF2B5EF4-FFF2-40B4-BE49-F238E27FC236}">
                  <a16:creationId xmlns:a16="http://schemas.microsoft.com/office/drawing/2014/main" id="{0D6D59C3-5EAC-4A91-B91A-C8AA1D727542}"/>
                </a:ext>
              </a:extLst>
            </p:cNvPr>
            <p:cNvSpPr/>
            <p:nvPr/>
          </p:nvSpPr>
          <p:spPr>
            <a:xfrm>
              <a:off x="1047057" y="322193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Rechteck 396">
              <a:extLst>
                <a:ext uri="{FF2B5EF4-FFF2-40B4-BE49-F238E27FC236}">
                  <a16:creationId xmlns:a16="http://schemas.microsoft.com/office/drawing/2014/main" id="{A21E017A-7295-4121-BFF1-619871FDD1C0}"/>
                </a:ext>
              </a:extLst>
            </p:cNvPr>
            <p:cNvSpPr/>
            <p:nvPr/>
          </p:nvSpPr>
          <p:spPr>
            <a:xfrm>
              <a:off x="984843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Rechteck 397">
              <a:extLst>
                <a:ext uri="{FF2B5EF4-FFF2-40B4-BE49-F238E27FC236}">
                  <a16:creationId xmlns:a16="http://schemas.microsoft.com/office/drawing/2014/main" id="{07119C0D-DA9F-4594-9B15-4C3448370AA7}"/>
                </a:ext>
              </a:extLst>
            </p:cNvPr>
            <p:cNvSpPr/>
            <p:nvPr/>
          </p:nvSpPr>
          <p:spPr>
            <a:xfrm>
              <a:off x="1047057" y="328414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Rechteck 398">
              <a:extLst>
                <a:ext uri="{FF2B5EF4-FFF2-40B4-BE49-F238E27FC236}">
                  <a16:creationId xmlns:a16="http://schemas.microsoft.com/office/drawing/2014/main" id="{9AB9B595-F156-472C-A9EC-22DF9ADD58B6}"/>
                </a:ext>
              </a:extLst>
            </p:cNvPr>
            <p:cNvSpPr/>
            <p:nvPr/>
          </p:nvSpPr>
          <p:spPr>
            <a:xfrm>
              <a:off x="1606978" y="434225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Rechteck 399">
              <a:extLst>
                <a:ext uri="{FF2B5EF4-FFF2-40B4-BE49-F238E27FC236}">
                  <a16:creationId xmlns:a16="http://schemas.microsoft.com/office/drawing/2014/main" id="{70AD7A93-DFB2-4A9B-8BB0-99801C11FB21}"/>
                </a:ext>
              </a:extLst>
            </p:cNvPr>
            <p:cNvSpPr/>
            <p:nvPr/>
          </p:nvSpPr>
          <p:spPr>
            <a:xfrm>
              <a:off x="1606978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1" name="Rechteck 400">
              <a:extLst>
                <a:ext uri="{FF2B5EF4-FFF2-40B4-BE49-F238E27FC236}">
                  <a16:creationId xmlns:a16="http://schemas.microsoft.com/office/drawing/2014/main" id="{2FB1898B-E68D-4D54-9A32-CDEFB284C81A}"/>
                </a:ext>
              </a:extLst>
            </p:cNvPr>
            <p:cNvSpPr/>
            <p:nvPr/>
          </p:nvSpPr>
          <p:spPr>
            <a:xfrm>
              <a:off x="1669193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2" name="Rechteck 401">
              <a:extLst>
                <a:ext uri="{FF2B5EF4-FFF2-40B4-BE49-F238E27FC236}">
                  <a16:creationId xmlns:a16="http://schemas.microsoft.com/office/drawing/2014/main" id="{383520F0-C6A5-4AE5-84CF-B7FCCA739558}"/>
                </a:ext>
              </a:extLst>
            </p:cNvPr>
            <p:cNvSpPr/>
            <p:nvPr/>
          </p:nvSpPr>
          <p:spPr>
            <a:xfrm>
              <a:off x="1606978" y="446667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Rechteck 402">
              <a:extLst>
                <a:ext uri="{FF2B5EF4-FFF2-40B4-BE49-F238E27FC236}">
                  <a16:creationId xmlns:a16="http://schemas.microsoft.com/office/drawing/2014/main" id="{1789CA4D-78FA-4389-8BB3-B0774DBD5756}"/>
                </a:ext>
              </a:extLst>
            </p:cNvPr>
            <p:cNvSpPr/>
            <p:nvPr/>
          </p:nvSpPr>
          <p:spPr>
            <a:xfrm>
              <a:off x="1606978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Rechteck 403">
              <a:extLst>
                <a:ext uri="{FF2B5EF4-FFF2-40B4-BE49-F238E27FC236}">
                  <a16:creationId xmlns:a16="http://schemas.microsoft.com/office/drawing/2014/main" id="{DFF71DEB-7D2C-4027-A2C6-74AFAD91EBCC}"/>
                </a:ext>
              </a:extLst>
            </p:cNvPr>
            <p:cNvSpPr/>
            <p:nvPr/>
          </p:nvSpPr>
          <p:spPr>
            <a:xfrm>
              <a:off x="1669193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Rechteck 404">
              <a:extLst>
                <a:ext uri="{FF2B5EF4-FFF2-40B4-BE49-F238E27FC236}">
                  <a16:creationId xmlns:a16="http://schemas.microsoft.com/office/drawing/2014/main" id="{C7DBF3D7-DB94-49D0-A552-290256979FF2}"/>
                </a:ext>
              </a:extLst>
            </p:cNvPr>
            <p:cNvSpPr/>
            <p:nvPr/>
          </p:nvSpPr>
          <p:spPr>
            <a:xfrm>
              <a:off x="1731401" y="434225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Rechteck 405">
              <a:extLst>
                <a:ext uri="{FF2B5EF4-FFF2-40B4-BE49-F238E27FC236}">
                  <a16:creationId xmlns:a16="http://schemas.microsoft.com/office/drawing/2014/main" id="{3B8570CE-0C96-49D5-BF7C-CF86FFE99AA6}"/>
                </a:ext>
              </a:extLst>
            </p:cNvPr>
            <p:cNvSpPr/>
            <p:nvPr/>
          </p:nvSpPr>
          <p:spPr>
            <a:xfrm>
              <a:off x="1731401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Rechteck 406">
              <a:extLst>
                <a:ext uri="{FF2B5EF4-FFF2-40B4-BE49-F238E27FC236}">
                  <a16:creationId xmlns:a16="http://schemas.microsoft.com/office/drawing/2014/main" id="{102B0F85-9B31-418D-A9A6-A87145E78310}"/>
                </a:ext>
              </a:extLst>
            </p:cNvPr>
            <p:cNvSpPr/>
            <p:nvPr/>
          </p:nvSpPr>
          <p:spPr>
            <a:xfrm>
              <a:off x="1793616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Rechteck 407">
              <a:extLst>
                <a:ext uri="{FF2B5EF4-FFF2-40B4-BE49-F238E27FC236}">
                  <a16:creationId xmlns:a16="http://schemas.microsoft.com/office/drawing/2014/main" id="{AB724D42-7A2F-40D4-8418-B438D011103E}"/>
                </a:ext>
              </a:extLst>
            </p:cNvPr>
            <p:cNvSpPr/>
            <p:nvPr/>
          </p:nvSpPr>
          <p:spPr>
            <a:xfrm>
              <a:off x="1731401" y="446667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Rechteck 408">
              <a:extLst>
                <a:ext uri="{FF2B5EF4-FFF2-40B4-BE49-F238E27FC236}">
                  <a16:creationId xmlns:a16="http://schemas.microsoft.com/office/drawing/2014/main" id="{EB4FF7D4-A752-40BF-B9EB-80F654842C09}"/>
                </a:ext>
              </a:extLst>
            </p:cNvPr>
            <p:cNvSpPr/>
            <p:nvPr/>
          </p:nvSpPr>
          <p:spPr>
            <a:xfrm>
              <a:off x="1731401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Rechteck 409">
              <a:extLst>
                <a:ext uri="{FF2B5EF4-FFF2-40B4-BE49-F238E27FC236}">
                  <a16:creationId xmlns:a16="http://schemas.microsoft.com/office/drawing/2014/main" id="{A364729A-D2A7-4D56-B435-8A0F95289EA4}"/>
                </a:ext>
              </a:extLst>
            </p:cNvPr>
            <p:cNvSpPr/>
            <p:nvPr/>
          </p:nvSpPr>
          <p:spPr>
            <a:xfrm>
              <a:off x="1793616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Rechteck 410">
              <a:extLst>
                <a:ext uri="{FF2B5EF4-FFF2-40B4-BE49-F238E27FC236}">
                  <a16:creationId xmlns:a16="http://schemas.microsoft.com/office/drawing/2014/main" id="{8F4FBF66-BD10-47D2-AAFA-DACCD08B940A}"/>
                </a:ext>
              </a:extLst>
            </p:cNvPr>
            <p:cNvSpPr/>
            <p:nvPr/>
          </p:nvSpPr>
          <p:spPr>
            <a:xfrm>
              <a:off x="1855838" y="434225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Rechteck 411">
              <a:extLst>
                <a:ext uri="{FF2B5EF4-FFF2-40B4-BE49-F238E27FC236}">
                  <a16:creationId xmlns:a16="http://schemas.microsoft.com/office/drawing/2014/main" id="{4D699388-6544-4B2D-A175-7C304C02594F}"/>
                </a:ext>
              </a:extLst>
            </p:cNvPr>
            <p:cNvSpPr/>
            <p:nvPr/>
          </p:nvSpPr>
          <p:spPr>
            <a:xfrm>
              <a:off x="1855838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Rechteck 412">
              <a:extLst>
                <a:ext uri="{FF2B5EF4-FFF2-40B4-BE49-F238E27FC236}">
                  <a16:creationId xmlns:a16="http://schemas.microsoft.com/office/drawing/2014/main" id="{EDB87336-6FE3-4FE2-9963-C187EFCDD36F}"/>
                </a:ext>
              </a:extLst>
            </p:cNvPr>
            <p:cNvSpPr/>
            <p:nvPr/>
          </p:nvSpPr>
          <p:spPr>
            <a:xfrm>
              <a:off x="1918052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Rechteck 413">
              <a:extLst>
                <a:ext uri="{FF2B5EF4-FFF2-40B4-BE49-F238E27FC236}">
                  <a16:creationId xmlns:a16="http://schemas.microsoft.com/office/drawing/2014/main" id="{E2658224-F5A8-48D2-B11E-6971F2C58FC1}"/>
                </a:ext>
              </a:extLst>
            </p:cNvPr>
            <p:cNvSpPr/>
            <p:nvPr/>
          </p:nvSpPr>
          <p:spPr>
            <a:xfrm>
              <a:off x="1855838" y="446667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Rechteck 414">
              <a:extLst>
                <a:ext uri="{FF2B5EF4-FFF2-40B4-BE49-F238E27FC236}">
                  <a16:creationId xmlns:a16="http://schemas.microsoft.com/office/drawing/2014/main" id="{1A64657F-ED63-4DB8-8C28-6083DAD35909}"/>
                </a:ext>
              </a:extLst>
            </p:cNvPr>
            <p:cNvSpPr/>
            <p:nvPr/>
          </p:nvSpPr>
          <p:spPr>
            <a:xfrm>
              <a:off x="1855838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Rechteck 415">
              <a:extLst>
                <a:ext uri="{FF2B5EF4-FFF2-40B4-BE49-F238E27FC236}">
                  <a16:creationId xmlns:a16="http://schemas.microsoft.com/office/drawing/2014/main" id="{B8DA3B74-55CA-42EB-BF42-4FEEC923B8E7}"/>
                </a:ext>
              </a:extLst>
            </p:cNvPr>
            <p:cNvSpPr/>
            <p:nvPr/>
          </p:nvSpPr>
          <p:spPr>
            <a:xfrm>
              <a:off x="1918052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Rechteck 416">
              <a:extLst>
                <a:ext uri="{FF2B5EF4-FFF2-40B4-BE49-F238E27FC236}">
                  <a16:creationId xmlns:a16="http://schemas.microsoft.com/office/drawing/2014/main" id="{6D9387CD-F0D6-458B-903D-3509532A751D}"/>
                </a:ext>
              </a:extLst>
            </p:cNvPr>
            <p:cNvSpPr/>
            <p:nvPr/>
          </p:nvSpPr>
          <p:spPr>
            <a:xfrm>
              <a:off x="1980260" y="434225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Rechteck 417">
              <a:extLst>
                <a:ext uri="{FF2B5EF4-FFF2-40B4-BE49-F238E27FC236}">
                  <a16:creationId xmlns:a16="http://schemas.microsoft.com/office/drawing/2014/main" id="{5DA3D4B0-7598-407C-8879-36EDD68A11FA}"/>
                </a:ext>
              </a:extLst>
            </p:cNvPr>
            <p:cNvSpPr/>
            <p:nvPr/>
          </p:nvSpPr>
          <p:spPr>
            <a:xfrm>
              <a:off x="1980260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Rechteck 418">
              <a:extLst>
                <a:ext uri="{FF2B5EF4-FFF2-40B4-BE49-F238E27FC236}">
                  <a16:creationId xmlns:a16="http://schemas.microsoft.com/office/drawing/2014/main" id="{36AD5CBB-2B77-4EC0-969C-F120329EC3BF}"/>
                </a:ext>
              </a:extLst>
            </p:cNvPr>
            <p:cNvSpPr/>
            <p:nvPr/>
          </p:nvSpPr>
          <p:spPr>
            <a:xfrm>
              <a:off x="2042475" y="440446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Rechteck 419">
              <a:extLst>
                <a:ext uri="{FF2B5EF4-FFF2-40B4-BE49-F238E27FC236}">
                  <a16:creationId xmlns:a16="http://schemas.microsoft.com/office/drawing/2014/main" id="{C998B2C7-82AA-40AF-B197-597DA5CACB5B}"/>
                </a:ext>
              </a:extLst>
            </p:cNvPr>
            <p:cNvSpPr/>
            <p:nvPr/>
          </p:nvSpPr>
          <p:spPr>
            <a:xfrm>
              <a:off x="1980260" y="446667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Rechteck 420">
              <a:extLst>
                <a:ext uri="{FF2B5EF4-FFF2-40B4-BE49-F238E27FC236}">
                  <a16:creationId xmlns:a16="http://schemas.microsoft.com/office/drawing/2014/main" id="{7117DC7B-8E00-478F-87A0-0CC1CE0E35CB}"/>
                </a:ext>
              </a:extLst>
            </p:cNvPr>
            <p:cNvSpPr/>
            <p:nvPr/>
          </p:nvSpPr>
          <p:spPr>
            <a:xfrm>
              <a:off x="1980260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Rechteck 421">
              <a:extLst>
                <a:ext uri="{FF2B5EF4-FFF2-40B4-BE49-F238E27FC236}">
                  <a16:creationId xmlns:a16="http://schemas.microsoft.com/office/drawing/2014/main" id="{FF8DEEF6-248C-4874-8D23-CB7BCD26A906}"/>
                </a:ext>
              </a:extLst>
            </p:cNvPr>
            <p:cNvSpPr/>
            <p:nvPr/>
          </p:nvSpPr>
          <p:spPr>
            <a:xfrm>
              <a:off x="2042475" y="452888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Rechteck 422">
              <a:extLst>
                <a:ext uri="{FF2B5EF4-FFF2-40B4-BE49-F238E27FC236}">
                  <a16:creationId xmlns:a16="http://schemas.microsoft.com/office/drawing/2014/main" id="{699A9039-D45F-4ADC-ABCE-579005740661}"/>
                </a:ext>
              </a:extLst>
            </p:cNvPr>
            <p:cNvSpPr/>
            <p:nvPr/>
          </p:nvSpPr>
          <p:spPr>
            <a:xfrm>
              <a:off x="1606978" y="459108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Rechteck 423">
              <a:extLst>
                <a:ext uri="{FF2B5EF4-FFF2-40B4-BE49-F238E27FC236}">
                  <a16:creationId xmlns:a16="http://schemas.microsoft.com/office/drawing/2014/main" id="{915CCCC1-ED1F-4A39-84AA-B5F9396F8C73}"/>
                </a:ext>
              </a:extLst>
            </p:cNvPr>
            <p:cNvSpPr/>
            <p:nvPr/>
          </p:nvSpPr>
          <p:spPr>
            <a:xfrm>
              <a:off x="1606978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Rechteck 424">
              <a:extLst>
                <a:ext uri="{FF2B5EF4-FFF2-40B4-BE49-F238E27FC236}">
                  <a16:creationId xmlns:a16="http://schemas.microsoft.com/office/drawing/2014/main" id="{D5BDF6F1-EA1A-446F-AC49-AE7C2BBC544F}"/>
                </a:ext>
              </a:extLst>
            </p:cNvPr>
            <p:cNvSpPr/>
            <p:nvPr/>
          </p:nvSpPr>
          <p:spPr>
            <a:xfrm>
              <a:off x="1669193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Rechteck 425">
              <a:extLst>
                <a:ext uri="{FF2B5EF4-FFF2-40B4-BE49-F238E27FC236}">
                  <a16:creationId xmlns:a16="http://schemas.microsoft.com/office/drawing/2014/main" id="{CE81314A-C03A-4261-8224-54FB5A34DDFA}"/>
                </a:ext>
              </a:extLst>
            </p:cNvPr>
            <p:cNvSpPr/>
            <p:nvPr/>
          </p:nvSpPr>
          <p:spPr>
            <a:xfrm>
              <a:off x="1606978" y="471550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Rechteck 426">
              <a:extLst>
                <a:ext uri="{FF2B5EF4-FFF2-40B4-BE49-F238E27FC236}">
                  <a16:creationId xmlns:a16="http://schemas.microsoft.com/office/drawing/2014/main" id="{022E47E5-24D4-4D37-A98D-9CE94853C878}"/>
                </a:ext>
              </a:extLst>
            </p:cNvPr>
            <p:cNvSpPr/>
            <p:nvPr/>
          </p:nvSpPr>
          <p:spPr>
            <a:xfrm>
              <a:off x="1606978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Rechteck 427">
              <a:extLst>
                <a:ext uri="{FF2B5EF4-FFF2-40B4-BE49-F238E27FC236}">
                  <a16:creationId xmlns:a16="http://schemas.microsoft.com/office/drawing/2014/main" id="{9199F7A0-3340-4CBE-B546-0FDB36AA04EE}"/>
                </a:ext>
              </a:extLst>
            </p:cNvPr>
            <p:cNvSpPr/>
            <p:nvPr/>
          </p:nvSpPr>
          <p:spPr>
            <a:xfrm>
              <a:off x="1669193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Rechteck 428">
              <a:extLst>
                <a:ext uri="{FF2B5EF4-FFF2-40B4-BE49-F238E27FC236}">
                  <a16:creationId xmlns:a16="http://schemas.microsoft.com/office/drawing/2014/main" id="{162D32BC-EFA7-4514-80C2-06DBB243C089}"/>
                </a:ext>
              </a:extLst>
            </p:cNvPr>
            <p:cNvSpPr/>
            <p:nvPr/>
          </p:nvSpPr>
          <p:spPr>
            <a:xfrm>
              <a:off x="1731401" y="459108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Rechteck 429">
              <a:extLst>
                <a:ext uri="{FF2B5EF4-FFF2-40B4-BE49-F238E27FC236}">
                  <a16:creationId xmlns:a16="http://schemas.microsoft.com/office/drawing/2014/main" id="{5EB2492B-BA93-4513-9362-6116DF8F445D}"/>
                </a:ext>
              </a:extLst>
            </p:cNvPr>
            <p:cNvSpPr/>
            <p:nvPr/>
          </p:nvSpPr>
          <p:spPr>
            <a:xfrm>
              <a:off x="1731401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Rechteck 430">
              <a:extLst>
                <a:ext uri="{FF2B5EF4-FFF2-40B4-BE49-F238E27FC236}">
                  <a16:creationId xmlns:a16="http://schemas.microsoft.com/office/drawing/2014/main" id="{D43A14DB-5C97-4B8F-AF8A-B07AC374BB6D}"/>
                </a:ext>
              </a:extLst>
            </p:cNvPr>
            <p:cNvSpPr/>
            <p:nvPr/>
          </p:nvSpPr>
          <p:spPr>
            <a:xfrm>
              <a:off x="1793616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Rechteck 431">
              <a:extLst>
                <a:ext uri="{FF2B5EF4-FFF2-40B4-BE49-F238E27FC236}">
                  <a16:creationId xmlns:a16="http://schemas.microsoft.com/office/drawing/2014/main" id="{675C56E9-856D-4099-AF92-955950C255B8}"/>
                </a:ext>
              </a:extLst>
            </p:cNvPr>
            <p:cNvSpPr/>
            <p:nvPr/>
          </p:nvSpPr>
          <p:spPr>
            <a:xfrm>
              <a:off x="1731401" y="471550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Rechteck 432">
              <a:extLst>
                <a:ext uri="{FF2B5EF4-FFF2-40B4-BE49-F238E27FC236}">
                  <a16:creationId xmlns:a16="http://schemas.microsoft.com/office/drawing/2014/main" id="{324BECAD-5B2D-4EAB-AFB7-72C02EE0EA1B}"/>
                </a:ext>
              </a:extLst>
            </p:cNvPr>
            <p:cNvSpPr/>
            <p:nvPr/>
          </p:nvSpPr>
          <p:spPr>
            <a:xfrm>
              <a:off x="1731401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Rechteck 433">
              <a:extLst>
                <a:ext uri="{FF2B5EF4-FFF2-40B4-BE49-F238E27FC236}">
                  <a16:creationId xmlns:a16="http://schemas.microsoft.com/office/drawing/2014/main" id="{F42936C9-A53D-41D3-8E67-BF60FD0E9C7D}"/>
                </a:ext>
              </a:extLst>
            </p:cNvPr>
            <p:cNvSpPr/>
            <p:nvPr/>
          </p:nvSpPr>
          <p:spPr>
            <a:xfrm>
              <a:off x="1793616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Rechteck 434">
              <a:extLst>
                <a:ext uri="{FF2B5EF4-FFF2-40B4-BE49-F238E27FC236}">
                  <a16:creationId xmlns:a16="http://schemas.microsoft.com/office/drawing/2014/main" id="{2CADB7DE-26C9-453D-B7A7-7B78D900C66C}"/>
                </a:ext>
              </a:extLst>
            </p:cNvPr>
            <p:cNvSpPr/>
            <p:nvPr/>
          </p:nvSpPr>
          <p:spPr>
            <a:xfrm>
              <a:off x="1855838" y="459108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Rechteck 435">
              <a:extLst>
                <a:ext uri="{FF2B5EF4-FFF2-40B4-BE49-F238E27FC236}">
                  <a16:creationId xmlns:a16="http://schemas.microsoft.com/office/drawing/2014/main" id="{43746F15-434B-4760-B7DD-5018CA1E210D}"/>
                </a:ext>
              </a:extLst>
            </p:cNvPr>
            <p:cNvSpPr/>
            <p:nvPr/>
          </p:nvSpPr>
          <p:spPr>
            <a:xfrm>
              <a:off x="1855838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Rechteck 436">
              <a:extLst>
                <a:ext uri="{FF2B5EF4-FFF2-40B4-BE49-F238E27FC236}">
                  <a16:creationId xmlns:a16="http://schemas.microsoft.com/office/drawing/2014/main" id="{C2C22634-09E2-401A-9551-93C82E6EDEC1}"/>
                </a:ext>
              </a:extLst>
            </p:cNvPr>
            <p:cNvSpPr/>
            <p:nvPr/>
          </p:nvSpPr>
          <p:spPr>
            <a:xfrm>
              <a:off x="1918052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Rechteck 437">
              <a:extLst>
                <a:ext uri="{FF2B5EF4-FFF2-40B4-BE49-F238E27FC236}">
                  <a16:creationId xmlns:a16="http://schemas.microsoft.com/office/drawing/2014/main" id="{5F2C067D-3FE2-40AB-8F1C-AFB64656E348}"/>
                </a:ext>
              </a:extLst>
            </p:cNvPr>
            <p:cNvSpPr/>
            <p:nvPr/>
          </p:nvSpPr>
          <p:spPr>
            <a:xfrm>
              <a:off x="1855838" y="471550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Rechteck 438">
              <a:extLst>
                <a:ext uri="{FF2B5EF4-FFF2-40B4-BE49-F238E27FC236}">
                  <a16:creationId xmlns:a16="http://schemas.microsoft.com/office/drawing/2014/main" id="{03788BE6-4CF0-47EB-863C-A5AE9A80C381}"/>
                </a:ext>
              </a:extLst>
            </p:cNvPr>
            <p:cNvSpPr/>
            <p:nvPr/>
          </p:nvSpPr>
          <p:spPr>
            <a:xfrm>
              <a:off x="1855838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Rechteck 439">
              <a:extLst>
                <a:ext uri="{FF2B5EF4-FFF2-40B4-BE49-F238E27FC236}">
                  <a16:creationId xmlns:a16="http://schemas.microsoft.com/office/drawing/2014/main" id="{6792F322-768D-4845-9AAB-EC6006588559}"/>
                </a:ext>
              </a:extLst>
            </p:cNvPr>
            <p:cNvSpPr/>
            <p:nvPr/>
          </p:nvSpPr>
          <p:spPr>
            <a:xfrm>
              <a:off x="1918052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Rechteck 440">
              <a:extLst>
                <a:ext uri="{FF2B5EF4-FFF2-40B4-BE49-F238E27FC236}">
                  <a16:creationId xmlns:a16="http://schemas.microsoft.com/office/drawing/2014/main" id="{F4D7A345-D6CE-4AA9-B613-AE97A3E3B56E}"/>
                </a:ext>
              </a:extLst>
            </p:cNvPr>
            <p:cNvSpPr/>
            <p:nvPr/>
          </p:nvSpPr>
          <p:spPr>
            <a:xfrm>
              <a:off x="1980260" y="459108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Rechteck 441">
              <a:extLst>
                <a:ext uri="{FF2B5EF4-FFF2-40B4-BE49-F238E27FC236}">
                  <a16:creationId xmlns:a16="http://schemas.microsoft.com/office/drawing/2014/main" id="{709ACC64-FD65-48AF-9EBE-6388A487A7CE}"/>
                </a:ext>
              </a:extLst>
            </p:cNvPr>
            <p:cNvSpPr/>
            <p:nvPr/>
          </p:nvSpPr>
          <p:spPr>
            <a:xfrm>
              <a:off x="1980260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Rechteck 442">
              <a:extLst>
                <a:ext uri="{FF2B5EF4-FFF2-40B4-BE49-F238E27FC236}">
                  <a16:creationId xmlns:a16="http://schemas.microsoft.com/office/drawing/2014/main" id="{00B91670-4A3C-421E-91D2-542448A039AB}"/>
                </a:ext>
              </a:extLst>
            </p:cNvPr>
            <p:cNvSpPr/>
            <p:nvPr/>
          </p:nvSpPr>
          <p:spPr>
            <a:xfrm>
              <a:off x="2042475" y="465329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Rechteck 443">
              <a:extLst>
                <a:ext uri="{FF2B5EF4-FFF2-40B4-BE49-F238E27FC236}">
                  <a16:creationId xmlns:a16="http://schemas.microsoft.com/office/drawing/2014/main" id="{B8F77F3D-A2B0-4633-8953-FFF548A6549E}"/>
                </a:ext>
              </a:extLst>
            </p:cNvPr>
            <p:cNvSpPr/>
            <p:nvPr/>
          </p:nvSpPr>
          <p:spPr>
            <a:xfrm>
              <a:off x="1980260" y="471550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Rechteck 444">
              <a:extLst>
                <a:ext uri="{FF2B5EF4-FFF2-40B4-BE49-F238E27FC236}">
                  <a16:creationId xmlns:a16="http://schemas.microsoft.com/office/drawing/2014/main" id="{B971E350-FC55-43FF-9F11-D64FBD4EAFF9}"/>
                </a:ext>
              </a:extLst>
            </p:cNvPr>
            <p:cNvSpPr/>
            <p:nvPr/>
          </p:nvSpPr>
          <p:spPr>
            <a:xfrm>
              <a:off x="1980260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Rechteck 445">
              <a:extLst>
                <a:ext uri="{FF2B5EF4-FFF2-40B4-BE49-F238E27FC236}">
                  <a16:creationId xmlns:a16="http://schemas.microsoft.com/office/drawing/2014/main" id="{91E21143-5EB3-4BF6-AE63-7451FB77033C}"/>
                </a:ext>
              </a:extLst>
            </p:cNvPr>
            <p:cNvSpPr/>
            <p:nvPr/>
          </p:nvSpPr>
          <p:spPr>
            <a:xfrm>
              <a:off x="2042475" y="4777712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Rechteck 446">
              <a:extLst>
                <a:ext uri="{FF2B5EF4-FFF2-40B4-BE49-F238E27FC236}">
                  <a16:creationId xmlns:a16="http://schemas.microsoft.com/office/drawing/2014/main" id="{1064E03B-D82B-44B8-8D95-FFA331F71A1A}"/>
                </a:ext>
              </a:extLst>
            </p:cNvPr>
            <p:cNvSpPr/>
            <p:nvPr/>
          </p:nvSpPr>
          <p:spPr>
            <a:xfrm>
              <a:off x="1109394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Rechteck 447">
              <a:extLst>
                <a:ext uri="{FF2B5EF4-FFF2-40B4-BE49-F238E27FC236}">
                  <a16:creationId xmlns:a16="http://schemas.microsoft.com/office/drawing/2014/main" id="{5F082B85-3EBE-41A6-9A19-CF1B47451873}"/>
                </a:ext>
              </a:extLst>
            </p:cNvPr>
            <p:cNvSpPr/>
            <p:nvPr/>
          </p:nvSpPr>
          <p:spPr>
            <a:xfrm>
              <a:off x="1171608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Rechteck 448">
              <a:extLst>
                <a:ext uri="{FF2B5EF4-FFF2-40B4-BE49-F238E27FC236}">
                  <a16:creationId xmlns:a16="http://schemas.microsoft.com/office/drawing/2014/main" id="{6B7D10F3-522F-43E7-82FC-8FD8A2792289}"/>
                </a:ext>
              </a:extLst>
            </p:cNvPr>
            <p:cNvSpPr/>
            <p:nvPr/>
          </p:nvSpPr>
          <p:spPr>
            <a:xfrm>
              <a:off x="1109394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Rechteck 449">
              <a:extLst>
                <a:ext uri="{FF2B5EF4-FFF2-40B4-BE49-F238E27FC236}">
                  <a16:creationId xmlns:a16="http://schemas.microsoft.com/office/drawing/2014/main" id="{B3B192CC-BB7C-4146-B6E4-95CBCA202A3F}"/>
                </a:ext>
              </a:extLst>
            </p:cNvPr>
            <p:cNvSpPr/>
            <p:nvPr/>
          </p:nvSpPr>
          <p:spPr>
            <a:xfrm>
              <a:off x="1171608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Rechteck 450">
              <a:extLst>
                <a:ext uri="{FF2B5EF4-FFF2-40B4-BE49-F238E27FC236}">
                  <a16:creationId xmlns:a16="http://schemas.microsoft.com/office/drawing/2014/main" id="{104A77AE-1C6E-4B12-91A7-BCC965F9AF8C}"/>
                </a:ext>
              </a:extLst>
            </p:cNvPr>
            <p:cNvSpPr/>
            <p:nvPr/>
          </p:nvSpPr>
          <p:spPr>
            <a:xfrm>
              <a:off x="1109394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Rechteck 451">
              <a:extLst>
                <a:ext uri="{FF2B5EF4-FFF2-40B4-BE49-F238E27FC236}">
                  <a16:creationId xmlns:a16="http://schemas.microsoft.com/office/drawing/2014/main" id="{B4D68544-9145-42F2-9323-374B2AA2F087}"/>
                </a:ext>
              </a:extLst>
            </p:cNvPr>
            <p:cNvSpPr/>
            <p:nvPr/>
          </p:nvSpPr>
          <p:spPr>
            <a:xfrm>
              <a:off x="1171608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Rechteck 452">
              <a:extLst>
                <a:ext uri="{FF2B5EF4-FFF2-40B4-BE49-F238E27FC236}">
                  <a16:creationId xmlns:a16="http://schemas.microsoft.com/office/drawing/2014/main" id="{BAB7DBD9-417F-4535-8DD4-B9A08FC07AAE}"/>
                </a:ext>
              </a:extLst>
            </p:cNvPr>
            <p:cNvSpPr/>
            <p:nvPr/>
          </p:nvSpPr>
          <p:spPr>
            <a:xfrm>
              <a:off x="1109394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Rechteck 453">
              <a:extLst>
                <a:ext uri="{FF2B5EF4-FFF2-40B4-BE49-F238E27FC236}">
                  <a16:creationId xmlns:a16="http://schemas.microsoft.com/office/drawing/2014/main" id="{ADD3F5DB-7430-4267-A56E-22671ECC956F}"/>
                </a:ext>
              </a:extLst>
            </p:cNvPr>
            <p:cNvSpPr/>
            <p:nvPr/>
          </p:nvSpPr>
          <p:spPr>
            <a:xfrm>
              <a:off x="1171608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Rechteck 454">
              <a:extLst>
                <a:ext uri="{FF2B5EF4-FFF2-40B4-BE49-F238E27FC236}">
                  <a16:creationId xmlns:a16="http://schemas.microsoft.com/office/drawing/2014/main" id="{6415D488-9065-457B-8E8C-ED6C99754503}"/>
                </a:ext>
              </a:extLst>
            </p:cNvPr>
            <p:cNvSpPr/>
            <p:nvPr/>
          </p:nvSpPr>
          <p:spPr>
            <a:xfrm>
              <a:off x="1233817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Rechteck 455">
              <a:extLst>
                <a:ext uri="{FF2B5EF4-FFF2-40B4-BE49-F238E27FC236}">
                  <a16:creationId xmlns:a16="http://schemas.microsoft.com/office/drawing/2014/main" id="{AC30D43D-4324-44BC-A44E-A070746300B4}"/>
                </a:ext>
              </a:extLst>
            </p:cNvPr>
            <p:cNvSpPr/>
            <p:nvPr/>
          </p:nvSpPr>
          <p:spPr>
            <a:xfrm>
              <a:off x="1296032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Rechteck 456">
              <a:extLst>
                <a:ext uri="{FF2B5EF4-FFF2-40B4-BE49-F238E27FC236}">
                  <a16:creationId xmlns:a16="http://schemas.microsoft.com/office/drawing/2014/main" id="{12CADB44-07D3-449D-B83D-595E7699B3F1}"/>
                </a:ext>
              </a:extLst>
            </p:cNvPr>
            <p:cNvSpPr/>
            <p:nvPr/>
          </p:nvSpPr>
          <p:spPr>
            <a:xfrm>
              <a:off x="1233817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Rechteck 457">
              <a:extLst>
                <a:ext uri="{FF2B5EF4-FFF2-40B4-BE49-F238E27FC236}">
                  <a16:creationId xmlns:a16="http://schemas.microsoft.com/office/drawing/2014/main" id="{975C5DC5-DF2D-44CB-A1F3-40E56F610948}"/>
                </a:ext>
              </a:extLst>
            </p:cNvPr>
            <p:cNvSpPr/>
            <p:nvPr/>
          </p:nvSpPr>
          <p:spPr>
            <a:xfrm>
              <a:off x="1296032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Rechteck 458">
              <a:extLst>
                <a:ext uri="{FF2B5EF4-FFF2-40B4-BE49-F238E27FC236}">
                  <a16:creationId xmlns:a16="http://schemas.microsoft.com/office/drawing/2014/main" id="{68FEACCF-BC64-4577-92C9-6A9875DBDDDD}"/>
                </a:ext>
              </a:extLst>
            </p:cNvPr>
            <p:cNvSpPr/>
            <p:nvPr/>
          </p:nvSpPr>
          <p:spPr>
            <a:xfrm>
              <a:off x="1233817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Rechteck 459">
              <a:extLst>
                <a:ext uri="{FF2B5EF4-FFF2-40B4-BE49-F238E27FC236}">
                  <a16:creationId xmlns:a16="http://schemas.microsoft.com/office/drawing/2014/main" id="{926A2EB4-4B43-4899-A0D9-CE132DECA9ED}"/>
                </a:ext>
              </a:extLst>
            </p:cNvPr>
            <p:cNvSpPr/>
            <p:nvPr/>
          </p:nvSpPr>
          <p:spPr>
            <a:xfrm>
              <a:off x="1296032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Rechteck 460">
              <a:extLst>
                <a:ext uri="{FF2B5EF4-FFF2-40B4-BE49-F238E27FC236}">
                  <a16:creationId xmlns:a16="http://schemas.microsoft.com/office/drawing/2014/main" id="{25828A0C-A9D2-41F0-9448-EF5041D869F7}"/>
                </a:ext>
              </a:extLst>
            </p:cNvPr>
            <p:cNvSpPr/>
            <p:nvPr/>
          </p:nvSpPr>
          <p:spPr>
            <a:xfrm>
              <a:off x="1233817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Rechteck 461">
              <a:extLst>
                <a:ext uri="{FF2B5EF4-FFF2-40B4-BE49-F238E27FC236}">
                  <a16:creationId xmlns:a16="http://schemas.microsoft.com/office/drawing/2014/main" id="{0E9EE38C-73BC-41EE-8FEA-771FDB41A951}"/>
                </a:ext>
              </a:extLst>
            </p:cNvPr>
            <p:cNvSpPr/>
            <p:nvPr/>
          </p:nvSpPr>
          <p:spPr>
            <a:xfrm>
              <a:off x="1296032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Rechteck 462">
              <a:extLst>
                <a:ext uri="{FF2B5EF4-FFF2-40B4-BE49-F238E27FC236}">
                  <a16:creationId xmlns:a16="http://schemas.microsoft.com/office/drawing/2014/main" id="{7A785BD3-A96F-4BAC-A892-9D5A4A616CC9}"/>
                </a:ext>
              </a:extLst>
            </p:cNvPr>
            <p:cNvSpPr/>
            <p:nvPr/>
          </p:nvSpPr>
          <p:spPr>
            <a:xfrm>
              <a:off x="1358254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Rechteck 463">
              <a:extLst>
                <a:ext uri="{FF2B5EF4-FFF2-40B4-BE49-F238E27FC236}">
                  <a16:creationId xmlns:a16="http://schemas.microsoft.com/office/drawing/2014/main" id="{72157F83-C323-4E51-997F-2F20FB33F16C}"/>
                </a:ext>
              </a:extLst>
            </p:cNvPr>
            <p:cNvSpPr/>
            <p:nvPr/>
          </p:nvSpPr>
          <p:spPr>
            <a:xfrm>
              <a:off x="1420468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Rechteck 464">
              <a:extLst>
                <a:ext uri="{FF2B5EF4-FFF2-40B4-BE49-F238E27FC236}">
                  <a16:creationId xmlns:a16="http://schemas.microsoft.com/office/drawing/2014/main" id="{260611EF-4528-4E34-9ACF-24B5A9A644D9}"/>
                </a:ext>
              </a:extLst>
            </p:cNvPr>
            <p:cNvSpPr/>
            <p:nvPr/>
          </p:nvSpPr>
          <p:spPr>
            <a:xfrm>
              <a:off x="1358254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Rechteck 465">
              <a:extLst>
                <a:ext uri="{FF2B5EF4-FFF2-40B4-BE49-F238E27FC236}">
                  <a16:creationId xmlns:a16="http://schemas.microsoft.com/office/drawing/2014/main" id="{48E27446-B6FC-452B-AE20-12CE6D92DA27}"/>
                </a:ext>
              </a:extLst>
            </p:cNvPr>
            <p:cNvSpPr/>
            <p:nvPr/>
          </p:nvSpPr>
          <p:spPr>
            <a:xfrm>
              <a:off x="1420468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Rechteck 466">
              <a:extLst>
                <a:ext uri="{FF2B5EF4-FFF2-40B4-BE49-F238E27FC236}">
                  <a16:creationId xmlns:a16="http://schemas.microsoft.com/office/drawing/2014/main" id="{B89BE453-4371-41E0-987E-B76F8B0C21DC}"/>
                </a:ext>
              </a:extLst>
            </p:cNvPr>
            <p:cNvSpPr/>
            <p:nvPr/>
          </p:nvSpPr>
          <p:spPr>
            <a:xfrm>
              <a:off x="1358254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Rechteck 467">
              <a:extLst>
                <a:ext uri="{FF2B5EF4-FFF2-40B4-BE49-F238E27FC236}">
                  <a16:creationId xmlns:a16="http://schemas.microsoft.com/office/drawing/2014/main" id="{84AA6A00-DAFD-4B36-87F6-CD3EE81178C2}"/>
                </a:ext>
              </a:extLst>
            </p:cNvPr>
            <p:cNvSpPr/>
            <p:nvPr/>
          </p:nvSpPr>
          <p:spPr>
            <a:xfrm>
              <a:off x="1420468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Rechteck 468">
              <a:extLst>
                <a:ext uri="{FF2B5EF4-FFF2-40B4-BE49-F238E27FC236}">
                  <a16:creationId xmlns:a16="http://schemas.microsoft.com/office/drawing/2014/main" id="{6AB65ED3-15A0-4BB0-8721-5BC20D97C0F0}"/>
                </a:ext>
              </a:extLst>
            </p:cNvPr>
            <p:cNvSpPr/>
            <p:nvPr/>
          </p:nvSpPr>
          <p:spPr>
            <a:xfrm>
              <a:off x="1358254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Rechteck 469">
              <a:extLst>
                <a:ext uri="{FF2B5EF4-FFF2-40B4-BE49-F238E27FC236}">
                  <a16:creationId xmlns:a16="http://schemas.microsoft.com/office/drawing/2014/main" id="{B574EC8C-39C6-43EA-BC9D-E4F3B963198A}"/>
                </a:ext>
              </a:extLst>
            </p:cNvPr>
            <p:cNvSpPr/>
            <p:nvPr/>
          </p:nvSpPr>
          <p:spPr>
            <a:xfrm>
              <a:off x="1420468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Rechteck 470">
              <a:extLst>
                <a:ext uri="{FF2B5EF4-FFF2-40B4-BE49-F238E27FC236}">
                  <a16:creationId xmlns:a16="http://schemas.microsoft.com/office/drawing/2014/main" id="{AC50B8A7-AEC4-4BA5-897E-F9E5BEFE6C49}"/>
                </a:ext>
              </a:extLst>
            </p:cNvPr>
            <p:cNvSpPr/>
            <p:nvPr/>
          </p:nvSpPr>
          <p:spPr>
            <a:xfrm>
              <a:off x="1482676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Rechteck 471">
              <a:extLst>
                <a:ext uri="{FF2B5EF4-FFF2-40B4-BE49-F238E27FC236}">
                  <a16:creationId xmlns:a16="http://schemas.microsoft.com/office/drawing/2014/main" id="{4E9C5FA8-E63D-4A84-BBE3-3293F391EB2C}"/>
                </a:ext>
              </a:extLst>
            </p:cNvPr>
            <p:cNvSpPr/>
            <p:nvPr/>
          </p:nvSpPr>
          <p:spPr>
            <a:xfrm>
              <a:off x="1544891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Rechteck 472">
              <a:extLst>
                <a:ext uri="{FF2B5EF4-FFF2-40B4-BE49-F238E27FC236}">
                  <a16:creationId xmlns:a16="http://schemas.microsoft.com/office/drawing/2014/main" id="{C6DDA275-E501-4A2F-BF16-48EB58978D6E}"/>
                </a:ext>
              </a:extLst>
            </p:cNvPr>
            <p:cNvSpPr/>
            <p:nvPr/>
          </p:nvSpPr>
          <p:spPr>
            <a:xfrm>
              <a:off x="1482676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Rechteck 473">
              <a:extLst>
                <a:ext uri="{FF2B5EF4-FFF2-40B4-BE49-F238E27FC236}">
                  <a16:creationId xmlns:a16="http://schemas.microsoft.com/office/drawing/2014/main" id="{8A933F94-CBEF-43D0-B7C9-55828A9A2057}"/>
                </a:ext>
              </a:extLst>
            </p:cNvPr>
            <p:cNvSpPr/>
            <p:nvPr/>
          </p:nvSpPr>
          <p:spPr>
            <a:xfrm>
              <a:off x="1544891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Rechteck 474">
              <a:extLst>
                <a:ext uri="{FF2B5EF4-FFF2-40B4-BE49-F238E27FC236}">
                  <a16:creationId xmlns:a16="http://schemas.microsoft.com/office/drawing/2014/main" id="{4409E752-D957-4056-9736-398DF50B5B8E}"/>
                </a:ext>
              </a:extLst>
            </p:cNvPr>
            <p:cNvSpPr/>
            <p:nvPr/>
          </p:nvSpPr>
          <p:spPr>
            <a:xfrm>
              <a:off x="1482676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Rechteck 475">
              <a:extLst>
                <a:ext uri="{FF2B5EF4-FFF2-40B4-BE49-F238E27FC236}">
                  <a16:creationId xmlns:a16="http://schemas.microsoft.com/office/drawing/2014/main" id="{D9464C70-47FD-4442-ADB3-C62855BEDF13}"/>
                </a:ext>
              </a:extLst>
            </p:cNvPr>
            <p:cNvSpPr/>
            <p:nvPr/>
          </p:nvSpPr>
          <p:spPr>
            <a:xfrm>
              <a:off x="1544891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Rechteck 476">
              <a:extLst>
                <a:ext uri="{FF2B5EF4-FFF2-40B4-BE49-F238E27FC236}">
                  <a16:creationId xmlns:a16="http://schemas.microsoft.com/office/drawing/2014/main" id="{8E58C75B-9974-47C8-9E3D-A109E4EF62B9}"/>
                </a:ext>
              </a:extLst>
            </p:cNvPr>
            <p:cNvSpPr/>
            <p:nvPr/>
          </p:nvSpPr>
          <p:spPr>
            <a:xfrm>
              <a:off x="1482676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Rechteck 477">
              <a:extLst>
                <a:ext uri="{FF2B5EF4-FFF2-40B4-BE49-F238E27FC236}">
                  <a16:creationId xmlns:a16="http://schemas.microsoft.com/office/drawing/2014/main" id="{83299C60-507D-44BF-AF44-48F3EBE1321E}"/>
                </a:ext>
              </a:extLst>
            </p:cNvPr>
            <p:cNvSpPr/>
            <p:nvPr/>
          </p:nvSpPr>
          <p:spPr>
            <a:xfrm>
              <a:off x="1544891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Rechteck 478">
              <a:extLst>
                <a:ext uri="{FF2B5EF4-FFF2-40B4-BE49-F238E27FC236}">
                  <a16:creationId xmlns:a16="http://schemas.microsoft.com/office/drawing/2014/main" id="{E0455291-01C4-4C36-8B5D-5BDC3EFC5F63}"/>
                </a:ext>
              </a:extLst>
            </p:cNvPr>
            <p:cNvSpPr/>
            <p:nvPr/>
          </p:nvSpPr>
          <p:spPr>
            <a:xfrm>
              <a:off x="1109394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Rechteck 479">
              <a:extLst>
                <a:ext uri="{FF2B5EF4-FFF2-40B4-BE49-F238E27FC236}">
                  <a16:creationId xmlns:a16="http://schemas.microsoft.com/office/drawing/2014/main" id="{5421B44A-3CC5-4993-970E-401D5A9C1E4C}"/>
                </a:ext>
              </a:extLst>
            </p:cNvPr>
            <p:cNvSpPr/>
            <p:nvPr/>
          </p:nvSpPr>
          <p:spPr>
            <a:xfrm>
              <a:off x="1171608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Rechteck 480">
              <a:extLst>
                <a:ext uri="{FF2B5EF4-FFF2-40B4-BE49-F238E27FC236}">
                  <a16:creationId xmlns:a16="http://schemas.microsoft.com/office/drawing/2014/main" id="{830CD3E7-59F5-460A-AD91-19FC7F259396}"/>
                </a:ext>
              </a:extLst>
            </p:cNvPr>
            <p:cNvSpPr/>
            <p:nvPr/>
          </p:nvSpPr>
          <p:spPr>
            <a:xfrm>
              <a:off x="1109394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Rechteck 481">
              <a:extLst>
                <a:ext uri="{FF2B5EF4-FFF2-40B4-BE49-F238E27FC236}">
                  <a16:creationId xmlns:a16="http://schemas.microsoft.com/office/drawing/2014/main" id="{6BB41506-7C87-403F-A031-FE2093DCA62B}"/>
                </a:ext>
              </a:extLst>
            </p:cNvPr>
            <p:cNvSpPr/>
            <p:nvPr/>
          </p:nvSpPr>
          <p:spPr>
            <a:xfrm>
              <a:off x="1171608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Rechteck 482">
              <a:extLst>
                <a:ext uri="{FF2B5EF4-FFF2-40B4-BE49-F238E27FC236}">
                  <a16:creationId xmlns:a16="http://schemas.microsoft.com/office/drawing/2014/main" id="{BB7A7489-899E-4D89-AD71-DA9C6D049ADA}"/>
                </a:ext>
              </a:extLst>
            </p:cNvPr>
            <p:cNvSpPr/>
            <p:nvPr/>
          </p:nvSpPr>
          <p:spPr>
            <a:xfrm>
              <a:off x="1109394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Rechteck 483">
              <a:extLst>
                <a:ext uri="{FF2B5EF4-FFF2-40B4-BE49-F238E27FC236}">
                  <a16:creationId xmlns:a16="http://schemas.microsoft.com/office/drawing/2014/main" id="{FE91674B-C324-479D-81F7-B01D12A71E28}"/>
                </a:ext>
              </a:extLst>
            </p:cNvPr>
            <p:cNvSpPr/>
            <p:nvPr/>
          </p:nvSpPr>
          <p:spPr>
            <a:xfrm>
              <a:off x="1171608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Rechteck 484">
              <a:extLst>
                <a:ext uri="{FF2B5EF4-FFF2-40B4-BE49-F238E27FC236}">
                  <a16:creationId xmlns:a16="http://schemas.microsoft.com/office/drawing/2014/main" id="{2D871C66-7805-44E1-85AA-E951AF374653}"/>
                </a:ext>
              </a:extLst>
            </p:cNvPr>
            <p:cNvSpPr/>
            <p:nvPr/>
          </p:nvSpPr>
          <p:spPr>
            <a:xfrm>
              <a:off x="1109394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Rechteck 485">
              <a:extLst>
                <a:ext uri="{FF2B5EF4-FFF2-40B4-BE49-F238E27FC236}">
                  <a16:creationId xmlns:a16="http://schemas.microsoft.com/office/drawing/2014/main" id="{44A0D046-E64C-452C-977F-F002A9040EC1}"/>
                </a:ext>
              </a:extLst>
            </p:cNvPr>
            <p:cNvSpPr/>
            <p:nvPr/>
          </p:nvSpPr>
          <p:spPr>
            <a:xfrm>
              <a:off x="1171608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Rechteck 486">
              <a:extLst>
                <a:ext uri="{FF2B5EF4-FFF2-40B4-BE49-F238E27FC236}">
                  <a16:creationId xmlns:a16="http://schemas.microsoft.com/office/drawing/2014/main" id="{CCD70AEC-040C-4247-98DA-1BD29529A879}"/>
                </a:ext>
              </a:extLst>
            </p:cNvPr>
            <p:cNvSpPr/>
            <p:nvPr/>
          </p:nvSpPr>
          <p:spPr>
            <a:xfrm>
              <a:off x="1233817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Rechteck 487">
              <a:extLst>
                <a:ext uri="{FF2B5EF4-FFF2-40B4-BE49-F238E27FC236}">
                  <a16:creationId xmlns:a16="http://schemas.microsoft.com/office/drawing/2014/main" id="{F4FAE036-8D92-4482-9CB9-34AA07EB1FA9}"/>
                </a:ext>
              </a:extLst>
            </p:cNvPr>
            <p:cNvSpPr/>
            <p:nvPr/>
          </p:nvSpPr>
          <p:spPr>
            <a:xfrm>
              <a:off x="1296032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Rechteck 488">
              <a:extLst>
                <a:ext uri="{FF2B5EF4-FFF2-40B4-BE49-F238E27FC236}">
                  <a16:creationId xmlns:a16="http://schemas.microsoft.com/office/drawing/2014/main" id="{1B3DDF77-E64B-43B7-BC94-B2040B66CF0E}"/>
                </a:ext>
              </a:extLst>
            </p:cNvPr>
            <p:cNvSpPr/>
            <p:nvPr/>
          </p:nvSpPr>
          <p:spPr>
            <a:xfrm>
              <a:off x="1233817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Rechteck 489">
              <a:extLst>
                <a:ext uri="{FF2B5EF4-FFF2-40B4-BE49-F238E27FC236}">
                  <a16:creationId xmlns:a16="http://schemas.microsoft.com/office/drawing/2014/main" id="{BF2B585B-1361-4401-9C86-F2B37748ACD2}"/>
                </a:ext>
              </a:extLst>
            </p:cNvPr>
            <p:cNvSpPr/>
            <p:nvPr/>
          </p:nvSpPr>
          <p:spPr>
            <a:xfrm>
              <a:off x="1296032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Rechteck 490">
              <a:extLst>
                <a:ext uri="{FF2B5EF4-FFF2-40B4-BE49-F238E27FC236}">
                  <a16:creationId xmlns:a16="http://schemas.microsoft.com/office/drawing/2014/main" id="{D4F7A8BF-CF72-441B-BF6D-4A53961F428E}"/>
                </a:ext>
              </a:extLst>
            </p:cNvPr>
            <p:cNvSpPr/>
            <p:nvPr/>
          </p:nvSpPr>
          <p:spPr>
            <a:xfrm>
              <a:off x="1233817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Rechteck 491">
              <a:extLst>
                <a:ext uri="{FF2B5EF4-FFF2-40B4-BE49-F238E27FC236}">
                  <a16:creationId xmlns:a16="http://schemas.microsoft.com/office/drawing/2014/main" id="{C9D4DC27-90CF-45B4-9903-BCF59CAE7543}"/>
                </a:ext>
              </a:extLst>
            </p:cNvPr>
            <p:cNvSpPr/>
            <p:nvPr/>
          </p:nvSpPr>
          <p:spPr>
            <a:xfrm>
              <a:off x="1296032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Rechteck 492">
              <a:extLst>
                <a:ext uri="{FF2B5EF4-FFF2-40B4-BE49-F238E27FC236}">
                  <a16:creationId xmlns:a16="http://schemas.microsoft.com/office/drawing/2014/main" id="{09E9AAEC-9C7B-4AC6-A8D8-EAE1D9613E3C}"/>
                </a:ext>
              </a:extLst>
            </p:cNvPr>
            <p:cNvSpPr/>
            <p:nvPr/>
          </p:nvSpPr>
          <p:spPr>
            <a:xfrm>
              <a:off x="1233817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Rechteck 493">
              <a:extLst>
                <a:ext uri="{FF2B5EF4-FFF2-40B4-BE49-F238E27FC236}">
                  <a16:creationId xmlns:a16="http://schemas.microsoft.com/office/drawing/2014/main" id="{B218121D-A536-42A0-9832-88DA65932681}"/>
                </a:ext>
              </a:extLst>
            </p:cNvPr>
            <p:cNvSpPr/>
            <p:nvPr/>
          </p:nvSpPr>
          <p:spPr>
            <a:xfrm>
              <a:off x="1296032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Rechteck 494">
              <a:extLst>
                <a:ext uri="{FF2B5EF4-FFF2-40B4-BE49-F238E27FC236}">
                  <a16:creationId xmlns:a16="http://schemas.microsoft.com/office/drawing/2014/main" id="{59202F51-B78E-4432-B3CA-BE1A610B4E57}"/>
                </a:ext>
              </a:extLst>
            </p:cNvPr>
            <p:cNvSpPr/>
            <p:nvPr/>
          </p:nvSpPr>
          <p:spPr>
            <a:xfrm>
              <a:off x="1358254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Rechteck 495">
              <a:extLst>
                <a:ext uri="{FF2B5EF4-FFF2-40B4-BE49-F238E27FC236}">
                  <a16:creationId xmlns:a16="http://schemas.microsoft.com/office/drawing/2014/main" id="{3224A38D-3C48-46D5-8F68-67A43CC88163}"/>
                </a:ext>
              </a:extLst>
            </p:cNvPr>
            <p:cNvSpPr/>
            <p:nvPr/>
          </p:nvSpPr>
          <p:spPr>
            <a:xfrm>
              <a:off x="1420468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Rechteck 496">
              <a:extLst>
                <a:ext uri="{FF2B5EF4-FFF2-40B4-BE49-F238E27FC236}">
                  <a16:creationId xmlns:a16="http://schemas.microsoft.com/office/drawing/2014/main" id="{11159042-30B0-4729-9F4C-9A7F281C0B59}"/>
                </a:ext>
              </a:extLst>
            </p:cNvPr>
            <p:cNvSpPr/>
            <p:nvPr/>
          </p:nvSpPr>
          <p:spPr>
            <a:xfrm>
              <a:off x="1358254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Rechteck 497">
              <a:extLst>
                <a:ext uri="{FF2B5EF4-FFF2-40B4-BE49-F238E27FC236}">
                  <a16:creationId xmlns:a16="http://schemas.microsoft.com/office/drawing/2014/main" id="{5CA97C5C-063B-4496-AD94-97FC1FE01ECA}"/>
                </a:ext>
              </a:extLst>
            </p:cNvPr>
            <p:cNvSpPr/>
            <p:nvPr/>
          </p:nvSpPr>
          <p:spPr>
            <a:xfrm>
              <a:off x="1420468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Rechteck 498">
              <a:extLst>
                <a:ext uri="{FF2B5EF4-FFF2-40B4-BE49-F238E27FC236}">
                  <a16:creationId xmlns:a16="http://schemas.microsoft.com/office/drawing/2014/main" id="{9A3A2839-A899-4321-8F10-6115D893B853}"/>
                </a:ext>
              </a:extLst>
            </p:cNvPr>
            <p:cNvSpPr/>
            <p:nvPr/>
          </p:nvSpPr>
          <p:spPr>
            <a:xfrm>
              <a:off x="1358254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Rechteck 499">
              <a:extLst>
                <a:ext uri="{FF2B5EF4-FFF2-40B4-BE49-F238E27FC236}">
                  <a16:creationId xmlns:a16="http://schemas.microsoft.com/office/drawing/2014/main" id="{9E9B2E05-2573-4259-BABD-82F72D95BD55}"/>
                </a:ext>
              </a:extLst>
            </p:cNvPr>
            <p:cNvSpPr/>
            <p:nvPr/>
          </p:nvSpPr>
          <p:spPr>
            <a:xfrm>
              <a:off x="1420468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Rechteck 500">
              <a:extLst>
                <a:ext uri="{FF2B5EF4-FFF2-40B4-BE49-F238E27FC236}">
                  <a16:creationId xmlns:a16="http://schemas.microsoft.com/office/drawing/2014/main" id="{EE555A25-91EA-4EE1-9D25-574AD739C5CC}"/>
                </a:ext>
              </a:extLst>
            </p:cNvPr>
            <p:cNvSpPr/>
            <p:nvPr/>
          </p:nvSpPr>
          <p:spPr>
            <a:xfrm>
              <a:off x="1358254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Rechteck 501">
              <a:extLst>
                <a:ext uri="{FF2B5EF4-FFF2-40B4-BE49-F238E27FC236}">
                  <a16:creationId xmlns:a16="http://schemas.microsoft.com/office/drawing/2014/main" id="{8B039D95-8233-48D1-8BE6-2EABFD6544FB}"/>
                </a:ext>
              </a:extLst>
            </p:cNvPr>
            <p:cNvSpPr/>
            <p:nvPr/>
          </p:nvSpPr>
          <p:spPr>
            <a:xfrm>
              <a:off x="1420468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Rechteck 502">
              <a:extLst>
                <a:ext uri="{FF2B5EF4-FFF2-40B4-BE49-F238E27FC236}">
                  <a16:creationId xmlns:a16="http://schemas.microsoft.com/office/drawing/2014/main" id="{9612888A-497E-4B45-A955-8EB04A4DF067}"/>
                </a:ext>
              </a:extLst>
            </p:cNvPr>
            <p:cNvSpPr/>
            <p:nvPr/>
          </p:nvSpPr>
          <p:spPr>
            <a:xfrm>
              <a:off x="1482676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Rechteck 503">
              <a:extLst>
                <a:ext uri="{FF2B5EF4-FFF2-40B4-BE49-F238E27FC236}">
                  <a16:creationId xmlns:a16="http://schemas.microsoft.com/office/drawing/2014/main" id="{0639B712-B558-4BD6-B5EF-F50939FD8AD3}"/>
                </a:ext>
              </a:extLst>
            </p:cNvPr>
            <p:cNvSpPr/>
            <p:nvPr/>
          </p:nvSpPr>
          <p:spPr>
            <a:xfrm>
              <a:off x="1544891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Rechteck 504">
              <a:extLst>
                <a:ext uri="{FF2B5EF4-FFF2-40B4-BE49-F238E27FC236}">
                  <a16:creationId xmlns:a16="http://schemas.microsoft.com/office/drawing/2014/main" id="{A8D82918-A561-468E-A486-670CFE751862}"/>
                </a:ext>
              </a:extLst>
            </p:cNvPr>
            <p:cNvSpPr/>
            <p:nvPr/>
          </p:nvSpPr>
          <p:spPr>
            <a:xfrm>
              <a:off x="1482676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Rechteck 505">
              <a:extLst>
                <a:ext uri="{FF2B5EF4-FFF2-40B4-BE49-F238E27FC236}">
                  <a16:creationId xmlns:a16="http://schemas.microsoft.com/office/drawing/2014/main" id="{F7601E39-69AC-4CB5-8D2F-EE4ACCA91540}"/>
                </a:ext>
              </a:extLst>
            </p:cNvPr>
            <p:cNvSpPr/>
            <p:nvPr/>
          </p:nvSpPr>
          <p:spPr>
            <a:xfrm>
              <a:off x="1544891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Rechteck 506">
              <a:extLst>
                <a:ext uri="{FF2B5EF4-FFF2-40B4-BE49-F238E27FC236}">
                  <a16:creationId xmlns:a16="http://schemas.microsoft.com/office/drawing/2014/main" id="{48CE9E61-1E14-4201-87E8-C439C9360256}"/>
                </a:ext>
              </a:extLst>
            </p:cNvPr>
            <p:cNvSpPr/>
            <p:nvPr/>
          </p:nvSpPr>
          <p:spPr>
            <a:xfrm>
              <a:off x="1482676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Rechteck 507">
              <a:extLst>
                <a:ext uri="{FF2B5EF4-FFF2-40B4-BE49-F238E27FC236}">
                  <a16:creationId xmlns:a16="http://schemas.microsoft.com/office/drawing/2014/main" id="{5396663C-3067-4244-B11A-E8207A2A3F61}"/>
                </a:ext>
              </a:extLst>
            </p:cNvPr>
            <p:cNvSpPr/>
            <p:nvPr/>
          </p:nvSpPr>
          <p:spPr>
            <a:xfrm>
              <a:off x="1544891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Rechteck 508">
              <a:extLst>
                <a:ext uri="{FF2B5EF4-FFF2-40B4-BE49-F238E27FC236}">
                  <a16:creationId xmlns:a16="http://schemas.microsoft.com/office/drawing/2014/main" id="{2D6831F0-625A-4EF4-A19C-8046B59F2B2F}"/>
                </a:ext>
              </a:extLst>
            </p:cNvPr>
            <p:cNvSpPr/>
            <p:nvPr/>
          </p:nvSpPr>
          <p:spPr>
            <a:xfrm>
              <a:off x="1482676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Rechteck 509">
              <a:extLst>
                <a:ext uri="{FF2B5EF4-FFF2-40B4-BE49-F238E27FC236}">
                  <a16:creationId xmlns:a16="http://schemas.microsoft.com/office/drawing/2014/main" id="{DB55B2DE-2156-475B-9B05-E9CE9B69CF84}"/>
                </a:ext>
              </a:extLst>
            </p:cNvPr>
            <p:cNvSpPr/>
            <p:nvPr/>
          </p:nvSpPr>
          <p:spPr>
            <a:xfrm>
              <a:off x="1544891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Rechteck 510">
              <a:extLst>
                <a:ext uri="{FF2B5EF4-FFF2-40B4-BE49-F238E27FC236}">
                  <a16:creationId xmlns:a16="http://schemas.microsoft.com/office/drawing/2014/main" id="{4C08C1A7-DC27-47B9-8449-4D973EC63A63}"/>
                </a:ext>
              </a:extLst>
            </p:cNvPr>
            <p:cNvSpPr/>
            <p:nvPr/>
          </p:nvSpPr>
          <p:spPr>
            <a:xfrm>
              <a:off x="611681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Rechteck 511">
              <a:extLst>
                <a:ext uri="{FF2B5EF4-FFF2-40B4-BE49-F238E27FC236}">
                  <a16:creationId xmlns:a16="http://schemas.microsoft.com/office/drawing/2014/main" id="{F2D817E7-7B24-4698-A0BD-ECBF80A23714}"/>
                </a:ext>
              </a:extLst>
            </p:cNvPr>
            <p:cNvSpPr/>
            <p:nvPr/>
          </p:nvSpPr>
          <p:spPr>
            <a:xfrm>
              <a:off x="673896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Rechteck 512">
              <a:extLst>
                <a:ext uri="{FF2B5EF4-FFF2-40B4-BE49-F238E27FC236}">
                  <a16:creationId xmlns:a16="http://schemas.microsoft.com/office/drawing/2014/main" id="{A0B0B285-5096-430D-B192-62E27EB6B341}"/>
                </a:ext>
              </a:extLst>
            </p:cNvPr>
            <p:cNvSpPr/>
            <p:nvPr/>
          </p:nvSpPr>
          <p:spPr>
            <a:xfrm>
              <a:off x="611681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Rechteck 513">
              <a:extLst>
                <a:ext uri="{FF2B5EF4-FFF2-40B4-BE49-F238E27FC236}">
                  <a16:creationId xmlns:a16="http://schemas.microsoft.com/office/drawing/2014/main" id="{8D6A9270-214E-4F0C-8429-D90FF1A47C2A}"/>
                </a:ext>
              </a:extLst>
            </p:cNvPr>
            <p:cNvSpPr/>
            <p:nvPr/>
          </p:nvSpPr>
          <p:spPr>
            <a:xfrm>
              <a:off x="673896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Rechteck 514">
              <a:extLst>
                <a:ext uri="{FF2B5EF4-FFF2-40B4-BE49-F238E27FC236}">
                  <a16:creationId xmlns:a16="http://schemas.microsoft.com/office/drawing/2014/main" id="{5FC7B0CC-B9CA-4997-ACC1-3CDDCD26292E}"/>
                </a:ext>
              </a:extLst>
            </p:cNvPr>
            <p:cNvSpPr/>
            <p:nvPr/>
          </p:nvSpPr>
          <p:spPr>
            <a:xfrm>
              <a:off x="611681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Rechteck 515">
              <a:extLst>
                <a:ext uri="{FF2B5EF4-FFF2-40B4-BE49-F238E27FC236}">
                  <a16:creationId xmlns:a16="http://schemas.microsoft.com/office/drawing/2014/main" id="{24AA676C-A422-4FCB-B5D0-09A90CD4EC0B}"/>
                </a:ext>
              </a:extLst>
            </p:cNvPr>
            <p:cNvSpPr/>
            <p:nvPr/>
          </p:nvSpPr>
          <p:spPr>
            <a:xfrm>
              <a:off x="673896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Rechteck 516">
              <a:extLst>
                <a:ext uri="{FF2B5EF4-FFF2-40B4-BE49-F238E27FC236}">
                  <a16:creationId xmlns:a16="http://schemas.microsoft.com/office/drawing/2014/main" id="{BD9BCA6E-7BFB-43BD-9A03-EC46D77337C7}"/>
                </a:ext>
              </a:extLst>
            </p:cNvPr>
            <p:cNvSpPr/>
            <p:nvPr/>
          </p:nvSpPr>
          <p:spPr>
            <a:xfrm>
              <a:off x="611681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Rechteck 517">
              <a:extLst>
                <a:ext uri="{FF2B5EF4-FFF2-40B4-BE49-F238E27FC236}">
                  <a16:creationId xmlns:a16="http://schemas.microsoft.com/office/drawing/2014/main" id="{E75F3A62-68A5-4B1E-9A6A-5A5DF4CE069B}"/>
                </a:ext>
              </a:extLst>
            </p:cNvPr>
            <p:cNvSpPr/>
            <p:nvPr/>
          </p:nvSpPr>
          <p:spPr>
            <a:xfrm>
              <a:off x="673896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Rechteck 518">
              <a:extLst>
                <a:ext uri="{FF2B5EF4-FFF2-40B4-BE49-F238E27FC236}">
                  <a16:creationId xmlns:a16="http://schemas.microsoft.com/office/drawing/2014/main" id="{A4A73DB8-70FD-4928-93D4-DB1F5C541886}"/>
                </a:ext>
              </a:extLst>
            </p:cNvPr>
            <p:cNvSpPr/>
            <p:nvPr/>
          </p:nvSpPr>
          <p:spPr>
            <a:xfrm>
              <a:off x="736104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Rechteck 519">
              <a:extLst>
                <a:ext uri="{FF2B5EF4-FFF2-40B4-BE49-F238E27FC236}">
                  <a16:creationId xmlns:a16="http://schemas.microsoft.com/office/drawing/2014/main" id="{6E676899-7B80-41D4-8A01-8F67DE41164D}"/>
                </a:ext>
              </a:extLst>
            </p:cNvPr>
            <p:cNvSpPr/>
            <p:nvPr/>
          </p:nvSpPr>
          <p:spPr>
            <a:xfrm>
              <a:off x="798319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Rechteck 520">
              <a:extLst>
                <a:ext uri="{FF2B5EF4-FFF2-40B4-BE49-F238E27FC236}">
                  <a16:creationId xmlns:a16="http://schemas.microsoft.com/office/drawing/2014/main" id="{1E8AC931-EACA-4E19-A81A-2B8C2698C27D}"/>
                </a:ext>
              </a:extLst>
            </p:cNvPr>
            <p:cNvSpPr/>
            <p:nvPr/>
          </p:nvSpPr>
          <p:spPr>
            <a:xfrm>
              <a:off x="736104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Rechteck 521">
              <a:extLst>
                <a:ext uri="{FF2B5EF4-FFF2-40B4-BE49-F238E27FC236}">
                  <a16:creationId xmlns:a16="http://schemas.microsoft.com/office/drawing/2014/main" id="{C5CB7777-BD15-492F-B262-B748E2587075}"/>
                </a:ext>
              </a:extLst>
            </p:cNvPr>
            <p:cNvSpPr/>
            <p:nvPr/>
          </p:nvSpPr>
          <p:spPr>
            <a:xfrm>
              <a:off x="798319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Rechteck 522">
              <a:extLst>
                <a:ext uri="{FF2B5EF4-FFF2-40B4-BE49-F238E27FC236}">
                  <a16:creationId xmlns:a16="http://schemas.microsoft.com/office/drawing/2014/main" id="{101B3545-2D11-4054-9786-0F438677EFF8}"/>
                </a:ext>
              </a:extLst>
            </p:cNvPr>
            <p:cNvSpPr/>
            <p:nvPr/>
          </p:nvSpPr>
          <p:spPr>
            <a:xfrm>
              <a:off x="736104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Rechteck 523">
              <a:extLst>
                <a:ext uri="{FF2B5EF4-FFF2-40B4-BE49-F238E27FC236}">
                  <a16:creationId xmlns:a16="http://schemas.microsoft.com/office/drawing/2014/main" id="{5B4DFF64-EE04-4303-AE3D-A2B0F41F3B75}"/>
                </a:ext>
              </a:extLst>
            </p:cNvPr>
            <p:cNvSpPr/>
            <p:nvPr/>
          </p:nvSpPr>
          <p:spPr>
            <a:xfrm>
              <a:off x="798319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Rechteck 524">
              <a:extLst>
                <a:ext uri="{FF2B5EF4-FFF2-40B4-BE49-F238E27FC236}">
                  <a16:creationId xmlns:a16="http://schemas.microsoft.com/office/drawing/2014/main" id="{91E88478-2D9A-4148-9592-3D0DFCB97B1D}"/>
                </a:ext>
              </a:extLst>
            </p:cNvPr>
            <p:cNvSpPr/>
            <p:nvPr/>
          </p:nvSpPr>
          <p:spPr>
            <a:xfrm>
              <a:off x="736104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Rechteck 525">
              <a:extLst>
                <a:ext uri="{FF2B5EF4-FFF2-40B4-BE49-F238E27FC236}">
                  <a16:creationId xmlns:a16="http://schemas.microsoft.com/office/drawing/2014/main" id="{0C100AA9-A93F-4DAC-B317-DEFA2DB652CB}"/>
                </a:ext>
              </a:extLst>
            </p:cNvPr>
            <p:cNvSpPr/>
            <p:nvPr/>
          </p:nvSpPr>
          <p:spPr>
            <a:xfrm>
              <a:off x="798319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Rechteck 526">
              <a:extLst>
                <a:ext uri="{FF2B5EF4-FFF2-40B4-BE49-F238E27FC236}">
                  <a16:creationId xmlns:a16="http://schemas.microsoft.com/office/drawing/2014/main" id="{9CAD4FD6-540F-4E0A-A6FE-93E699C8D92F}"/>
                </a:ext>
              </a:extLst>
            </p:cNvPr>
            <p:cNvSpPr/>
            <p:nvPr/>
          </p:nvSpPr>
          <p:spPr>
            <a:xfrm>
              <a:off x="860541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Rechteck 527">
              <a:extLst>
                <a:ext uri="{FF2B5EF4-FFF2-40B4-BE49-F238E27FC236}">
                  <a16:creationId xmlns:a16="http://schemas.microsoft.com/office/drawing/2014/main" id="{E95571AA-4BCC-4E08-8CAC-F8BF1504BD1E}"/>
                </a:ext>
              </a:extLst>
            </p:cNvPr>
            <p:cNvSpPr/>
            <p:nvPr/>
          </p:nvSpPr>
          <p:spPr>
            <a:xfrm>
              <a:off x="922755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Rechteck 528">
              <a:extLst>
                <a:ext uri="{FF2B5EF4-FFF2-40B4-BE49-F238E27FC236}">
                  <a16:creationId xmlns:a16="http://schemas.microsoft.com/office/drawing/2014/main" id="{3FF3B420-8D8A-4108-9895-B54344CA8C21}"/>
                </a:ext>
              </a:extLst>
            </p:cNvPr>
            <p:cNvSpPr/>
            <p:nvPr/>
          </p:nvSpPr>
          <p:spPr>
            <a:xfrm>
              <a:off x="860541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Rechteck 529">
              <a:extLst>
                <a:ext uri="{FF2B5EF4-FFF2-40B4-BE49-F238E27FC236}">
                  <a16:creationId xmlns:a16="http://schemas.microsoft.com/office/drawing/2014/main" id="{91246D83-D8C5-4005-BCD0-6742FFD3B955}"/>
                </a:ext>
              </a:extLst>
            </p:cNvPr>
            <p:cNvSpPr/>
            <p:nvPr/>
          </p:nvSpPr>
          <p:spPr>
            <a:xfrm>
              <a:off x="922755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Rechteck 530">
              <a:extLst>
                <a:ext uri="{FF2B5EF4-FFF2-40B4-BE49-F238E27FC236}">
                  <a16:creationId xmlns:a16="http://schemas.microsoft.com/office/drawing/2014/main" id="{A7E714A9-B681-4B8A-9E0F-8AC452DF7029}"/>
                </a:ext>
              </a:extLst>
            </p:cNvPr>
            <p:cNvSpPr/>
            <p:nvPr/>
          </p:nvSpPr>
          <p:spPr>
            <a:xfrm>
              <a:off x="860541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Rechteck 531">
              <a:extLst>
                <a:ext uri="{FF2B5EF4-FFF2-40B4-BE49-F238E27FC236}">
                  <a16:creationId xmlns:a16="http://schemas.microsoft.com/office/drawing/2014/main" id="{4385BEE6-D53D-44F6-BFE3-1694DE051E92}"/>
                </a:ext>
              </a:extLst>
            </p:cNvPr>
            <p:cNvSpPr/>
            <p:nvPr/>
          </p:nvSpPr>
          <p:spPr>
            <a:xfrm>
              <a:off x="922755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Rechteck 532">
              <a:extLst>
                <a:ext uri="{FF2B5EF4-FFF2-40B4-BE49-F238E27FC236}">
                  <a16:creationId xmlns:a16="http://schemas.microsoft.com/office/drawing/2014/main" id="{01634513-A1C1-438D-8CB8-C3B359031E2C}"/>
                </a:ext>
              </a:extLst>
            </p:cNvPr>
            <p:cNvSpPr/>
            <p:nvPr/>
          </p:nvSpPr>
          <p:spPr>
            <a:xfrm>
              <a:off x="860541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Rechteck 533">
              <a:extLst>
                <a:ext uri="{FF2B5EF4-FFF2-40B4-BE49-F238E27FC236}">
                  <a16:creationId xmlns:a16="http://schemas.microsoft.com/office/drawing/2014/main" id="{9A3EA832-669D-47EC-B6C7-87DA5CBB500B}"/>
                </a:ext>
              </a:extLst>
            </p:cNvPr>
            <p:cNvSpPr/>
            <p:nvPr/>
          </p:nvSpPr>
          <p:spPr>
            <a:xfrm>
              <a:off x="922755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Rechteck 534">
              <a:extLst>
                <a:ext uri="{FF2B5EF4-FFF2-40B4-BE49-F238E27FC236}">
                  <a16:creationId xmlns:a16="http://schemas.microsoft.com/office/drawing/2014/main" id="{D98CAD3B-C563-4E95-8621-C825959DF3CB}"/>
                </a:ext>
              </a:extLst>
            </p:cNvPr>
            <p:cNvSpPr/>
            <p:nvPr/>
          </p:nvSpPr>
          <p:spPr>
            <a:xfrm>
              <a:off x="984963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Rechteck 535">
              <a:extLst>
                <a:ext uri="{FF2B5EF4-FFF2-40B4-BE49-F238E27FC236}">
                  <a16:creationId xmlns:a16="http://schemas.microsoft.com/office/drawing/2014/main" id="{48FADB7B-9F05-49F5-8B9C-AED3DB236FFC}"/>
                </a:ext>
              </a:extLst>
            </p:cNvPr>
            <p:cNvSpPr/>
            <p:nvPr/>
          </p:nvSpPr>
          <p:spPr>
            <a:xfrm>
              <a:off x="1047179" y="4341970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Rechteck 536">
              <a:extLst>
                <a:ext uri="{FF2B5EF4-FFF2-40B4-BE49-F238E27FC236}">
                  <a16:creationId xmlns:a16="http://schemas.microsoft.com/office/drawing/2014/main" id="{1DF029D3-03D1-42E4-85C8-4C1F024F5769}"/>
                </a:ext>
              </a:extLst>
            </p:cNvPr>
            <p:cNvSpPr/>
            <p:nvPr/>
          </p:nvSpPr>
          <p:spPr>
            <a:xfrm>
              <a:off x="984963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Rechteck 537">
              <a:extLst>
                <a:ext uri="{FF2B5EF4-FFF2-40B4-BE49-F238E27FC236}">
                  <a16:creationId xmlns:a16="http://schemas.microsoft.com/office/drawing/2014/main" id="{AB958B0E-A640-4728-A075-4E9CE59CD79C}"/>
                </a:ext>
              </a:extLst>
            </p:cNvPr>
            <p:cNvSpPr/>
            <p:nvPr/>
          </p:nvSpPr>
          <p:spPr>
            <a:xfrm>
              <a:off x="1047179" y="4404178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Rechteck 538">
              <a:extLst>
                <a:ext uri="{FF2B5EF4-FFF2-40B4-BE49-F238E27FC236}">
                  <a16:creationId xmlns:a16="http://schemas.microsoft.com/office/drawing/2014/main" id="{5C27BF64-49B0-4AEF-9D9A-221364E2AE85}"/>
                </a:ext>
              </a:extLst>
            </p:cNvPr>
            <p:cNvSpPr/>
            <p:nvPr/>
          </p:nvSpPr>
          <p:spPr>
            <a:xfrm>
              <a:off x="984963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Rechteck 539">
              <a:extLst>
                <a:ext uri="{FF2B5EF4-FFF2-40B4-BE49-F238E27FC236}">
                  <a16:creationId xmlns:a16="http://schemas.microsoft.com/office/drawing/2014/main" id="{BC1D73B4-7729-4DAA-9A02-E58A613668DD}"/>
                </a:ext>
              </a:extLst>
            </p:cNvPr>
            <p:cNvSpPr/>
            <p:nvPr/>
          </p:nvSpPr>
          <p:spPr>
            <a:xfrm>
              <a:off x="1047179" y="4466386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Rechteck 540">
              <a:extLst>
                <a:ext uri="{FF2B5EF4-FFF2-40B4-BE49-F238E27FC236}">
                  <a16:creationId xmlns:a16="http://schemas.microsoft.com/office/drawing/2014/main" id="{C5D3275E-B788-4B4D-9097-1157843F910B}"/>
                </a:ext>
              </a:extLst>
            </p:cNvPr>
            <p:cNvSpPr/>
            <p:nvPr/>
          </p:nvSpPr>
          <p:spPr>
            <a:xfrm>
              <a:off x="984963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Rechteck 541">
              <a:extLst>
                <a:ext uri="{FF2B5EF4-FFF2-40B4-BE49-F238E27FC236}">
                  <a16:creationId xmlns:a16="http://schemas.microsoft.com/office/drawing/2014/main" id="{382C95F9-B6FC-433C-9F7B-25225E59E50A}"/>
                </a:ext>
              </a:extLst>
            </p:cNvPr>
            <p:cNvSpPr/>
            <p:nvPr/>
          </p:nvSpPr>
          <p:spPr>
            <a:xfrm>
              <a:off x="1047179" y="4528594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Rechteck 542">
              <a:extLst>
                <a:ext uri="{FF2B5EF4-FFF2-40B4-BE49-F238E27FC236}">
                  <a16:creationId xmlns:a16="http://schemas.microsoft.com/office/drawing/2014/main" id="{E529257E-27CE-49CE-B342-126067814D80}"/>
                </a:ext>
              </a:extLst>
            </p:cNvPr>
            <p:cNvSpPr/>
            <p:nvPr/>
          </p:nvSpPr>
          <p:spPr>
            <a:xfrm>
              <a:off x="611681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Rechteck 543">
              <a:extLst>
                <a:ext uri="{FF2B5EF4-FFF2-40B4-BE49-F238E27FC236}">
                  <a16:creationId xmlns:a16="http://schemas.microsoft.com/office/drawing/2014/main" id="{799671FF-376A-40E3-8A92-100E47256201}"/>
                </a:ext>
              </a:extLst>
            </p:cNvPr>
            <p:cNvSpPr/>
            <p:nvPr/>
          </p:nvSpPr>
          <p:spPr>
            <a:xfrm>
              <a:off x="673896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Rechteck 544">
              <a:extLst>
                <a:ext uri="{FF2B5EF4-FFF2-40B4-BE49-F238E27FC236}">
                  <a16:creationId xmlns:a16="http://schemas.microsoft.com/office/drawing/2014/main" id="{CD711CF0-3A0D-426A-9921-31009D7D6F0E}"/>
                </a:ext>
              </a:extLst>
            </p:cNvPr>
            <p:cNvSpPr/>
            <p:nvPr/>
          </p:nvSpPr>
          <p:spPr>
            <a:xfrm>
              <a:off x="611681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Rechteck 545">
              <a:extLst>
                <a:ext uri="{FF2B5EF4-FFF2-40B4-BE49-F238E27FC236}">
                  <a16:creationId xmlns:a16="http://schemas.microsoft.com/office/drawing/2014/main" id="{40C718EF-6BBA-4ACB-9AF7-89DCFFA12C09}"/>
                </a:ext>
              </a:extLst>
            </p:cNvPr>
            <p:cNvSpPr/>
            <p:nvPr/>
          </p:nvSpPr>
          <p:spPr>
            <a:xfrm>
              <a:off x="673896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Rechteck 546">
              <a:extLst>
                <a:ext uri="{FF2B5EF4-FFF2-40B4-BE49-F238E27FC236}">
                  <a16:creationId xmlns:a16="http://schemas.microsoft.com/office/drawing/2014/main" id="{0DF22BF2-1B62-4FC2-8F51-1010362985D2}"/>
                </a:ext>
              </a:extLst>
            </p:cNvPr>
            <p:cNvSpPr/>
            <p:nvPr/>
          </p:nvSpPr>
          <p:spPr>
            <a:xfrm>
              <a:off x="611681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Rechteck 547">
              <a:extLst>
                <a:ext uri="{FF2B5EF4-FFF2-40B4-BE49-F238E27FC236}">
                  <a16:creationId xmlns:a16="http://schemas.microsoft.com/office/drawing/2014/main" id="{06C2F408-07CA-4B4C-9231-CF2ED4154995}"/>
                </a:ext>
              </a:extLst>
            </p:cNvPr>
            <p:cNvSpPr/>
            <p:nvPr/>
          </p:nvSpPr>
          <p:spPr>
            <a:xfrm>
              <a:off x="673896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Rechteck 548">
              <a:extLst>
                <a:ext uri="{FF2B5EF4-FFF2-40B4-BE49-F238E27FC236}">
                  <a16:creationId xmlns:a16="http://schemas.microsoft.com/office/drawing/2014/main" id="{62E9D672-5B4F-4733-B6F8-55B55E7E22E8}"/>
                </a:ext>
              </a:extLst>
            </p:cNvPr>
            <p:cNvSpPr/>
            <p:nvPr/>
          </p:nvSpPr>
          <p:spPr>
            <a:xfrm>
              <a:off x="611681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Rechteck 549">
              <a:extLst>
                <a:ext uri="{FF2B5EF4-FFF2-40B4-BE49-F238E27FC236}">
                  <a16:creationId xmlns:a16="http://schemas.microsoft.com/office/drawing/2014/main" id="{395F1038-78BB-423F-B984-62DF3387A0FC}"/>
                </a:ext>
              </a:extLst>
            </p:cNvPr>
            <p:cNvSpPr/>
            <p:nvPr/>
          </p:nvSpPr>
          <p:spPr>
            <a:xfrm>
              <a:off x="673896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Rechteck 550">
              <a:extLst>
                <a:ext uri="{FF2B5EF4-FFF2-40B4-BE49-F238E27FC236}">
                  <a16:creationId xmlns:a16="http://schemas.microsoft.com/office/drawing/2014/main" id="{6BBAD3E2-16D0-4FF0-8B71-66D4CD3A21B7}"/>
                </a:ext>
              </a:extLst>
            </p:cNvPr>
            <p:cNvSpPr/>
            <p:nvPr/>
          </p:nvSpPr>
          <p:spPr>
            <a:xfrm>
              <a:off x="736104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Rechteck 551">
              <a:extLst>
                <a:ext uri="{FF2B5EF4-FFF2-40B4-BE49-F238E27FC236}">
                  <a16:creationId xmlns:a16="http://schemas.microsoft.com/office/drawing/2014/main" id="{AE90CB1A-C90B-49F3-AC98-5624AF474FB1}"/>
                </a:ext>
              </a:extLst>
            </p:cNvPr>
            <p:cNvSpPr/>
            <p:nvPr/>
          </p:nvSpPr>
          <p:spPr>
            <a:xfrm>
              <a:off x="798319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Rechteck 552">
              <a:extLst>
                <a:ext uri="{FF2B5EF4-FFF2-40B4-BE49-F238E27FC236}">
                  <a16:creationId xmlns:a16="http://schemas.microsoft.com/office/drawing/2014/main" id="{E62BBE9A-56E3-42ED-8511-4FC9256A4572}"/>
                </a:ext>
              </a:extLst>
            </p:cNvPr>
            <p:cNvSpPr/>
            <p:nvPr/>
          </p:nvSpPr>
          <p:spPr>
            <a:xfrm>
              <a:off x="736104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Rechteck 553">
              <a:extLst>
                <a:ext uri="{FF2B5EF4-FFF2-40B4-BE49-F238E27FC236}">
                  <a16:creationId xmlns:a16="http://schemas.microsoft.com/office/drawing/2014/main" id="{84BB0C64-F69D-4E80-AE74-F78A2C8AD391}"/>
                </a:ext>
              </a:extLst>
            </p:cNvPr>
            <p:cNvSpPr/>
            <p:nvPr/>
          </p:nvSpPr>
          <p:spPr>
            <a:xfrm>
              <a:off x="798319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Rechteck 554">
              <a:extLst>
                <a:ext uri="{FF2B5EF4-FFF2-40B4-BE49-F238E27FC236}">
                  <a16:creationId xmlns:a16="http://schemas.microsoft.com/office/drawing/2014/main" id="{A63BA04C-1B1E-44BC-B932-164CB4E2ABC7}"/>
                </a:ext>
              </a:extLst>
            </p:cNvPr>
            <p:cNvSpPr/>
            <p:nvPr/>
          </p:nvSpPr>
          <p:spPr>
            <a:xfrm>
              <a:off x="736104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Rechteck 555">
              <a:extLst>
                <a:ext uri="{FF2B5EF4-FFF2-40B4-BE49-F238E27FC236}">
                  <a16:creationId xmlns:a16="http://schemas.microsoft.com/office/drawing/2014/main" id="{6138A488-8CFB-48EF-BE89-01C81109C3F0}"/>
                </a:ext>
              </a:extLst>
            </p:cNvPr>
            <p:cNvSpPr/>
            <p:nvPr/>
          </p:nvSpPr>
          <p:spPr>
            <a:xfrm>
              <a:off x="798319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Rechteck 556">
              <a:extLst>
                <a:ext uri="{FF2B5EF4-FFF2-40B4-BE49-F238E27FC236}">
                  <a16:creationId xmlns:a16="http://schemas.microsoft.com/office/drawing/2014/main" id="{4ED48837-B495-46E6-99D8-838A9047CD6C}"/>
                </a:ext>
              </a:extLst>
            </p:cNvPr>
            <p:cNvSpPr/>
            <p:nvPr/>
          </p:nvSpPr>
          <p:spPr>
            <a:xfrm>
              <a:off x="736104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Rechteck 557">
              <a:extLst>
                <a:ext uri="{FF2B5EF4-FFF2-40B4-BE49-F238E27FC236}">
                  <a16:creationId xmlns:a16="http://schemas.microsoft.com/office/drawing/2014/main" id="{98B781EB-1B5F-4370-868A-E1848B3F1B91}"/>
                </a:ext>
              </a:extLst>
            </p:cNvPr>
            <p:cNvSpPr/>
            <p:nvPr/>
          </p:nvSpPr>
          <p:spPr>
            <a:xfrm>
              <a:off x="798319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Rechteck 558">
              <a:extLst>
                <a:ext uri="{FF2B5EF4-FFF2-40B4-BE49-F238E27FC236}">
                  <a16:creationId xmlns:a16="http://schemas.microsoft.com/office/drawing/2014/main" id="{EDDCCDAB-1092-4617-8B5A-A83711ED9388}"/>
                </a:ext>
              </a:extLst>
            </p:cNvPr>
            <p:cNvSpPr/>
            <p:nvPr/>
          </p:nvSpPr>
          <p:spPr>
            <a:xfrm>
              <a:off x="860541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Rechteck 559">
              <a:extLst>
                <a:ext uri="{FF2B5EF4-FFF2-40B4-BE49-F238E27FC236}">
                  <a16:creationId xmlns:a16="http://schemas.microsoft.com/office/drawing/2014/main" id="{E2CB3CC3-19D3-41E5-B1D2-457B2B4F7177}"/>
                </a:ext>
              </a:extLst>
            </p:cNvPr>
            <p:cNvSpPr/>
            <p:nvPr/>
          </p:nvSpPr>
          <p:spPr>
            <a:xfrm>
              <a:off x="922755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Rechteck 560">
              <a:extLst>
                <a:ext uri="{FF2B5EF4-FFF2-40B4-BE49-F238E27FC236}">
                  <a16:creationId xmlns:a16="http://schemas.microsoft.com/office/drawing/2014/main" id="{18D39AEE-64ED-4A0E-85A7-E4C82F7F4470}"/>
                </a:ext>
              </a:extLst>
            </p:cNvPr>
            <p:cNvSpPr/>
            <p:nvPr/>
          </p:nvSpPr>
          <p:spPr>
            <a:xfrm>
              <a:off x="860541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Rechteck 561">
              <a:extLst>
                <a:ext uri="{FF2B5EF4-FFF2-40B4-BE49-F238E27FC236}">
                  <a16:creationId xmlns:a16="http://schemas.microsoft.com/office/drawing/2014/main" id="{33713A10-81B4-4819-B186-3388A64764A2}"/>
                </a:ext>
              </a:extLst>
            </p:cNvPr>
            <p:cNvSpPr/>
            <p:nvPr/>
          </p:nvSpPr>
          <p:spPr>
            <a:xfrm>
              <a:off x="922755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Rechteck 562">
              <a:extLst>
                <a:ext uri="{FF2B5EF4-FFF2-40B4-BE49-F238E27FC236}">
                  <a16:creationId xmlns:a16="http://schemas.microsoft.com/office/drawing/2014/main" id="{7CB9EA86-C4F9-42F2-B8C6-923A27A3A2E2}"/>
                </a:ext>
              </a:extLst>
            </p:cNvPr>
            <p:cNvSpPr/>
            <p:nvPr/>
          </p:nvSpPr>
          <p:spPr>
            <a:xfrm>
              <a:off x="860541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Rechteck 563">
              <a:extLst>
                <a:ext uri="{FF2B5EF4-FFF2-40B4-BE49-F238E27FC236}">
                  <a16:creationId xmlns:a16="http://schemas.microsoft.com/office/drawing/2014/main" id="{1B652A09-184C-4E76-9E7B-CC96E2598D8A}"/>
                </a:ext>
              </a:extLst>
            </p:cNvPr>
            <p:cNvSpPr/>
            <p:nvPr/>
          </p:nvSpPr>
          <p:spPr>
            <a:xfrm>
              <a:off x="922755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Rechteck 564">
              <a:extLst>
                <a:ext uri="{FF2B5EF4-FFF2-40B4-BE49-F238E27FC236}">
                  <a16:creationId xmlns:a16="http://schemas.microsoft.com/office/drawing/2014/main" id="{A952943E-520F-48B4-A5EC-B14496ABA49E}"/>
                </a:ext>
              </a:extLst>
            </p:cNvPr>
            <p:cNvSpPr/>
            <p:nvPr/>
          </p:nvSpPr>
          <p:spPr>
            <a:xfrm>
              <a:off x="860541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Rechteck 565">
              <a:extLst>
                <a:ext uri="{FF2B5EF4-FFF2-40B4-BE49-F238E27FC236}">
                  <a16:creationId xmlns:a16="http://schemas.microsoft.com/office/drawing/2014/main" id="{FCC3EAA4-8176-4172-AC17-FABEF59E6170}"/>
                </a:ext>
              </a:extLst>
            </p:cNvPr>
            <p:cNvSpPr/>
            <p:nvPr/>
          </p:nvSpPr>
          <p:spPr>
            <a:xfrm>
              <a:off x="922755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Rechteck 566">
              <a:extLst>
                <a:ext uri="{FF2B5EF4-FFF2-40B4-BE49-F238E27FC236}">
                  <a16:creationId xmlns:a16="http://schemas.microsoft.com/office/drawing/2014/main" id="{EBBE241B-D6E9-4D17-A906-625CBB7278DC}"/>
                </a:ext>
              </a:extLst>
            </p:cNvPr>
            <p:cNvSpPr/>
            <p:nvPr/>
          </p:nvSpPr>
          <p:spPr>
            <a:xfrm>
              <a:off x="984963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Rechteck 567">
              <a:extLst>
                <a:ext uri="{FF2B5EF4-FFF2-40B4-BE49-F238E27FC236}">
                  <a16:creationId xmlns:a16="http://schemas.microsoft.com/office/drawing/2014/main" id="{DFBF166B-454D-47BC-9CE2-1F30D5B5A462}"/>
                </a:ext>
              </a:extLst>
            </p:cNvPr>
            <p:cNvSpPr/>
            <p:nvPr/>
          </p:nvSpPr>
          <p:spPr>
            <a:xfrm>
              <a:off x="1047179" y="4590801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Rechteck 568">
              <a:extLst>
                <a:ext uri="{FF2B5EF4-FFF2-40B4-BE49-F238E27FC236}">
                  <a16:creationId xmlns:a16="http://schemas.microsoft.com/office/drawing/2014/main" id="{FCCD3E80-AC5F-41F2-90B6-B6A76E23B4AF}"/>
                </a:ext>
              </a:extLst>
            </p:cNvPr>
            <p:cNvSpPr/>
            <p:nvPr/>
          </p:nvSpPr>
          <p:spPr>
            <a:xfrm>
              <a:off x="984963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Rechteck 569">
              <a:extLst>
                <a:ext uri="{FF2B5EF4-FFF2-40B4-BE49-F238E27FC236}">
                  <a16:creationId xmlns:a16="http://schemas.microsoft.com/office/drawing/2014/main" id="{4F0E043F-5FBF-4FC3-B28F-948ED69AB6AE}"/>
                </a:ext>
              </a:extLst>
            </p:cNvPr>
            <p:cNvSpPr/>
            <p:nvPr/>
          </p:nvSpPr>
          <p:spPr>
            <a:xfrm>
              <a:off x="1047179" y="4653009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Rechteck 570">
              <a:extLst>
                <a:ext uri="{FF2B5EF4-FFF2-40B4-BE49-F238E27FC236}">
                  <a16:creationId xmlns:a16="http://schemas.microsoft.com/office/drawing/2014/main" id="{45D5B86A-5F4F-432C-99FE-1FFC6ABDE7B2}"/>
                </a:ext>
              </a:extLst>
            </p:cNvPr>
            <p:cNvSpPr/>
            <p:nvPr/>
          </p:nvSpPr>
          <p:spPr>
            <a:xfrm>
              <a:off x="984963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Rechteck 571">
              <a:extLst>
                <a:ext uri="{FF2B5EF4-FFF2-40B4-BE49-F238E27FC236}">
                  <a16:creationId xmlns:a16="http://schemas.microsoft.com/office/drawing/2014/main" id="{23A0649A-1FB9-4840-81E3-286B13A86306}"/>
                </a:ext>
              </a:extLst>
            </p:cNvPr>
            <p:cNvSpPr/>
            <p:nvPr/>
          </p:nvSpPr>
          <p:spPr>
            <a:xfrm>
              <a:off x="1047179" y="4715217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Rechteck 572">
              <a:extLst>
                <a:ext uri="{FF2B5EF4-FFF2-40B4-BE49-F238E27FC236}">
                  <a16:creationId xmlns:a16="http://schemas.microsoft.com/office/drawing/2014/main" id="{3318A41D-1C81-442F-B814-E4E68B80ACBC}"/>
                </a:ext>
              </a:extLst>
            </p:cNvPr>
            <p:cNvSpPr/>
            <p:nvPr/>
          </p:nvSpPr>
          <p:spPr>
            <a:xfrm>
              <a:off x="984963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Rechteck 573">
              <a:extLst>
                <a:ext uri="{FF2B5EF4-FFF2-40B4-BE49-F238E27FC236}">
                  <a16:creationId xmlns:a16="http://schemas.microsoft.com/office/drawing/2014/main" id="{298A3BA3-934E-4EBC-88DE-1E5DD6DCE5EB}"/>
                </a:ext>
              </a:extLst>
            </p:cNvPr>
            <p:cNvSpPr/>
            <p:nvPr/>
          </p:nvSpPr>
          <p:spPr>
            <a:xfrm>
              <a:off x="1047179" y="4777425"/>
              <a:ext cx="62208" cy="62208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Rechteck 574">
              <a:extLst>
                <a:ext uri="{FF2B5EF4-FFF2-40B4-BE49-F238E27FC236}">
                  <a16:creationId xmlns:a16="http://schemas.microsoft.com/office/drawing/2014/main" id="{3B321110-A835-4F8B-8787-BAB376C3F82E}"/>
                </a:ext>
              </a:extLst>
            </p:cNvPr>
            <p:cNvSpPr/>
            <p:nvPr/>
          </p:nvSpPr>
          <p:spPr>
            <a:xfrm>
              <a:off x="1109265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Rechteck 575">
              <a:extLst>
                <a:ext uri="{FF2B5EF4-FFF2-40B4-BE49-F238E27FC236}">
                  <a16:creationId xmlns:a16="http://schemas.microsoft.com/office/drawing/2014/main" id="{6D73686B-0264-4DB1-A967-C4AC5678BCAE}"/>
                </a:ext>
              </a:extLst>
            </p:cNvPr>
            <p:cNvSpPr/>
            <p:nvPr/>
          </p:nvSpPr>
          <p:spPr>
            <a:xfrm>
              <a:off x="1171480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Rechteck 576">
              <a:extLst>
                <a:ext uri="{FF2B5EF4-FFF2-40B4-BE49-F238E27FC236}">
                  <a16:creationId xmlns:a16="http://schemas.microsoft.com/office/drawing/2014/main" id="{451D71F5-0A64-47CA-87C4-522B490DA4D9}"/>
                </a:ext>
              </a:extLst>
            </p:cNvPr>
            <p:cNvSpPr/>
            <p:nvPr/>
          </p:nvSpPr>
          <p:spPr>
            <a:xfrm>
              <a:off x="1109265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Rechteck 577">
              <a:extLst>
                <a:ext uri="{FF2B5EF4-FFF2-40B4-BE49-F238E27FC236}">
                  <a16:creationId xmlns:a16="http://schemas.microsoft.com/office/drawing/2014/main" id="{3F344823-B9CB-4C97-85B8-95F626CBB140}"/>
                </a:ext>
              </a:extLst>
            </p:cNvPr>
            <p:cNvSpPr/>
            <p:nvPr/>
          </p:nvSpPr>
          <p:spPr>
            <a:xfrm>
              <a:off x="1171480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Rechteck 578">
              <a:extLst>
                <a:ext uri="{FF2B5EF4-FFF2-40B4-BE49-F238E27FC236}">
                  <a16:creationId xmlns:a16="http://schemas.microsoft.com/office/drawing/2014/main" id="{0076542B-F211-4735-89DF-3053AF8ECB9D}"/>
                </a:ext>
              </a:extLst>
            </p:cNvPr>
            <p:cNvSpPr/>
            <p:nvPr/>
          </p:nvSpPr>
          <p:spPr>
            <a:xfrm>
              <a:off x="1109265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Rechteck 579">
              <a:extLst>
                <a:ext uri="{FF2B5EF4-FFF2-40B4-BE49-F238E27FC236}">
                  <a16:creationId xmlns:a16="http://schemas.microsoft.com/office/drawing/2014/main" id="{9820F472-AC98-4E31-95A7-0BBD71774F60}"/>
                </a:ext>
              </a:extLst>
            </p:cNvPr>
            <p:cNvSpPr/>
            <p:nvPr/>
          </p:nvSpPr>
          <p:spPr>
            <a:xfrm>
              <a:off x="1171480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Rechteck 580">
              <a:extLst>
                <a:ext uri="{FF2B5EF4-FFF2-40B4-BE49-F238E27FC236}">
                  <a16:creationId xmlns:a16="http://schemas.microsoft.com/office/drawing/2014/main" id="{055F0710-2985-402D-8863-E97D6AABCB01}"/>
                </a:ext>
              </a:extLst>
            </p:cNvPr>
            <p:cNvSpPr/>
            <p:nvPr/>
          </p:nvSpPr>
          <p:spPr>
            <a:xfrm>
              <a:off x="1109265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Rechteck 581">
              <a:extLst>
                <a:ext uri="{FF2B5EF4-FFF2-40B4-BE49-F238E27FC236}">
                  <a16:creationId xmlns:a16="http://schemas.microsoft.com/office/drawing/2014/main" id="{13B3FB99-3FE2-481F-B214-97D3CF53EB53}"/>
                </a:ext>
              </a:extLst>
            </p:cNvPr>
            <p:cNvSpPr/>
            <p:nvPr/>
          </p:nvSpPr>
          <p:spPr>
            <a:xfrm>
              <a:off x="1171480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Rechteck 582">
              <a:extLst>
                <a:ext uri="{FF2B5EF4-FFF2-40B4-BE49-F238E27FC236}">
                  <a16:creationId xmlns:a16="http://schemas.microsoft.com/office/drawing/2014/main" id="{C245BDD0-6DA8-41BF-B700-8E2686A2532F}"/>
                </a:ext>
              </a:extLst>
            </p:cNvPr>
            <p:cNvSpPr/>
            <p:nvPr/>
          </p:nvSpPr>
          <p:spPr>
            <a:xfrm>
              <a:off x="1233689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Rechteck 583">
              <a:extLst>
                <a:ext uri="{FF2B5EF4-FFF2-40B4-BE49-F238E27FC236}">
                  <a16:creationId xmlns:a16="http://schemas.microsoft.com/office/drawing/2014/main" id="{38C2ABD0-DC90-4A16-B697-76496F500D07}"/>
                </a:ext>
              </a:extLst>
            </p:cNvPr>
            <p:cNvSpPr/>
            <p:nvPr/>
          </p:nvSpPr>
          <p:spPr>
            <a:xfrm>
              <a:off x="1295904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Rechteck 584">
              <a:extLst>
                <a:ext uri="{FF2B5EF4-FFF2-40B4-BE49-F238E27FC236}">
                  <a16:creationId xmlns:a16="http://schemas.microsoft.com/office/drawing/2014/main" id="{7D313FFE-03AD-484C-8BDD-5530DA9114A4}"/>
                </a:ext>
              </a:extLst>
            </p:cNvPr>
            <p:cNvSpPr/>
            <p:nvPr/>
          </p:nvSpPr>
          <p:spPr>
            <a:xfrm>
              <a:off x="1233689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Rechteck 585">
              <a:extLst>
                <a:ext uri="{FF2B5EF4-FFF2-40B4-BE49-F238E27FC236}">
                  <a16:creationId xmlns:a16="http://schemas.microsoft.com/office/drawing/2014/main" id="{9D8E18D4-51C8-4399-8903-68EF5F430299}"/>
                </a:ext>
              </a:extLst>
            </p:cNvPr>
            <p:cNvSpPr/>
            <p:nvPr/>
          </p:nvSpPr>
          <p:spPr>
            <a:xfrm>
              <a:off x="1295904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Rechteck 586">
              <a:extLst>
                <a:ext uri="{FF2B5EF4-FFF2-40B4-BE49-F238E27FC236}">
                  <a16:creationId xmlns:a16="http://schemas.microsoft.com/office/drawing/2014/main" id="{F720B67B-1002-4540-8CE0-689AF5377F94}"/>
                </a:ext>
              </a:extLst>
            </p:cNvPr>
            <p:cNvSpPr/>
            <p:nvPr/>
          </p:nvSpPr>
          <p:spPr>
            <a:xfrm>
              <a:off x="1233689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Rechteck 587">
              <a:extLst>
                <a:ext uri="{FF2B5EF4-FFF2-40B4-BE49-F238E27FC236}">
                  <a16:creationId xmlns:a16="http://schemas.microsoft.com/office/drawing/2014/main" id="{3B957B5A-36DD-417A-A0B5-D41E6BB8084B}"/>
                </a:ext>
              </a:extLst>
            </p:cNvPr>
            <p:cNvSpPr/>
            <p:nvPr/>
          </p:nvSpPr>
          <p:spPr>
            <a:xfrm>
              <a:off x="1295904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Rechteck 588">
              <a:extLst>
                <a:ext uri="{FF2B5EF4-FFF2-40B4-BE49-F238E27FC236}">
                  <a16:creationId xmlns:a16="http://schemas.microsoft.com/office/drawing/2014/main" id="{48A598E8-EA5C-4070-9595-09BB48ABF711}"/>
                </a:ext>
              </a:extLst>
            </p:cNvPr>
            <p:cNvSpPr/>
            <p:nvPr/>
          </p:nvSpPr>
          <p:spPr>
            <a:xfrm>
              <a:off x="1233689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Rechteck 589">
              <a:extLst>
                <a:ext uri="{FF2B5EF4-FFF2-40B4-BE49-F238E27FC236}">
                  <a16:creationId xmlns:a16="http://schemas.microsoft.com/office/drawing/2014/main" id="{D7123D26-250B-4C6B-9386-4D8588A89F6E}"/>
                </a:ext>
              </a:extLst>
            </p:cNvPr>
            <p:cNvSpPr/>
            <p:nvPr/>
          </p:nvSpPr>
          <p:spPr>
            <a:xfrm>
              <a:off x="1295904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Rechteck 590">
              <a:extLst>
                <a:ext uri="{FF2B5EF4-FFF2-40B4-BE49-F238E27FC236}">
                  <a16:creationId xmlns:a16="http://schemas.microsoft.com/office/drawing/2014/main" id="{FD5EEBB1-AC57-4A58-9590-6E60E5E4A167}"/>
                </a:ext>
              </a:extLst>
            </p:cNvPr>
            <p:cNvSpPr/>
            <p:nvPr/>
          </p:nvSpPr>
          <p:spPr>
            <a:xfrm>
              <a:off x="1358126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Rechteck 591">
              <a:extLst>
                <a:ext uri="{FF2B5EF4-FFF2-40B4-BE49-F238E27FC236}">
                  <a16:creationId xmlns:a16="http://schemas.microsoft.com/office/drawing/2014/main" id="{F0113F0B-47A0-4EC1-9B34-541F0D9E5965}"/>
                </a:ext>
              </a:extLst>
            </p:cNvPr>
            <p:cNvSpPr/>
            <p:nvPr/>
          </p:nvSpPr>
          <p:spPr>
            <a:xfrm>
              <a:off x="1420341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Rechteck 592">
              <a:extLst>
                <a:ext uri="{FF2B5EF4-FFF2-40B4-BE49-F238E27FC236}">
                  <a16:creationId xmlns:a16="http://schemas.microsoft.com/office/drawing/2014/main" id="{AF87C84A-D35B-4E8E-BB75-E123A788380D}"/>
                </a:ext>
              </a:extLst>
            </p:cNvPr>
            <p:cNvSpPr/>
            <p:nvPr/>
          </p:nvSpPr>
          <p:spPr>
            <a:xfrm>
              <a:off x="1358126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Rechteck 593">
              <a:extLst>
                <a:ext uri="{FF2B5EF4-FFF2-40B4-BE49-F238E27FC236}">
                  <a16:creationId xmlns:a16="http://schemas.microsoft.com/office/drawing/2014/main" id="{6A4E4704-C2AE-4F3A-8CF0-A2A8639469A5}"/>
                </a:ext>
              </a:extLst>
            </p:cNvPr>
            <p:cNvSpPr/>
            <p:nvPr/>
          </p:nvSpPr>
          <p:spPr>
            <a:xfrm>
              <a:off x="1420341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Rechteck 594">
              <a:extLst>
                <a:ext uri="{FF2B5EF4-FFF2-40B4-BE49-F238E27FC236}">
                  <a16:creationId xmlns:a16="http://schemas.microsoft.com/office/drawing/2014/main" id="{B509DA64-6A83-4692-98E4-E0957C4C005D}"/>
                </a:ext>
              </a:extLst>
            </p:cNvPr>
            <p:cNvSpPr/>
            <p:nvPr/>
          </p:nvSpPr>
          <p:spPr>
            <a:xfrm>
              <a:off x="1358126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6" name="Rechteck 595">
              <a:extLst>
                <a:ext uri="{FF2B5EF4-FFF2-40B4-BE49-F238E27FC236}">
                  <a16:creationId xmlns:a16="http://schemas.microsoft.com/office/drawing/2014/main" id="{3A06BEE1-F803-4F4B-ADD0-8D310FB91EC8}"/>
                </a:ext>
              </a:extLst>
            </p:cNvPr>
            <p:cNvSpPr/>
            <p:nvPr/>
          </p:nvSpPr>
          <p:spPr>
            <a:xfrm>
              <a:off x="1420341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Rechteck 596">
              <a:extLst>
                <a:ext uri="{FF2B5EF4-FFF2-40B4-BE49-F238E27FC236}">
                  <a16:creationId xmlns:a16="http://schemas.microsoft.com/office/drawing/2014/main" id="{BC57E51F-F86B-41AB-A848-D3683A0B002E}"/>
                </a:ext>
              </a:extLst>
            </p:cNvPr>
            <p:cNvSpPr/>
            <p:nvPr/>
          </p:nvSpPr>
          <p:spPr>
            <a:xfrm>
              <a:off x="1358126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8" name="Rechteck 597">
              <a:extLst>
                <a:ext uri="{FF2B5EF4-FFF2-40B4-BE49-F238E27FC236}">
                  <a16:creationId xmlns:a16="http://schemas.microsoft.com/office/drawing/2014/main" id="{2D736016-CCC9-4E5F-8909-5B9D2E764A0A}"/>
                </a:ext>
              </a:extLst>
            </p:cNvPr>
            <p:cNvSpPr/>
            <p:nvPr/>
          </p:nvSpPr>
          <p:spPr>
            <a:xfrm>
              <a:off x="1420341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9" name="Rechteck 598">
              <a:extLst>
                <a:ext uri="{FF2B5EF4-FFF2-40B4-BE49-F238E27FC236}">
                  <a16:creationId xmlns:a16="http://schemas.microsoft.com/office/drawing/2014/main" id="{38E63B6A-ADD1-4DC8-89D7-E840DC7D02A6}"/>
                </a:ext>
              </a:extLst>
            </p:cNvPr>
            <p:cNvSpPr/>
            <p:nvPr/>
          </p:nvSpPr>
          <p:spPr>
            <a:xfrm>
              <a:off x="1482549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Rechteck 599">
              <a:extLst>
                <a:ext uri="{FF2B5EF4-FFF2-40B4-BE49-F238E27FC236}">
                  <a16:creationId xmlns:a16="http://schemas.microsoft.com/office/drawing/2014/main" id="{50797596-14B1-4A04-BA1E-744CD0233ECD}"/>
                </a:ext>
              </a:extLst>
            </p:cNvPr>
            <p:cNvSpPr/>
            <p:nvPr/>
          </p:nvSpPr>
          <p:spPr>
            <a:xfrm>
              <a:off x="1544764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1" name="Rechteck 600">
              <a:extLst>
                <a:ext uri="{FF2B5EF4-FFF2-40B4-BE49-F238E27FC236}">
                  <a16:creationId xmlns:a16="http://schemas.microsoft.com/office/drawing/2014/main" id="{EE8E43A4-B522-44CE-BEAF-10DE1B1CDE67}"/>
                </a:ext>
              </a:extLst>
            </p:cNvPr>
            <p:cNvSpPr/>
            <p:nvPr/>
          </p:nvSpPr>
          <p:spPr>
            <a:xfrm>
              <a:off x="1482549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2" name="Rechteck 601">
              <a:extLst>
                <a:ext uri="{FF2B5EF4-FFF2-40B4-BE49-F238E27FC236}">
                  <a16:creationId xmlns:a16="http://schemas.microsoft.com/office/drawing/2014/main" id="{736CF75F-7135-4C6B-9426-5ED9FBB3C88F}"/>
                </a:ext>
              </a:extLst>
            </p:cNvPr>
            <p:cNvSpPr/>
            <p:nvPr/>
          </p:nvSpPr>
          <p:spPr>
            <a:xfrm>
              <a:off x="1544764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3" name="Rechteck 602">
              <a:extLst>
                <a:ext uri="{FF2B5EF4-FFF2-40B4-BE49-F238E27FC236}">
                  <a16:creationId xmlns:a16="http://schemas.microsoft.com/office/drawing/2014/main" id="{0ED726FD-3C63-4DEA-8CEF-6E9D7E503111}"/>
                </a:ext>
              </a:extLst>
            </p:cNvPr>
            <p:cNvSpPr/>
            <p:nvPr/>
          </p:nvSpPr>
          <p:spPr>
            <a:xfrm>
              <a:off x="1482549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4" name="Rechteck 603">
              <a:extLst>
                <a:ext uri="{FF2B5EF4-FFF2-40B4-BE49-F238E27FC236}">
                  <a16:creationId xmlns:a16="http://schemas.microsoft.com/office/drawing/2014/main" id="{2A4CFFB6-7A0A-4B2C-9FA4-4C465D86E4C2}"/>
                </a:ext>
              </a:extLst>
            </p:cNvPr>
            <p:cNvSpPr/>
            <p:nvPr/>
          </p:nvSpPr>
          <p:spPr>
            <a:xfrm>
              <a:off x="1544764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5" name="Rechteck 604">
              <a:extLst>
                <a:ext uri="{FF2B5EF4-FFF2-40B4-BE49-F238E27FC236}">
                  <a16:creationId xmlns:a16="http://schemas.microsoft.com/office/drawing/2014/main" id="{6468C8B7-9459-4F71-8F50-8E28F5B6CB71}"/>
                </a:ext>
              </a:extLst>
            </p:cNvPr>
            <p:cNvSpPr/>
            <p:nvPr/>
          </p:nvSpPr>
          <p:spPr>
            <a:xfrm>
              <a:off x="1482549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6" name="Rechteck 605">
              <a:extLst>
                <a:ext uri="{FF2B5EF4-FFF2-40B4-BE49-F238E27FC236}">
                  <a16:creationId xmlns:a16="http://schemas.microsoft.com/office/drawing/2014/main" id="{E7EA6CDD-76B1-4EF8-894C-DF5ACEFD0812}"/>
                </a:ext>
              </a:extLst>
            </p:cNvPr>
            <p:cNvSpPr/>
            <p:nvPr/>
          </p:nvSpPr>
          <p:spPr>
            <a:xfrm>
              <a:off x="1544764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7" name="Rechteck 606">
              <a:extLst>
                <a:ext uri="{FF2B5EF4-FFF2-40B4-BE49-F238E27FC236}">
                  <a16:creationId xmlns:a16="http://schemas.microsoft.com/office/drawing/2014/main" id="{E7470DAD-3F6C-44C7-9095-2793AA92A277}"/>
                </a:ext>
              </a:extLst>
            </p:cNvPr>
            <p:cNvSpPr/>
            <p:nvPr/>
          </p:nvSpPr>
          <p:spPr>
            <a:xfrm>
              <a:off x="1109265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8" name="Rechteck 607">
              <a:extLst>
                <a:ext uri="{FF2B5EF4-FFF2-40B4-BE49-F238E27FC236}">
                  <a16:creationId xmlns:a16="http://schemas.microsoft.com/office/drawing/2014/main" id="{0DDD3E1F-1E76-482D-A9BF-51758EAE010B}"/>
                </a:ext>
              </a:extLst>
            </p:cNvPr>
            <p:cNvSpPr/>
            <p:nvPr/>
          </p:nvSpPr>
          <p:spPr>
            <a:xfrm>
              <a:off x="1171480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9" name="Rechteck 608">
              <a:extLst>
                <a:ext uri="{FF2B5EF4-FFF2-40B4-BE49-F238E27FC236}">
                  <a16:creationId xmlns:a16="http://schemas.microsoft.com/office/drawing/2014/main" id="{D589A7ED-44C7-47B2-B3A2-02029A950B9B}"/>
                </a:ext>
              </a:extLst>
            </p:cNvPr>
            <p:cNvSpPr/>
            <p:nvPr/>
          </p:nvSpPr>
          <p:spPr>
            <a:xfrm>
              <a:off x="1109265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0" name="Rechteck 609">
              <a:extLst>
                <a:ext uri="{FF2B5EF4-FFF2-40B4-BE49-F238E27FC236}">
                  <a16:creationId xmlns:a16="http://schemas.microsoft.com/office/drawing/2014/main" id="{183F1195-4B42-4F0A-979B-39FE7C097511}"/>
                </a:ext>
              </a:extLst>
            </p:cNvPr>
            <p:cNvSpPr/>
            <p:nvPr/>
          </p:nvSpPr>
          <p:spPr>
            <a:xfrm>
              <a:off x="1171480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Rechteck 610">
              <a:extLst>
                <a:ext uri="{FF2B5EF4-FFF2-40B4-BE49-F238E27FC236}">
                  <a16:creationId xmlns:a16="http://schemas.microsoft.com/office/drawing/2014/main" id="{6DC97B33-5500-4D8B-82DA-11C8D64941EB}"/>
                </a:ext>
              </a:extLst>
            </p:cNvPr>
            <p:cNvSpPr/>
            <p:nvPr/>
          </p:nvSpPr>
          <p:spPr>
            <a:xfrm>
              <a:off x="1109265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Rechteck 611">
              <a:extLst>
                <a:ext uri="{FF2B5EF4-FFF2-40B4-BE49-F238E27FC236}">
                  <a16:creationId xmlns:a16="http://schemas.microsoft.com/office/drawing/2014/main" id="{28F9F7BF-E22A-4217-8303-A9CB198AA8B0}"/>
                </a:ext>
              </a:extLst>
            </p:cNvPr>
            <p:cNvSpPr/>
            <p:nvPr/>
          </p:nvSpPr>
          <p:spPr>
            <a:xfrm>
              <a:off x="1171480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3" name="Rechteck 612">
              <a:extLst>
                <a:ext uri="{FF2B5EF4-FFF2-40B4-BE49-F238E27FC236}">
                  <a16:creationId xmlns:a16="http://schemas.microsoft.com/office/drawing/2014/main" id="{FC0A12F8-2BBE-4A84-9B2B-19396F101673}"/>
                </a:ext>
              </a:extLst>
            </p:cNvPr>
            <p:cNvSpPr/>
            <p:nvPr/>
          </p:nvSpPr>
          <p:spPr>
            <a:xfrm>
              <a:off x="1109265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Rechteck 613">
              <a:extLst>
                <a:ext uri="{FF2B5EF4-FFF2-40B4-BE49-F238E27FC236}">
                  <a16:creationId xmlns:a16="http://schemas.microsoft.com/office/drawing/2014/main" id="{F65617E3-72AD-4E06-8525-670F82C5465D}"/>
                </a:ext>
              </a:extLst>
            </p:cNvPr>
            <p:cNvSpPr/>
            <p:nvPr/>
          </p:nvSpPr>
          <p:spPr>
            <a:xfrm>
              <a:off x="1171480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5" name="Rechteck 614">
              <a:extLst>
                <a:ext uri="{FF2B5EF4-FFF2-40B4-BE49-F238E27FC236}">
                  <a16:creationId xmlns:a16="http://schemas.microsoft.com/office/drawing/2014/main" id="{0C21997F-6A4F-4396-B5A4-BE08047CE766}"/>
                </a:ext>
              </a:extLst>
            </p:cNvPr>
            <p:cNvSpPr/>
            <p:nvPr/>
          </p:nvSpPr>
          <p:spPr>
            <a:xfrm>
              <a:off x="1233689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Rechteck 615">
              <a:extLst>
                <a:ext uri="{FF2B5EF4-FFF2-40B4-BE49-F238E27FC236}">
                  <a16:creationId xmlns:a16="http://schemas.microsoft.com/office/drawing/2014/main" id="{29335484-2EC3-4848-91CB-9B50580BF3D0}"/>
                </a:ext>
              </a:extLst>
            </p:cNvPr>
            <p:cNvSpPr/>
            <p:nvPr/>
          </p:nvSpPr>
          <p:spPr>
            <a:xfrm>
              <a:off x="1295904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7" name="Rechteck 616">
              <a:extLst>
                <a:ext uri="{FF2B5EF4-FFF2-40B4-BE49-F238E27FC236}">
                  <a16:creationId xmlns:a16="http://schemas.microsoft.com/office/drawing/2014/main" id="{4F474F2A-01E4-4ABD-B9FD-3DC99EF62C67}"/>
                </a:ext>
              </a:extLst>
            </p:cNvPr>
            <p:cNvSpPr/>
            <p:nvPr/>
          </p:nvSpPr>
          <p:spPr>
            <a:xfrm>
              <a:off x="1233689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Rechteck 617">
              <a:extLst>
                <a:ext uri="{FF2B5EF4-FFF2-40B4-BE49-F238E27FC236}">
                  <a16:creationId xmlns:a16="http://schemas.microsoft.com/office/drawing/2014/main" id="{034C2DD6-F323-4702-92D2-4F97878A79E9}"/>
                </a:ext>
              </a:extLst>
            </p:cNvPr>
            <p:cNvSpPr/>
            <p:nvPr/>
          </p:nvSpPr>
          <p:spPr>
            <a:xfrm>
              <a:off x="1295904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19" name="Rechteck 618">
              <a:extLst>
                <a:ext uri="{FF2B5EF4-FFF2-40B4-BE49-F238E27FC236}">
                  <a16:creationId xmlns:a16="http://schemas.microsoft.com/office/drawing/2014/main" id="{79774088-6258-4928-919E-52F0A3861123}"/>
                </a:ext>
              </a:extLst>
            </p:cNvPr>
            <p:cNvSpPr/>
            <p:nvPr/>
          </p:nvSpPr>
          <p:spPr>
            <a:xfrm>
              <a:off x="1233689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0" name="Rechteck 619">
              <a:extLst>
                <a:ext uri="{FF2B5EF4-FFF2-40B4-BE49-F238E27FC236}">
                  <a16:creationId xmlns:a16="http://schemas.microsoft.com/office/drawing/2014/main" id="{EC5F7575-1048-4F3E-8FE1-51EDBD3183F0}"/>
                </a:ext>
              </a:extLst>
            </p:cNvPr>
            <p:cNvSpPr/>
            <p:nvPr/>
          </p:nvSpPr>
          <p:spPr>
            <a:xfrm>
              <a:off x="1295904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1" name="Rechteck 620">
              <a:extLst>
                <a:ext uri="{FF2B5EF4-FFF2-40B4-BE49-F238E27FC236}">
                  <a16:creationId xmlns:a16="http://schemas.microsoft.com/office/drawing/2014/main" id="{490D5FAF-CD63-4184-AA6E-10C6D6D2093A}"/>
                </a:ext>
              </a:extLst>
            </p:cNvPr>
            <p:cNvSpPr/>
            <p:nvPr/>
          </p:nvSpPr>
          <p:spPr>
            <a:xfrm>
              <a:off x="1233689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2" name="Rechteck 621">
              <a:extLst>
                <a:ext uri="{FF2B5EF4-FFF2-40B4-BE49-F238E27FC236}">
                  <a16:creationId xmlns:a16="http://schemas.microsoft.com/office/drawing/2014/main" id="{2345F997-E090-45D8-BF13-448E184B25A5}"/>
                </a:ext>
              </a:extLst>
            </p:cNvPr>
            <p:cNvSpPr/>
            <p:nvPr/>
          </p:nvSpPr>
          <p:spPr>
            <a:xfrm>
              <a:off x="1295904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3" name="Rechteck 622">
              <a:extLst>
                <a:ext uri="{FF2B5EF4-FFF2-40B4-BE49-F238E27FC236}">
                  <a16:creationId xmlns:a16="http://schemas.microsoft.com/office/drawing/2014/main" id="{458B2391-D455-4046-867A-B5D817A9CB91}"/>
                </a:ext>
              </a:extLst>
            </p:cNvPr>
            <p:cNvSpPr/>
            <p:nvPr/>
          </p:nvSpPr>
          <p:spPr>
            <a:xfrm>
              <a:off x="1358126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Rechteck 623">
              <a:extLst>
                <a:ext uri="{FF2B5EF4-FFF2-40B4-BE49-F238E27FC236}">
                  <a16:creationId xmlns:a16="http://schemas.microsoft.com/office/drawing/2014/main" id="{001B5385-4FC8-4845-BB53-017614C88560}"/>
                </a:ext>
              </a:extLst>
            </p:cNvPr>
            <p:cNvSpPr/>
            <p:nvPr/>
          </p:nvSpPr>
          <p:spPr>
            <a:xfrm>
              <a:off x="1420341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5" name="Rechteck 624">
              <a:extLst>
                <a:ext uri="{FF2B5EF4-FFF2-40B4-BE49-F238E27FC236}">
                  <a16:creationId xmlns:a16="http://schemas.microsoft.com/office/drawing/2014/main" id="{541721B6-DEF3-4D4C-A38C-4183E27564D0}"/>
                </a:ext>
              </a:extLst>
            </p:cNvPr>
            <p:cNvSpPr/>
            <p:nvPr/>
          </p:nvSpPr>
          <p:spPr>
            <a:xfrm>
              <a:off x="1358126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Rechteck 625">
              <a:extLst>
                <a:ext uri="{FF2B5EF4-FFF2-40B4-BE49-F238E27FC236}">
                  <a16:creationId xmlns:a16="http://schemas.microsoft.com/office/drawing/2014/main" id="{473EA300-19C6-449C-A2BD-809D6F12CB5A}"/>
                </a:ext>
              </a:extLst>
            </p:cNvPr>
            <p:cNvSpPr/>
            <p:nvPr/>
          </p:nvSpPr>
          <p:spPr>
            <a:xfrm>
              <a:off x="1420341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Rechteck 626">
              <a:extLst>
                <a:ext uri="{FF2B5EF4-FFF2-40B4-BE49-F238E27FC236}">
                  <a16:creationId xmlns:a16="http://schemas.microsoft.com/office/drawing/2014/main" id="{AED05BE9-7577-4579-A3F7-0340AF51E36B}"/>
                </a:ext>
              </a:extLst>
            </p:cNvPr>
            <p:cNvSpPr/>
            <p:nvPr/>
          </p:nvSpPr>
          <p:spPr>
            <a:xfrm>
              <a:off x="1358126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Rechteck 627">
              <a:extLst>
                <a:ext uri="{FF2B5EF4-FFF2-40B4-BE49-F238E27FC236}">
                  <a16:creationId xmlns:a16="http://schemas.microsoft.com/office/drawing/2014/main" id="{484E4636-B08B-4A83-87DF-8C930A96CF07}"/>
                </a:ext>
              </a:extLst>
            </p:cNvPr>
            <p:cNvSpPr/>
            <p:nvPr/>
          </p:nvSpPr>
          <p:spPr>
            <a:xfrm>
              <a:off x="1420341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Rechteck 628">
              <a:extLst>
                <a:ext uri="{FF2B5EF4-FFF2-40B4-BE49-F238E27FC236}">
                  <a16:creationId xmlns:a16="http://schemas.microsoft.com/office/drawing/2014/main" id="{C4FF7A70-52FA-4F42-9712-65FC039F878C}"/>
                </a:ext>
              </a:extLst>
            </p:cNvPr>
            <p:cNvSpPr/>
            <p:nvPr/>
          </p:nvSpPr>
          <p:spPr>
            <a:xfrm>
              <a:off x="1358126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Rechteck 629">
              <a:extLst>
                <a:ext uri="{FF2B5EF4-FFF2-40B4-BE49-F238E27FC236}">
                  <a16:creationId xmlns:a16="http://schemas.microsoft.com/office/drawing/2014/main" id="{6D10B742-A03D-4AE8-A1C0-895A777C906C}"/>
                </a:ext>
              </a:extLst>
            </p:cNvPr>
            <p:cNvSpPr/>
            <p:nvPr/>
          </p:nvSpPr>
          <p:spPr>
            <a:xfrm>
              <a:off x="1420341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Rechteck 630">
              <a:extLst>
                <a:ext uri="{FF2B5EF4-FFF2-40B4-BE49-F238E27FC236}">
                  <a16:creationId xmlns:a16="http://schemas.microsoft.com/office/drawing/2014/main" id="{49E12E99-4829-4755-BA6F-B021BDAF1A87}"/>
                </a:ext>
              </a:extLst>
            </p:cNvPr>
            <p:cNvSpPr/>
            <p:nvPr/>
          </p:nvSpPr>
          <p:spPr>
            <a:xfrm>
              <a:off x="1482549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Rechteck 631">
              <a:extLst>
                <a:ext uri="{FF2B5EF4-FFF2-40B4-BE49-F238E27FC236}">
                  <a16:creationId xmlns:a16="http://schemas.microsoft.com/office/drawing/2014/main" id="{F2EE3A52-0E40-4A48-8378-3FA766AA7AAB}"/>
                </a:ext>
              </a:extLst>
            </p:cNvPr>
            <p:cNvSpPr/>
            <p:nvPr/>
          </p:nvSpPr>
          <p:spPr>
            <a:xfrm>
              <a:off x="1544764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Rechteck 632">
              <a:extLst>
                <a:ext uri="{FF2B5EF4-FFF2-40B4-BE49-F238E27FC236}">
                  <a16:creationId xmlns:a16="http://schemas.microsoft.com/office/drawing/2014/main" id="{25E5AE5D-8F77-47DB-A24D-4DE0FC829CD9}"/>
                </a:ext>
              </a:extLst>
            </p:cNvPr>
            <p:cNvSpPr/>
            <p:nvPr/>
          </p:nvSpPr>
          <p:spPr>
            <a:xfrm>
              <a:off x="1482549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Rechteck 633">
              <a:extLst>
                <a:ext uri="{FF2B5EF4-FFF2-40B4-BE49-F238E27FC236}">
                  <a16:creationId xmlns:a16="http://schemas.microsoft.com/office/drawing/2014/main" id="{A6CF6988-80F8-466C-A64A-4BB383660B6E}"/>
                </a:ext>
              </a:extLst>
            </p:cNvPr>
            <p:cNvSpPr/>
            <p:nvPr/>
          </p:nvSpPr>
          <p:spPr>
            <a:xfrm>
              <a:off x="1544764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Rechteck 634">
              <a:extLst>
                <a:ext uri="{FF2B5EF4-FFF2-40B4-BE49-F238E27FC236}">
                  <a16:creationId xmlns:a16="http://schemas.microsoft.com/office/drawing/2014/main" id="{6360D6EF-1D01-4F8D-BFDB-5D01F7E1B14B}"/>
                </a:ext>
              </a:extLst>
            </p:cNvPr>
            <p:cNvSpPr/>
            <p:nvPr/>
          </p:nvSpPr>
          <p:spPr>
            <a:xfrm>
              <a:off x="1482549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Rechteck 635">
              <a:extLst>
                <a:ext uri="{FF2B5EF4-FFF2-40B4-BE49-F238E27FC236}">
                  <a16:creationId xmlns:a16="http://schemas.microsoft.com/office/drawing/2014/main" id="{A28F5FF6-9B6E-4AD2-A698-0B23E789459A}"/>
                </a:ext>
              </a:extLst>
            </p:cNvPr>
            <p:cNvSpPr/>
            <p:nvPr/>
          </p:nvSpPr>
          <p:spPr>
            <a:xfrm>
              <a:off x="1544764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Rechteck 636">
              <a:extLst>
                <a:ext uri="{FF2B5EF4-FFF2-40B4-BE49-F238E27FC236}">
                  <a16:creationId xmlns:a16="http://schemas.microsoft.com/office/drawing/2014/main" id="{B7386AB0-3C3F-41F0-AFCA-42BA7F0B8FB8}"/>
                </a:ext>
              </a:extLst>
            </p:cNvPr>
            <p:cNvSpPr/>
            <p:nvPr/>
          </p:nvSpPr>
          <p:spPr>
            <a:xfrm>
              <a:off x="1482549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Rechteck 637">
              <a:extLst>
                <a:ext uri="{FF2B5EF4-FFF2-40B4-BE49-F238E27FC236}">
                  <a16:creationId xmlns:a16="http://schemas.microsoft.com/office/drawing/2014/main" id="{914B630C-AB1C-4B76-9481-7B2E63DCA3FC}"/>
                </a:ext>
              </a:extLst>
            </p:cNvPr>
            <p:cNvSpPr/>
            <p:nvPr/>
          </p:nvSpPr>
          <p:spPr>
            <a:xfrm>
              <a:off x="1544764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39" name="Rechteck 638">
              <a:extLst>
                <a:ext uri="{FF2B5EF4-FFF2-40B4-BE49-F238E27FC236}">
                  <a16:creationId xmlns:a16="http://schemas.microsoft.com/office/drawing/2014/main" id="{D7684027-6F40-40B8-B05F-83D3096064C8}"/>
                </a:ext>
              </a:extLst>
            </p:cNvPr>
            <p:cNvSpPr/>
            <p:nvPr/>
          </p:nvSpPr>
          <p:spPr>
            <a:xfrm>
              <a:off x="1109272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Rechteck 639">
              <a:extLst>
                <a:ext uri="{FF2B5EF4-FFF2-40B4-BE49-F238E27FC236}">
                  <a16:creationId xmlns:a16="http://schemas.microsoft.com/office/drawing/2014/main" id="{51C367DF-60E1-48FD-8025-CC1FDF5E4AFD}"/>
                </a:ext>
              </a:extLst>
            </p:cNvPr>
            <p:cNvSpPr/>
            <p:nvPr/>
          </p:nvSpPr>
          <p:spPr>
            <a:xfrm>
              <a:off x="1171488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1" name="Rechteck 640">
              <a:extLst>
                <a:ext uri="{FF2B5EF4-FFF2-40B4-BE49-F238E27FC236}">
                  <a16:creationId xmlns:a16="http://schemas.microsoft.com/office/drawing/2014/main" id="{0F7BC700-6BAF-4843-98FE-47E16DBD23D3}"/>
                </a:ext>
              </a:extLst>
            </p:cNvPr>
            <p:cNvSpPr/>
            <p:nvPr/>
          </p:nvSpPr>
          <p:spPr>
            <a:xfrm>
              <a:off x="1109272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Rechteck 641">
              <a:extLst>
                <a:ext uri="{FF2B5EF4-FFF2-40B4-BE49-F238E27FC236}">
                  <a16:creationId xmlns:a16="http://schemas.microsoft.com/office/drawing/2014/main" id="{38E19A2A-34DD-4671-9CE4-CA68833C3340}"/>
                </a:ext>
              </a:extLst>
            </p:cNvPr>
            <p:cNvSpPr/>
            <p:nvPr/>
          </p:nvSpPr>
          <p:spPr>
            <a:xfrm>
              <a:off x="1171488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Rechteck 642">
              <a:extLst>
                <a:ext uri="{FF2B5EF4-FFF2-40B4-BE49-F238E27FC236}">
                  <a16:creationId xmlns:a16="http://schemas.microsoft.com/office/drawing/2014/main" id="{5CCDBFEE-7C3E-4296-93D9-2FF037D16FE0}"/>
                </a:ext>
              </a:extLst>
            </p:cNvPr>
            <p:cNvSpPr/>
            <p:nvPr/>
          </p:nvSpPr>
          <p:spPr>
            <a:xfrm>
              <a:off x="1109272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Rechteck 643">
              <a:extLst>
                <a:ext uri="{FF2B5EF4-FFF2-40B4-BE49-F238E27FC236}">
                  <a16:creationId xmlns:a16="http://schemas.microsoft.com/office/drawing/2014/main" id="{02623ECB-73E2-46A1-A70C-5AA3633C700D}"/>
                </a:ext>
              </a:extLst>
            </p:cNvPr>
            <p:cNvSpPr/>
            <p:nvPr/>
          </p:nvSpPr>
          <p:spPr>
            <a:xfrm>
              <a:off x="1171488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Rechteck 644">
              <a:extLst>
                <a:ext uri="{FF2B5EF4-FFF2-40B4-BE49-F238E27FC236}">
                  <a16:creationId xmlns:a16="http://schemas.microsoft.com/office/drawing/2014/main" id="{ECF992F7-C670-4B56-B624-0F9C182B8FC8}"/>
                </a:ext>
              </a:extLst>
            </p:cNvPr>
            <p:cNvSpPr/>
            <p:nvPr/>
          </p:nvSpPr>
          <p:spPr>
            <a:xfrm>
              <a:off x="1109272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Rechteck 645">
              <a:extLst>
                <a:ext uri="{FF2B5EF4-FFF2-40B4-BE49-F238E27FC236}">
                  <a16:creationId xmlns:a16="http://schemas.microsoft.com/office/drawing/2014/main" id="{22D3E69A-C877-4017-8C75-91C8058A5694}"/>
                </a:ext>
              </a:extLst>
            </p:cNvPr>
            <p:cNvSpPr/>
            <p:nvPr/>
          </p:nvSpPr>
          <p:spPr>
            <a:xfrm>
              <a:off x="1171488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Rechteck 646">
              <a:extLst>
                <a:ext uri="{FF2B5EF4-FFF2-40B4-BE49-F238E27FC236}">
                  <a16:creationId xmlns:a16="http://schemas.microsoft.com/office/drawing/2014/main" id="{1385E828-01FF-4A56-8A2D-E5DD0BF1C8CC}"/>
                </a:ext>
              </a:extLst>
            </p:cNvPr>
            <p:cNvSpPr/>
            <p:nvPr/>
          </p:nvSpPr>
          <p:spPr>
            <a:xfrm>
              <a:off x="1233696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Rechteck 647">
              <a:extLst>
                <a:ext uri="{FF2B5EF4-FFF2-40B4-BE49-F238E27FC236}">
                  <a16:creationId xmlns:a16="http://schemas.microsoft.com/office/drawing/2014/main" id="{04B6F431-8A2B-4A20-98FF-D916DD70DBBF}"/>
                </a:ext>
              </a:extLst>
            </p:cNvPr>
            <p:cNvSpPr/>
            <p:nvPr/>
          </p:nvSpPr>
          <p:spPr>
            <a:xfrm>
              <a:off x="1295910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Rechteck 648">
              <a:extLst>
                <a:ext uri="{FF2B5EF4-FFF2-40B4-BE49-F238E27FC236}">
                  <a16:creationId xmlns:a16="http://schemas.microsoft.com/office/drawing/2014/main" id="{36C8CBC7-A5CE-4391-9AAC-34ABBCEA0C1E}"/>
                </a:ext>
              </a:extLst>
            </p:cNvPr>
            <p:cNvSpPr/>
            <p:nvPr/>
          </p:nvSpPr>
          <p:spPr>
            <a:xfrm>
              <a:off x="1233696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Rechteck 649">
              <a:extLst>
                <a:ext uri="{FF2B5EF4-FFF2-40B4-BE49-F238E27FC236}">
                  <a16:creationId xmlns:a16="http://schemas.microsoft.com/office/drawing/2014/main" id="{5E72CF1E-58DA-42B2-BB55-A03D320EB125}"/>
                </a:ext>
              </a:extLst>
            </p:cNvPr>
            <p:cNvSpPr/>
            <p:nvPr/>
          </p:nvSpPr>
          <p:spPr>
            <a:xfrm>
              <a:off x="1295910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Rechteck 650">
              <a:extLst>
                <a:ext uri="{FF2B5EF4-FFF2-40B4-BE49-F238E27FC236}">
                  <a16:creationId xmlns:a16="http://schemas.microsoft.com/office/drawing/2014/main" id="{900EA15F-318E-4D72-84DC-2DC1697DFB53}"/>
                </a:ext>
              </a:extLst>
            </p:cNvPr>
            <p:cNvSpPr/>
            <p:nvPr/>
          </p:nvSpPr>
          <p:spPr>
            <a:xfrm>
              <a:off x="1233696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Rechteck 651">
              <a:extLst>
                <a:ext uri="{FF2B5EF4-FFF2-40B4-BE49-F238E27FC236}">
                  <a16:creationId xmlns:a16="http://schemas.microsoft.com/office/drawing/2014/main" id="{A59C1527-D8B0-429A-ABE5-E05A8E0CCED4}"/>
                </a:ext>
              </a:extLst>
            </p:cNvPr>
            <p:cNvSpPr/>
            <p:nvPr/>
          </p:nvSpPr>
          <p:spPr>
            <a:xfrm>
              <a:off x="1295910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Rechteck 652">
              <a:extLst>
                <a:ext uri="{FF2B5EF4-FFF2-40B4-BE49-F238E27FC236}">
                  <a16:creationId xmlns:a16="http://schemas.microsoft.com/office/drawing/2014/main" id="{287F65F9-376E-4C23-A68D-EC8579A1161A}"/>
                </a:ext>
              </a:extLst>
            </p:cNvPr>
            <p:cNvSpPr/>
            <p:nvPr/>
          </p:nvSpPr>
          <p:spPr>
            <a:xfrm>
              <a:off x="1233696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Rechteck 653">
              <a:extLst>
                <a:ext uri="{FF2B5EF4-FFF2-40B4-BE49-F238E27FC236}">
                  <a16:creationId xmlns:a16="http://schemas.microsoft.com/office/drawing/2014/main" id="{542FFBD5-B37C-423C-8507-9712D0ACA11E}"/>
                </a:ext>
              </a:extLst>
            </p:cNvPr>
            <p:cNvSpPr/>
            <p:nvPr/>
          </p:nvSpPr>
          <p:spPr>
            <a:xfrm>
              <a:off x="1295910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Rechteck 654">
              <a:extLst>
                <a:ext uri="{FF2B5EF4-FFF2-40B4-BE49-F238E27FC236}">
                  <a16:creationId xmlns:a16="http://schemas.microsoft.com/office/drawing/2014/main" id="{7AB8FBA3-5DFD-4ADE-969E-40A44D5FA6A7}"/>
                </a:ext>
              </a:extLst>
            </p:cNvPr>
            <p:cNvSpPr/>
            <p:nvPr/>
          </p:nvSpPr>
          <p:spPr>
            <a:xfrm>
              <a:off x="1358133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Rechteck 655">
              <a:extLst>
                <a:ext uri="{FF2B5EF4-FFF2-40B4-BE49-F238E27FC236}">
                  <a16:creationId xmlns:a16="http://schemas.microsoft.com/office/drawing/2014/main" id="{7FBA4AE9-4C9B-4F9D-9DC3-AE9386C243D2}"/>
                </a:ext>
              </a:extLst>
            </p:cNvPr>
            <p:cNvSpPr/>
            <p:nvPr/>
          </p:nvSpPr>
          <p:spPr>
            <a:xfrm>
              <a:off x="1420348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Rechteck 656">
              <a:extLst>
                <a:ext uri="{FF2B5EF4-FFF2-40B4-BE49-F238E27FC236}">
                  <a16:creationId xmlns:a16="http://schemas.microsoft.com/office/drawing/2014/main" id="{94B49018-DC87-4179-9A81-1111C0CB99ED}"/>
                </a:ext>
              </a:extLst>
            </p:cNvPr>
            <p:cNvSpPr/>
            <p:nvPr/>
          </p:nvSpPr>
          <p:spPr>
            <a:xfrm>
              <a:off x="1358133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Rechteck 657">
              <a:extLst>
                <a:ext uri="{FF2B5EF4-FFF2-40B4-BE49-F238E27FC236}">
                  <a16:creationId xmlns:a16="http://schemas.microsoft.com/office/drawing/2014/main" id="{1F87CF1A-21B2-4F13-AEEF-B98FF51B24C5}"/>
                </a:ext>
              </a:extLst>
            </p:cNvPr>
            <p:cNvSpPr/>
            <p:nvPr/>
          </p:nvSpPr>
          <p:spPr>
            <a:xfrm>
              <a:off x="1420348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Rechteck 658">
              <a:extLst>
                <a:ext uri="{FF2B5EF4-FFF2-40B4-BE49-F238E27FC236}">
                  <a16:creationId xmlns:a16="http://schemas.microsoft.com/office/drawing/2014/main" id="{7FCF8395-1668-4E2A-9124-3375D5889FEB}"/>
                </a:ext>
              </a:extLst>
            </p:cNvPr>
            <p:cNvSpPr/>
            <p:nvPr/>
          </p:nvSpPr>
          <p:spPr>
            <a:xfrm>
              <a:off x="1358133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Rechteck 659">
              <a:extLst>
                <a:ext uri="{FF2B5EF4-FFF2-40B4-BE49-F238E27FC236}">
                  <a16:creationId xmlns:a16="http://schemas.microsoft.com/office/drawing/2014/main" id="{D9BBB221-5EFD-4096-A414-3CFFE553A71B}"/>
                </a:ext>
              </a:extLst>
            </p:cNvPr>
            <p:cNvSpPr/>
            <p:nvPr/>
          </p:nvSpPr>
          <p:spPr>
            <a:xfrm>
              <a:off x="1420348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Rechteck 660">
              <a:extLst>
                <a:ext uri="{FF2B5EF4-FFF2-40B4-BE49-F238E27FC236}">
                  <a16:creationId xmlns:a16="http://schemas.microsoft.com/office/drawing/2014/main" id="{3E87FDF5-2CD0-4920-80A7-132AAED2D26F}"/>
                </a:ext>
              </a:extLst>
            </p:cNvPr>
            <p:cNvSpPr/>
            <p:nvPr/>
          </p:nvSpPr>
          <p:spPr>
            <a:xfrm>
              <a:off x="1358133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Rechteck 661">
              <a:extLst>
                <a:ext uri="{FF2B5EF4-FFF2-40B4-BE49-F238E27FC236}">
                  <a16:creationId xmlns:a16="http://schemas.microsoft.com/office/drawing/2014/main" id="{A846C7A0-8553-4321-BB37-C42802A4AF9F}"/>
                </a:ext>
              </a:extLst>
            </p:cNvPr>
            <p:cNvSpPr/>
            <p:nvPr/>
          </p:nvSpPr>
          <p:spPr>
            <a:xfrm>
              <a:off x="1420348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Rechteck 662">
              <a:extLst>
                <a:ext uri="{FF2B5EF4-FFF2-40B4-BE49-F238E27FC236}">
                  <a16:creationId xmlns:a16="http://schemas.microsoft.com/office/drawing/2014/main" id="{AF83B273-0805-49D6-908D-287921144BF9}"/>
                </a:ext>
              </a:extLst>
            </p:cNvPr>
            <p:cNvSpPr/>
            <p:nvPr/>
          </p:nvSpPr>
          <p:spPr>
            <a:xfrm>
              <a:off x="1482556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Rechteck 663">
              <a:extLst>
                <a:ext uri="{FF2B5EF4-FFF2-40B4-BE49-F238E27FC236}">
                  <a16:creationId xmlns:a16="http://schemas.microsoft.com/office/drawing/2014/main" id="{8389D89F-8A3A-41D9-9273-ACEAF318E669}"/>
                </a:ext>
              </a:extLst>
            </p:cNvPr>
            <p:cNvSpPr/>
            <p:nvPr/>
          </p:nvSpPr>
          <p:spPr>
            <a:xfrm>
              <a:off x="1544771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Rechteck 664">
              <a:extLst>
                <a:ext uri="{FF2B5EF4-FFF2-40B4-BE49-F238E27FC236}">
                  <a16:creationId xmlns:a16="http://schemas.microsoft.com/office/drawing/2014/main" id="{FD34B656-3E50-4542-AE87-0ADB46492EFA}"/>
                </a:ext>
              </a:extLst>
            </p:cNvPr>
            <p:cNvSpPr/>
            <p:nvPr/>
          </p:nvSpPr>
          <p:spPr>
            <a:xfrm>
              <a:off x="1482556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Rechteck 665">
              <a:extLst>
                <a:ext uri="{FF2B5EF4-FFF2-40B4-BE49-F238E27FC236}">
                  <a16:creationId xmlns:a16="http://schemas.microsoft.com/office/drawing/2014/main" id="{894B4967-678A-458D-94B8-01A9F0802BB8}"/>
                </a:ext>
              </a:extLst>
            </p:cNvPr>
            <p:cNvSpPr/>
            <p:nvPr/>
          </p:nvSpPr>
          <p:spPr>
            <a:xfrm>
              <a:off x="1544771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Rechteck 666">
              <a:extLst>
                <a:ext uri="{FF2B5EF4-FFF2-40B4-BE49-F238E27FC236}">
                  <a16:creationId xmlns:a16="http://schemas.microsoft.com/office/drawing/2014/main" id="{E133A592-DFFD-4EFA-BA8E-5E321E64BE4F}"/>
                </a:ext>
              </a:extLst>
            </p:cNvPr>
            <p:cNvSpPr/>
            <p:nvPr/>
          </p:nvSpPr>
          <p:spPr>
            <a:xfrm>
              <a:off x="1482556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Rechteck 667">
              <a:extLst>
                <a:ext uri="{FF2B5EF4-FFF2-40B4-BE49-F238E27FC236}">
                  <a16:creationId xmlns:a16="http://schemas.microsoft.com/office/drawing/2014/main" id="{95055C51-CF73-47D4-90D9-083FCA08F783}"/>
                </a:ext>
              </a:extLst>
            </p:cNvPr>
            <p:cNvSpPr/>
            <p:nvPr/>
          </p:nvSpPr>
          <p:spPr>
            <a:xfrm>
              <a:off x="1544771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Rechteck 668">
              <a:extLst>
                <a:ext uri="{FF2B5EF4-FFF2-40B4-BE49-F238E27FC236}">
                  <a16:creationId xmlns:a16="http://schemas.microsoft.com/office/drawing/2014/main" id="{217BE681-B140-4F10-8FE8-CFB577AC27BE}"/>
                </a:ext>
              </a:extLst>
            </p:cNvPr>
            <p:cNvSpPr/>
            <p:nvPr/>
          </p:nvSpPr>
          <p:spPr>
            <a:xfrm>
              <a:off x="1482556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Rechteck 669">
              <a:extLst>
                <a:ext uri="{FF2B5EF4-FFF2-40B4-BE49-F238E27FC236}">
                  <a16:creationId xmlns:a16="http://schemas.microsoft.com/office/drawing/2014/main" id="{B53DE713-73FC-453A-989B-61CC15589B67}"/>
                </a:ext>
              </a:extLst>
            </p:cNvPr>
            <p:cNvSpPr/>
            <p:nvPr/>
          </p:nvSpPr>
          <p:spPr>
            <a:xfrm>
              <a:off x="1544771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Rechteck 670">
              <a:extLst>
                <a:ext uri="{FF2B5EF4-FFF2-40B4-BE49-F238E27FC236}">
                  <a16:creationId xmlns:a16="http://schemas.microsoft.com/office/drawing/2014/main" id="{527BAB73-8DB4-411A-B59A-1DC26AA3B401}"/>
                </a:ext>
              </a:extLst>
            </p:cNvPr>
            <p:cNvSpPr/>
            <p:nvPr/>
          </p:nvSpPr>
          <p:spPr>
            <a:xfrm>
              <a:off x="1109272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Rechteck 671">
              <a:extLst>
                <a:ext uri="{FF2B5EF4-FFF2-40B4-BE49-F238E27FC236}">
                  <a16:creationId xmlns:a16="http://schemas.microsoft.com/office/drawing/2014/main" id="{932F2498-DA75-49D4-B843-942476D6AC16}"/>
                </a:ext>
              </a:extLst>
            </p:cNvPr>
            <p:cNvSpPr/>
            <p:nvPr/>
          </p:nvSpPr>
          <p:spPr>
            <a:xfrm>
              <a:off x="1171488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Rechteck 672">
              <a:extLst>
                <a:ext uri="{FF2B5EF4-FFF2-40B4-BE49-F238E27FC236}">
                  <a16:creationId xmlns:a16="http://schemas.microsoft.com/office/drawing/2014/main" id="{F45CB292-1008-4351-B7BF-B50942C82C6C}"/>
                </a:ext>
              </a:extLst>
            </p:cNvPr>
            <p:cNvSpPr/>
            <p:nvPr/>
          </p:nvSpPr>
          <p:spPr>
            <a:xfrm>
              <a:off x="1109272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Rechteck 673">
              <a:extLst>
                <a:ext uri="{FF2B5EF4-FFF2-40B4-BE49-F238E27FC236}">
                  <a16:creationId xmlns:a16="http://schemas.microsoft.com/office/drawing/2014/main" id="{79A700BF-1A48-47A8-B983-22FF43DC9FD0}"/>
                </a:ext>
              </a:extLst>
            </p:cNvPr>
            <p:cNvSpPr/>
            <p:nvPr/>
          </p:nvSpPr>
          <p:spPr>
            <a:xfrm>
              <a:off x="1171488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Rechteck 674">
              <a:extLst>
                <a:ext uri="{FF2B5EF4-FFF2-40B4-BE49-F238E27FC236}">
                  <a16:creationId xmlns:a16="http://schemas.microsoft.com/office/drawing/2014/main" id="{1D691706-D176-4A14-B616-70477955FDCC}"/>
                </a:ext>
              </a:extLst>
            </p:cNvPr>
            <p:cNvSpPr/>
            <p:nvPr/>
          </p:nvSpPr>
          <p:spPr>
            <a:xfrm>
              <a:off x="1109272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Rechteck 675">
              <a:extLst>
                <a:ext uri="{FF2B5EF4-FFF2-40B4-BE49-F238E27FC236}">
                  <a16:creationId xmlns:a16="http://schemas.microsoft.com/office/drawing/2014/main" id="{12066BCF-931E-4C76-9AF1-84530BE26EAB}"/>
                </a:ext>
              </a:extLst>
            </p:cNvPr>
            <p:cNvSpPr/>
            <p:nvPr/>
          </p:nvSpPr>
          <p:spPr>
            <a:xfrm>
              <a:off x="1171488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Rechteck 676">
              <a:extLst>
                <a:ext uri="{FF2B5EF4-FFF2-40B4-BE49-F238E27FC236}">
                  <a16:creationId xmlns:a16="http://schemas.microsoft.com/office/drawing/2014/main" id="{0F36BCA8-6D88-40A3-8C82-6D56BC0DBE2B}"/>
                </a:ext>
              </a:extLst>
            </p:cNvPr>
            <p:cNvSpPr/>
            <p:nvPr/>
          </p:nvSpPr>
          <p:spPr>
            <a:xfrm>
              <a:off x="1109272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Rechteck 677">
              <a:extLst>
                <a:ext uri="{FF2B5EF4-FFF2-40B4-BE49-F238E27FC236}">
                  <a16:creationId xmlns:a16="http://schemas.microsoft.com/office/drawing/2014/main" id="{B916994E-E248-461C-AEF5-F038CC690DEE}"/>
                </a:ext>
              </a:extLst>
            </p:cNvPr>
            <p:cNvSpPr/>
            <p:nvPr/>
          </p:nvSpPr>
          <p:spPr>
            <a:xfrm>
              <a:off x="1171488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Rechteck 678">
              <a:extLst>
                <a:ext uri="{FF2B5EF4-FFF2-40B4-BE49-F238E27FC236}">
                  <a16:creationId xmlns:a16="http://schemas.microsoft.com/office/drawing/2014/main" id="{EFFDB524-9DD9-4BF0-BFFC-A303E85273BF}"/>
                </a:ext>
              </a:extLst>
            </p:cNvPr>
            <p:cNvSpPr/>
            <p:nvPr/>
          </p:nvSpPr>
          <p:spPr>
            <a:xfrm>
              <a:off x="1233696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Rechteck 679">
              <a:extLst>
                <a:ext uri="{FF2B5EF4-FFF2-40B4-BE49-F238E27FC236}">
                  <a16:creationId xmlns:a16="http://schemas.microsoft.com/office/drawing/2014/main" id="{EE5D5EA8-58EA-432A-B9CD-CC5546360E9B}"/>
                </a:ext>
              </a:extLst>
            </p:cNvPr>
            <p:cNvSpPr/>
            <p:nvPr/>
          </p:nvSpPr>
          <p:spPr>
            <a:xfrm>
              <a:off x="1295910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Rechteck 680">
              <a:extLst>
                <a:ext uri="{FF2B5EF4-FFF2-40B4-BE49-F238E27FC236}">
                  <a16:creationId xmlns:a16="http://schemas.microsoft.com/office/drawing/2014/main" id="{070E96F3-5F71-4751-B864-EAAC725A4407}"/>
                </a:ext>
              </a:extLst>
            </p:cNvPr>
            <p:cNvSpPr/>
            <p:nvPr/>
          </p:nvSpPr>
          <p:spPr>
            <a:xfrm>
              <a:off x="1233696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Rechteck 681">
              <a:extLst>
                <a:ext uri="{FF2B5EF4-FFF2-40B4-BE49-F238E27FC236}">
                  <a16:creationId xmlns:a16="http://schemas.microsoft.com/office/drawing/2014/main" id="{7D78C255-D47C-4272-8EDD-F2EFACB37CC5}"/>
                </a:ext>
              </a:extLst>
            </p:cNvPr>
            <p:cNvSpPr/>
            <p:nvPr/>
          </p:nvSpPr>
          <p:spPr>
            <a:xfrm>
              <a:off x="1295910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Rechteck 682">
              <a:extLst>
                <a:ext uri="{FF2B5EF4-FFF2-40B4-BE49-F238E27FC236}">
                  <a16:creationId xmlns:a16="http://schemas.microsoft.com/office/drawing/2014/main" id="{4258A726-026D-4993-A563-AD6147DAD96A}"/>
                </a:ext>
              </a:extLst>
            </p:cNvPr>
            <p:cNvSpPr/>
            <p:nvPr/>
          </p:nvSpPr>
          <p:spPr>
            <a:xfrm>
              <a:off x="1233696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Rechteck 683">
              <a:extLst>
                <a:ext uri="{FF2B5EF4-FFF2-40B4-BE49-F238E27FC236}">
                  <a16:creationId xmlns:a16="http://schemas.microsoft.com/office/drawing/2014/main" id="{5F87D197-9B1D-45AB-BBDC-FBC034DEAA42}"/>
                </a:ext>
              </a:extLst>
            </p:cNvPr>
            <p:cNvSpPr/>
            <p:nvPr/>
          </p:nvSpPr>
          <p:spPr>
            <a:xfrm>
              <a:off x="1295910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Rechteck 684">
              <a:extLst>
                <a:ext uri="{FF2B5EF4-FFF2-40B4-BE49-F238E27FC236}">
                  <a16:creationId xmlns:a16="http://schemas.microsoft.com/office/drawing/2014/main" id="{E4D6D52D-33A3-4099-BA2F-9AC267857009}"/>
                </a:ext>
              </a:extLst>
            </p:cNvPr>
            <p:cNvSpPr/>
            <p:nvPr/>
          </p:nvSpPr>
          <p:spPr>
            <a:xfrm>
              <a:off x="1233696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Rechteck 685">
              <a:extLst>
                <a:ext uri="{FF2B5EF4-FFF2-40B4-BE49-F238E27FC236}">
                  <a16:creationId xmlns:a16="http://schemas.microsoft.com/office/drawing/2014/main" id="{A685E57F-5057-4D43-B7A3-7A198E532471}"/>
                </a:ext>
              </a:extLst>
            </p:cNvPr>
            <p:cNvSpPr/>
            <p:nvPr/>
          </p:nvSpPr>
          <p:spPr>
            <a:xfrm>
              <a:off x="1295910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Rechteck 686">
              <a:extLst>
                <a:ext uri="{FF2B5EF4-FFF2-40B4-BE49-F238E27FC236}">
                  <a16:creationId xmlns:a16="http://schemas.microsoft.com/office/drawing/2014/main" id="{30BBE169-DF59-4473-BB01-5C6597659A6E}"/>
                </a:ext>
              </a:extLst>
            </p:cNvPr>
            <p:cNvSpPr/>
            <p:nvPr/>
          </p:nvSpPr>
          <p:spPr>
            <a:xfrm>
              <a:off x="1358133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Rechteck 687">
              <a:extLst>
                <a:ext uri="{FF2B5EF4-FFF2-40B4-BE49-F238E27FC236}">
                  <a16:creationId xmlns:a16="http://schemas.microsoft.com/office/drawing/2014/main" id="{9076AAE3-5931-4E4D-8282-C62A2FA43C0C}"/>
                </a:ext>
              </a:extLst>
            </p:cNvPr>
            <p:cNvSpPr/>
            <p:nvPr/>
          </p:nvSpPr>
          <p:spPr>
            <a:xfrm>
              <a:off x="1420348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Rechteck 688">
              <a:extLst>
                <a:ext uri="{FF2B5EF4-FFF2-40B4-BE49-F238E27FC236}">
                  <a16:creationId xmlns:a16="http://schemas.microsoft.com/office/drawing/2014/main" id="{A60B1A5C-8E4E-4502-A9C3-C3E0835AEBBD}"/>
                </a:ext>
              </a:extLst>
            </p:cNvPr>
            <p:cNvSpPr/>
            <p:nvPr/>
          </p:nvSpPr>
          <p:spPr>
            <a:xfrm>
              <a:off x="1358134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Rechteck 689">
              <a:extLst>
                <a:ext uri="{FF2B5EF4-FFF2-40B4-BE49-F238E27FC236}">
                  <a16:creationId xmlns:a16="http://schemas.microsoft.com/office/drawing/2014/main" id="{E8FF77D2-BA1E-427E-B5A0-A804D44480EB}"/>
                </a:ext>
              </a:extLst>
            </p:cNvPr>
            <p:cNvSpPr/>
            <p:nvPr/>
          </p:nvSpPr>
          <p:spPr>
            <a:xfrm>
              <a:off x="1420349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Rechteck 690">
              <a:extLst>
                <a:ext uri="{FF2B5EF4-FFF2-40B4-BE49-F238E27FC236}">
                  <a16:creationId xmlns:a16="http://schemas.microsoft.com/office/drawing/2014/main" id="{58D111B5-C691-4D4E-A887-F0FA64177CF8}"/>
                </a:ext>
              </a:extLst>
            </p:cNvPr>
            <p:cNvSpPr/>
            <p:nvPr/>
          </p:nvSpPr>
          <p:spPr>
            <a:xfrm>
              <a:off x="1358134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Rechteck 691">
              <a:extLst>
                <a:ext uri="{FF2B5EF4-FFF2-40B4-BE49-F238E27FC236}">
                  <a16:creationId xmlns:a16="http://schemas.microsoft.com/office/drawing/2014/main" id="{AE8705BF-15B1-40C7-9A4F-E6DC22D215B1}"/>
                </a:ext>
              </a:extLst>
            </p:cNvPr>
            <p:cNvSpPr/>
            <p:nvPr/>
          </p:nvSpPr>
          <p:spPr>
            <a:xfrm>
              <a:off x="1420350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Rechteck 692">
              <a:extLst>
                <a:ext uri="{FF2B5EF4-FFF2-40B4-BE49-F238E27FC236}">
                  <a16:creationId xmlns:a16="http://schemas.microsoft.com/office/drawing/2014/main" id="{37E4D61B-53BC-446F-BE28-E71883896A3C}"/>
                </a:ext>
              </a:extLst>
            </p:cNvPr>
            <p:cNvSpPr/>
            <p:nvPr/>
          </p:nvSpPr>
          <p:spPr>
            <a:xfrm>
              <a:off x="1358135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Rechteck 693">
              <a:extLst>
                <a:ext uri="{FF2B5EF4-FFF2-40B4-BE49-F238E27FC236}">
                  <a16:creationId xmlns:a16="http://schemas.microsoft.com/office/drawing/2014/main" id="{B015B0B1-3229-44B2-B422-1115D007D600}"/>
                </a:ext>
              </a:extLst>
            </p:cNvPr>
            <p:cNvSpPr/>
            <p:nvPr/>
          </p:nvSpPr>
          <p:spPr>
            <a:xfrm>
              <a:off x="1420350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Rechteck 694">
              <a:extLst>
                <a:ext uri="{FF2B5EF4-FFF2-40B4-BE49-F238E27FC236}">
                  <a16:creationId xmlns:a16="http://schemas.microsoft.com/office/drawing/2014/main" id="{E718EEF4-44AF-4B22-A56E-990A8BBB9E63}"/>
                </a:ext>
              </a:extLst>
            </p:cNvPr>
            <p:cNvSpPr/>
            <p:nvPr/>
          </p:nvSpPr>
          <p:spPr>
            <a:xfrm>
              <a:off x="1482558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Rechteck 695">
              <a:extLst>
                <a:ext uri="{FF2B5EF4-FFF2-40B4-BE49-F238E27FC236}">
                  <a16:creationId xmlns:a16="http://schemas.microsoft.com/office/drawing/2014/main" id="{7AE9A081-2FA9-4E7A-BDD6-1EDD56428F7F}"/>
                </a:ext>
              </a:extLst>
            </p:cNvPr>
            <p:cNvSpPr/>
            <p:nvPr/>
          </p:nvSpPr>
          <p:spPr>
            <a:xfrm>
              <a:off x="1544773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Rechteck 696">
              <a:extLst>
                <a:ext uri="{FF2B5EF4-FFF2-40B4-BE49-F238E27FC236}">
                  <a16:creationId xmlns:a16="http://schemas.microsoft.com/office/drawing/2014/main" id="{19766E86-F319-41FC-AF27-2EB9FC59A080}"/>
                </a:ext>
              </a:extLst>
            </p:cNvPr>
            <p:cNvSpPr/>
            <p:nvPr/>
          </p:nvSpPr>
          <p:spPr>
            <a:xfrm>
              <a:off x="1482558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Rechteck 697">
              <a:extLst>
                <a:ext uri="{FF2B5EF4-FFF2-40B4-BE49-F238E27FC236}">
                  <a16:creationId xmlns:a16="http://schemas.microsoft.com/office/drawing/2014/main" id="{83974F9C-9D6E-4C90-A1A9-0170479D3469}"/>
                </a:ext>
              </a:extLst>
            </p:cNvPr>
            <p:cNvSpPr/>
            <p:nvPr/>
          </p:nvSpPr>
          <p:spPr>
            <a:xfrm>
              <a:off x="1544773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Rechteck 698">
              <a:extLst>
                <a:ext uri="{FF2B5EF4-FFF2-40B4-BE49-F238E27FC236}">
                  <a16:creationId xmlns:a16="http://schemas.microsoft.com/office/drawing/2014/main" id="{807F0C0F-E39C-40A1-A2E5-1441CC2898B0}"/>
                </a:ext>
              </a:extLst>
            </p:cNvPr>
            <p:cNvSpPr/>
            <p:nvPr/>
          </p:nvSpPr>
          <p:spPr>
            <a:xfrm>
              <a:off x="1482558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Rechteck 699">
              <a:extLst>
                <a:ext uri="{FF2B5EF4-FFF2-40B4-BE49-F238E27FC236}">
                  <a16:creationId xmlns:a16="http://schemas.microsoft.com/office/drawing/2014/main" id="{0EFFF109-8777-44E5-BAA2-589B3679F3BE}"/>
                </a:ext>
              </a:extLst>
            </p:cNvPr>
            <p:cNvSpPr/>
            <p:nvPr/>
          </p:nvSpPr>
          <p:spPr>
            <a:xfrm>
              <a:off x="1544773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Rechteck 700">
              <a:extLst>
                <a:ext uri="{FF2B5EF4-FFF2-40B4-BE49-F238E27FC236}">
                  <a16:creationId xmlns:a16="http://schemas.microsoft.com/office/drawing/2014/main" id="{3DF16FEF-E689-4670-AA10-612E9E1DCC15}"/>
                </a:ext>
              </a:extLst>
            </p:cNvPr>
            <p:cNvSpPr/>
            <p:nvPr/>
          </p:nvSpPr>
          <p:spPr>
            <a:xfrm>
              <a:off x="1482559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Rechteck 701">
              <a:extLst>
                <a:ext uri="{FF2B5EF4-FFF2-40B4-BE49-F238E27FC236}">
                  <a16:creationId xmlns:a16="http://schemas.microsoft.com/office/drawing/2014/main" id="{0C17DF0C-1EE2-494E-B5A3-908818D4156F}"/>
                </a:ext>
              </a:extLst>
            </p:cNvPr>
            <p:cNvSpPr/>
            <p:nvPr/>
          </p:nvSpPr>
          <p:spPr>
            <a:xfrm>
              <a:off x="1544774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Rechteck 702">
              <a:extLst>
                <a:ext uri="{FF2B5EF4-FFF2-40B4-BE49-F238E27FC236}">
                  <a16:creationId xmlns:a16="http://schemas.microsoft.com/office/drawing/2014/main" id="{4407F16F-EB56-499D-AC18-6395F7F09D83}"/>
                </a:ext>
              </a:extLst>
            </p:cNvPr>
            <p:cNvSpPr/>
            <p:nvPr/>
          </p:nvSpPr>
          <p:spPr>
            <a:xfrm>
              <a:off x="1669072" y="2848978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Rechteck 703">
              <a:extLst>
                <a:ext uri="{FF2B5EF4-FFF2-40B4-BE49-F238E27FC236}">
                  <a16:creationId xmlns:a16="http://schemas.microsoft.com/office/drawing/2014/main" id="{BB0B7DD8-6BF7-4C4A-87F0-B0382B72DFCE}"/>
                </a:ext>
              </a:extLst>
            </p:cNvPr>
            <p:cNvSpPr/>
            <p:nvPr/>
          </p:nvSpPr>
          <p:spPr>
            <a:xfrm>
              <a:off x="1669072" y="2973394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Rechteck 704">
              <a:extLst>
                <a:ext uri="{FF2B5EF4-FFF2-40B4-BE49-F238E27FC236}">
                  <a16:creationId xmlns:a16="http://schemas.microsoft.com/office/drawing/2014/main" id="{9968B082-86D3-4263-A52C-A9E9DB0DE357}"/>
                </a:ext>
              </a:extLst>
            </p:cNvPr>
            <p:cNvSpPr/>
            <p:nvPr/>
          </p:nvSpPr>
          <p:spPr>
            <a:xfrm>
              <a:off x="1669072" y="3097810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Rechteck 705">
              <a:extLst>
                <a:ext uri="{FF2B5EF4-FFF2-40B4-BE49-F238E27FC236}">
                  <a16:creationId xmlns:a16="http://schemas.microsoft.com/office/drawing/2014/main" id="{AD196553-948B-4CCE-9EA4-00233F24A014}"/>
                </a:ext>
              </a:extLst>
            </p:cNvPr>
            <p:cNvSpPr/>
            <p:nvPr/>
          </p:nvSpPr>
          <p:spPr>
            <a:xfrm>
              <a:off x="1669072" y="3222226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Rechteck 706">
              <a:extLst>
                <a:ext uri="{FF2B5EF4-FFF2-40B4-BE49-F238E27FC236}">
                  <a16:creationId xmlns:a16="http://schemas.microsoft.com/office/drawing/2014/main" id="{0C5355AF-12BD-4738-93F2-7765BD986DE3}"/>
                </a:ext>
              </a:extLst>
            </p:cNvPr>
            <p:cNvSpPr/>
            <p:nvPr/>
          </p:nvSpPr>
          <p:spPr>
            <a:xfrm>
              <a:off x="1669193" y="4342256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Rechteck 707">
              <a:extLst>
                <a:ext uri="{FF2B5EF4-FFF2-40B4-BE49-F238E27FC236}">
                  <a16:creationId xmlns:a16="http://schemas.microsoft.com/office/drawing/2014/main" id="{A5F0AFD8-E3CC-4146-8D3D-9D5571ECEB26}"/>
                </a:ext>
              </a:extLst>
            </p:cNvPr>
            <p:cNvSpPr/>
            <p:nvPr/>
          </p:nvSpPr>
          <p:spPr>
            <a:xfrm>
              <a:off x="1669193" y="4466672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Rechteck 708">
              <a:extLst>
                <a:ext uri="{FF2B5EF4-FFF2-40B4-BE49-F238E27FC236}">
                  <a16:creationId xmlns:a16="http://schemas.microsoft.com/office/drawing/2014/main" id="{A0671F91-BE77-4C47-80B1-498854A6C36D}"/>
                </a:ext>
              </a:extLst>
            </p:cNvPr>
            <p:cNvSpPr/>
            <p:nvPr/>
          </p:nvSpPr>
          <p:spPr>
            <a:xfrm>
              <a:off x="1669193" y="4591088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Rechteck 709">
              <a:extLst>
                <a:ext uri="{FF2B5EF4-FFF2-40B4-BE49-F238E27FC236}">
                  <a16:creationId xmlns:a16="http://schemas.microsoft.com/office/drawing/2014/main" id="{53BAA416-3575-4C1C-8D44-A925C601944C}"/>
                </a:ext>
              </a:extLst>
            </p:cNvPr>
            <p:cNvSpPr/>
            <p:nvPr/>
          </p:nvSpPr>
          <p:spPr>
            <a:xfrm>
              <a:off x="1669193" y="4715504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Rechteck 710">
              <a:extLst>
                <a:ext uri="{FF2B5EF4-FFF2-40B4-BE49-F238E27FC236}">
                  <a16:creationId xmlns:a16="http://schemas.microsoft.com/office/drawing/2014/main" id="{9107175F-272F-40B5-90E5-573AD879833D}"/>
                </a:ext>
              </a:extLst>
            </p:cNvPr>
            <p:cNvSpPr/>
            <p:nvPr/>
          </p:nvSpPr>
          <p:spPr>
            <a:xfrm>
              <a:off x="1793494" y="2848978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Rechteck 711">
              <a:extLst>
                <a:ext uri="{FF2B5EF4-FFF2-40B4-BE49-F238E27FC236}">
                  <a16:creationId xmlns:a16="http://schemas.microsoft.com/office/drawing/2014/main" id="{67AB956C-3B77-4292-9CFE-52F3ECF1CCEE}"/>
                </a:ext>
              </a:extLst>
            </p:cNvPr>
            <p:cNvSpPr/>
            <p:nvPr/>
          </p:nvSpPr>
          <p:spPr>
            <a:xfrm>
              <a:off x="1793494" y="2973394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Rechteck 712">
              <a:extLst>
                <a:ext uri="{FF2B5EF4-FFF2-40B4-BE49-F238E27FC236}">
                  <a16:creationId xmlns:a16="http://schemas.microsoft.com/office/drawing/2014/main" id="{51FF5ADB-E2FA-4723-B2DE-CDD3F83B3318}"/>
                </a:ext>
              </a:extLst>
            </p:cNvPr>
            <p:cNvSpPr/>
            <p:nvPr/>
          </p:nvSpPr>
          <p:spPr>
            <a:xfrm>
              <a:off x="1793494" y="3097810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Rechteck 713">
              <a:extLst>
                <a:ext uri="{FF2B5EF4-FFF2-40B4-BE49-F238E27FC236}">
                  <a16:creationId xmlns:a16="http://schemas.microsoft.com/office/drawing/2014/main" id="{4B7E663C-6923-4DED-874E-724A84952360}"/>
                </a:ext>
              </a:extLst>
            </p:cNvPr>
            <p:cNvSpPr/>
            <p:nvPr/>
          </p:nvSpPr>
          <p:spPr>
            <a:xfrm>
              <a:off x="1793494" y="3222226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5" name="Rechteck 714">
              <a:extLst>
                <a:ext uri="{FF2B5EF4-FFF2-40B4-BE49-F238E27FC236}">
                  <a16:creationId xmlns:a16="http://schemas.microsoft.com/office/drawing/2014/main" id="{6340DDFF-C434-433E-A132-3C4941B941AB}"/>
                </a:ext>
              </a:extLst>
            </p:cNvPr>
            <p:cNvSpPr/>
            <p:nvPr/>
          </p:nvSpPr>
          <p:spPr>
            <a:xfrm>
              <a:off x="1793616" y="4342256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6" name="Rechteck 715">
              <a:extLst>
                <a:ext uri="{FF2B5EF4-FFF2-40B4-BE49-F238E27FC236}">
                  <a16:creationId xmlns:a16="http://schemas.microsoft.com/office/drawing/2014/main" id="{F7C934B5-3F87-4B66-AC9E-8161896F33F3}"/>
                </a:ext>
              </a:extLst>
            </p:cNvPr>
            <p:cNvSpPr/>
            <p:nvPr/>
          </p:nvSpPr>
          <p:spPr>
            <a:xfrm>
              <a:off x="1793616" y="4466672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Rechteck 716">
              <a:extLst>
                <a:ext uri="{FF2B5EF4-FFF2-40B4-BE49-F238E27FC236}">
                  <a16:creationId xmlns:a16="http://schemas.microsoft.com/office/drawing/2014/main" id="{73EC7FBA-3FC8-4D87-8262-30BD54C4FD58}"/>
                </a:ext>
              </a:extLst>
            </p:cNvPr>
            <p:cNvSpPr/>
            <p:nvPr/>
          </p:nvSpPr>
          <p:spPr>
            <a:xfrm>
              <a:off x="1793616" y="4591088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Rechteck 717">
              <a:extLst>
                <a:ext uri="{FF2B5EF4-FFF2-40B4-BE49-F238E27FC236}">
                  <a16:creationId xmlns:a16="http://schemas.microsoft.com/office/drawing/2014/main" id="{9ED442F5-2829-49FE-94CF-185047C10C7F}"/>
                </a:ext>
              </a:extLst>
            </p:cNvPr>
            <p:cNvSpPr/>
            <p:nvPr/>
          </p:nvSpPr>
          <p:spPr>
            <a:xfrm>
              <a:off x="1793616" y="4715504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Rechteck 718">
              <a:extLst>
                <a:ext uri="{FF2B5EF4-FFF2-40B4-BE49-F238E27FC236}">
                  <a16:creationId xmlns:a16="http://schemas.microsoft.com/office/drawing/2014/main" id="{7E1A5F0B-4822-4EE8-8AA9-6CADA9C9AB60}"/>
                </a:ext>
              </a:extLst>
            </p:cNvPr>
            <p:cNvSpPr/>
            <p:nvPr/>
          </p:nvSpPr>
          <p:spPr>
            <a:xfrm>
              <a:off x="1917931" y="2848978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Rechteck 719">
              <a:extLst>
                <a:ext uri="{FF2B5EF4-FFF2-40B4-BE49-F238E27FC236}">
                  <a16:creationId xmlns:a16="http://schemas.microsoft.com/office/drawing/2014/main" id="{2A856D32-8457-4EEF-B877-D1F1C770EF86}"/>
                </a:ext>
              </a:extLst>
            </p:cNvPr>
            <p:cNvSpPr/>
            <p:nvPr/>
          </p:nvSpPr>
          <p:spPr>
            <a:xfrm>
              <a:off x="1917931" y="2973394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Rechteck 720">
              <a:extLst>
                <a:ext uri="{FF2B5EF4-FFF2-40B4-BE49-F238E27FC236}">
                  <a16:creationId xmlns:a16="http://schemas.microsoft.com/office/drawing/2014/main" id="{A0189EF2-303A-4EBC-9DAA-5F0FDFD0DDEC}"/>
                </a:ext>
              </a:extLst>
            </p:cNvPr>
            <p:cNvSpPr/>
            <p:nvPr/>
          </p:nvSpPr>
          <p:spPr>
            <a:xfrm>
              <a:off x="1917931" y="3097810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Rechteck 721">
              <a:extLst>
                <a:ext uri="{FF2B5EF4-FFF2-40B4-BE49-F238E27FC236}">
                  <a16:creationId xmlns:a16="http://schemas.microsoft.com/office/drawing/2014/main" id="{265E5E9A-47F1-4EFC-B1D7-44EA4C96A27E}"/>
                </a:ext>
              </a:extLst>
            </p:cNvPr>
            <p:cNvSpPr/>
            <p:nvPr/>
          </p:nvSpPr>
          <p:spPr>
            <a:xfrm>
              <a:off x="1917931" y="3222226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Rechteck 722">
              <a:extLst>
                <a:ext uri="{FF2B5EF4-FFF2-40B4-BE49-F238E27FC236}">
                  <a16:creationId xmlns:a16="http://schemas.microsoft.com/office/drawing/2014/main" id="{AEAC3C40-D828-46D9-A0E3-10350DEA39CA}"/>
                </a:ext>
              </a:extLst>
            </p:cNvPr>
            <p:cNvSpPr/>
            <p:nvPr/>
          </p:nvSpPr>
          <p:spPr>
            <a:xfrm>
              <a:off x="1918052" y="4342256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Rechteck 723">
              <a:extLst>
                <a:ext uri="{FF2B5EF4-FFF2-40B4-BE49-F238E27FC236}">
                  <a16:creationId xmlns:a16="http://schemas.microsoft.com/office/drawing/2014/main" id="{45BC7348-01C9-4D02-9907-3F5E83284DCF}"/>
                </a:ext>
              </a:extLst>
            </p:cNvPr>
            <p:cNvSpPr/>
            <p:nvPr/>
          </p:nvSpPr>
          <p:spPr>
            <a:xfrm>
              <a:off x="1918052" y="4466672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Rechteck 724">
              <a:extLst>
                <a:ext uri="{FF2B5EF4-FFF2-40B4-BE49-F238E27FC236}">
                  <a16:creationId xmlns:a16="http://schemas.microsoft.com/office/drawing/2014/main" id="{5645E04F-9B87-4165-84C4-B8C797EC51B8}"/>
                </a:ext>
              </a:extLst>
            </p:cNvPr>
            <p:cNvSpPr/>
            <p:nvPr/>
          </p:nvSpPr>
          <p:spPr>
            <a:xfrm>
              <a:off x="1918052" y="4591088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Rechteck 725">
              <a:extLst>
                <a:ext uri="{FF2B5EF4-FFF2-40B4-BE49-F238E27FC236}">
                  <a16:creationId xmlns:a16="http://schemas.microsoft.com/office/drawing/2014/main" id="{C047F89C-39D1-4F2F-8992-52C348EE7F75}"/>
                </a:ext>
              </a:extLst>
            </p:cNvPr>
            <p:cNvSpPr/>
            <p:nvPr/>
          </p:nvSpPr>
          <p:spPr>
            <a:xfrm>
              <a:off x="1918052" y="4715504"/>
              <a:ext cx="122400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Rechteck 726">
              <a:extLst>
                <a:ext uri="{FF2B5EF4-FFF2-40B4-BE49-F238E27FC236}">
                  <a16:creationId xmlns:a16="http://schemas.microsoft.com/office/drawing/2014/main" id="{6630BB00-3DF6-4771-AB65-5D7E17A2AE8D}"/>
                </a:ext>
              </a:extLst>
            </p:cNvPr>
            <p:cNvSpPr/>
            <p:nvPr/>
          </p:nvSpPr>
          <p:spPr>
            <a:xfrm>
              <a:off x="2104749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Rechteck 727">
              <a:extLst>
                <a:ext uri="{FF2B5EF4-FFF2-40B4-BE49-F238E27FC236}">
                  <a16:creationId xmlns:a16="http://schemas.microsoft.com/office/drawing/2014/main" id="{89F9AB65-E1DD-44D9-807E-4C0C0CA72736}"/>
                </a:ext>
              </a:extLst>
            </p:cNvPr>
            <p:cNvSpPr/>
            <p:nvPr/>
          </p:nvSpPr>
          <p:spPr>
            <a:xfrm>
              <a:off x="2104749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Rechteck 728">
              <a:extLst>
                <a:ext uri="{FF2B5EF4-FFF2-40B4-BE49-F238E27FC236}">
                  <a16:creationId xmlns:a16="http://schemas.microsoft.com/office/drawing/2014/main" id="{26944824-CE2F-456E-9572-A75319A6D349}"/>
                </a:ext>
              </a:extLst>
            </p:cNvPr>
            <p:cNvSpPr/>
            <p:nvPr/>
          </p:nvSpPr>
          <p:spPr>
            <a:xfrm>
              <a:off x="2104870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Rechteck 729">
              <a:extLst>
                <a:ext uri="{FF2B5EF4-FFF2-40B4-BE49-F238E27FC236}">
                  <a16:creationId xmlns:a16="http://schemas.microsoft.com/office/drawing/2014/main" id="{18950297-46A9-4D20-942D-331E1075EE68}"/>
                </a:ext>
              </a:extLst>
            </p:cNvPr>
            <p:cNvSpPr/>
            <p:nvPr/>
          </p:nvSpPr>
          <p:spPr>
            <a:xfrm>
              <a:off x="2104870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Rechteck 730">
              <a:extLst>
                <a:ext uri="{FF2B5EF4-FFF2-40B4-BE49-F238E27FC236}">
                  <a16:creationId xmlns:a16="http://schemas.microsoft.com/office/drawing/2014/main" id="{56FC9EE2-F9F9-4237-9471-2D973C00FC65}"/>
                </a:ext>
              </a:extLst>
            </p:cNvPr>
            <p:cNvSpPr/>
            <p:nvPr/>
          </p:nvSpPr>
          <p:spPr>
            <a:xfrm>
              <a:off x="2042354" y="2848978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Rechteck 731">
              <a:extLst>
                <a:ext uri="{FF2B5EF4-FFF2-40B4-BE49-F238E27FC236}">
                  <a16:creationId xmlns:a16="http://schemas.microsoft.com/office/drawing/2014/main" id="{53BBEF7E-C757-40E0-BF7A-03E59B4E8882}"/>
                </a:ext>
              </a:extLst>
            </p:cNvPr>
            <p:cNvSpPr/>
            <p:nvPr/>
          </p:nvSpPr>
          <p:spPr>
            <a:xfrm>
              <a:off x="2042354" y="2973394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Rechteck 732">
              <a:extLst>
                <a:ext uri="{FF2B5EF4-FFF2-40B4-BE49-F238E27FC236}">
                  <a16:creationId xmlns:a16="http://schemas.microsoft.com/office/drawing/2014/main" id="{AC71E230-B4EA-4347-B892-33039B1B499E}"/>
                </a:ext>
              </a:extLst>
            </p:cNvPr>
            <p:cNvSpPr/>
            <p:nvPr/>
          </p:nvSpPr>
          <p:spPr>
            <a:xfrm>
              <a:off x="2042354" y="3097810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Rechteck 733">
              <a:extLst>
                <a:ext uri="{FF2B5EF4-FFF2-40B4-BE49-F238E27FC236}">
                  <a16:creationId xmlns:a16="http://schemas.microsoft.com/office/drawing/2014/main" id="{7AB3180F-D4B2-4343-8429-D34A5E5280F4}"/>
                </a:ext>
              </a:extLst>
            </p:cNvPr>
            <p:cNvSpPr/>
            <p:nvPr/>
          </p:nvSpPr>
          <p:spPr>
            <a:xfrm>
              <a:off x="2042354" y="3222226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Rechteck 734">
              <a:extLst>
                <a:ext uri="{FF2B5EF4-FFF2-40B4-BE49-F238E27FC236}">
                  <a16:creationId xmlns:a16="http://schemas.microsoft.com/office/drawing/2014/main" id="{B8C0544B-EE97-40D7-9F1D-5B8B8D915DF9}"/>
                </a:ext>
              </a:extLst>
            </p:cNvPr>
            <p:cNvSpPr/>
            <p:nvPr/>
          </p:nvSpPr>
          <p:spPr>
            <a:xfrm>
              <a:off x="2042475" y="4342256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Rechteck 735">
              <a:extLst>
                <a:ext uri="{FF2B5EF4-FFF2-40B4-BE49-F238E27FC236}">
                  <a16:creationId xmlns:a16="http://schemas.microsoft.com/office/drawing/2014/main" id="{E44DB287-3F31-4AF6-906C-E958AA95B94C}"/>
                </a:ext>
              </a:extLst>
            </p:cNvPr>
            <p:cNvSpPr/>
            <p:nvPr/>
          </p:nvSpPr>
          <p:spPr>
            <a:xfrm>
              <a:off x="2042475" y="4466672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Rechteck 736">
              <a:extLst>
                <a:ext uri="{FF2B5EF4-FFF2-40B4-BE49-F238E27FC236}">
                  <a16:creationId xmlns:a16="http://schemas.microsoft.com/office/drawing/2014/main" id="{A892ACAD-78D4-453A-A06A-062A923789AD}"/>
                </a:ext>
              </a:extLst>
            </p:cNvPr>
            <p:cNvSpPr/>
            <p:nvPr/>
          </p:nvSpPr>
          <p:spPr>
            <a:xfrm>
              <a:off x="2042475" y="4591088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Rechteck 737">
              <a:extLst>
                <a:ext uri="{FF2B5EF4-FFF2-40B4-BE49-F238E27FC236}">
                  <a16:creationId xmlns:a16="http://schemas.microsoft.com/office/drawing/2014/main" id="{AF59C69E-07A8-4FD8-AF4C-240492DF3306}"/>
                </a:ext>
              </a:extLst>
            </p:cNvPr>
            <p:cNvSpPr/>
            <p:nvPr/>
          </p:nvSpPr>
          <p:spPr>
            <a:xfrm>
              <a:off x="2042475" y="4715504"/>
              <a:ext cx="62208" cy="1224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Rechteck 738">
              <a:extLst>
                <a:ext uri="{FF2B5EF4-FFF2-40B4-BE49-F238E27FC236}">
                  <a16:creationId xmlns:a16="http://schemas.microsoft.com/office/drawing/2014/main" id="{274BA276-D34E-4999-A3E6-0892178084A1}"/>
                </a:ext>
              </a:extLst>
            </p:cNvPr>
            <p:cNvSpPr/>
            <p:nvPr/>
          </p:nvSpPr>
          <p:spPr>
            <a:xfrm>
              <a:off x="1606971" y="334664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Rechteck 739">
              <a:extLst>
                <a:ext uri="{FF2B5EF4-FFF2-40B4-BE49-F238E27FC236}">
                  <a16:creationId xmlns:a16="http://schemas.microsoft.com/office/drawing/2014/main" id="{C6383AB7-9082-4904-9A78-F8F395A500A0}"/>
                </a:ext>
              </a:extLst>
            </p:cNvPr>
            <p:cNvSpPr/>
            <p:nvPr/>
          </p:nvSpPr>
          <p:spPr>
            <a:xfrm>
              <a:off x="1606971" y="340885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Rechteck 740">
              <a:extLst>
                <a:ext uri="{FF2B5EF4-FFF2-40B4-BE49-F238E27FC236}">
                  <a16:creationId xmlns:a16="http://schemas.microsoft.com/office/drawing/2014/main" id="{9A4F6B4A-10D5-4B76-8E86-155284485683}"/>
                </a:ext>
              </a:extLst>
            </p:cNvPr>
            <p:cNvSpPr/>
            <p:nvPr/>
          </p:nvSpPr>
          <p:spPr>
            <a:xfrm>
              <a:off x="1606971" y="347105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Rechteck 741">
              <a:extLst>
                <a:ext uri="{FF2B5EF4-FFF2-40B4-BE49-F238E27FC236}">
                  <a16:creationId xmlns:a16="http://schemas.microsoft.com/office/drawing/2014/main" id="{09AF8B6B-DEAA-4414-A1E3-24E7BF9C5847}"/>
                </a:ext>
              </a:extLst>
            </p:cNvPr>
            <p:cNvSpPr/>
            <p:nvPr/>
          </p:nvSpPr>
          <p:spPr>
            <a:xfrm>
              <a:off x="1606971" y="353326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Rechteck 742">
              <a:extLst>
                <a:ext uri="{FF2B5EF4-FFF2-40B4-BE49-F238E27FC236}">
                  <a16:creationId xmlns:a16="http://schemas.microsoft.com/office/drawing/2014/main" id="{703E6F5E-AF22-4571-9EA9-D1D27A058AB8}"/>
                </a:ext>
              </a:extLst>
            </p:cNvPr>
            <p:cNvSpPr/>
            <p:nvPr/>
          </p:nvSpPr>
          <p:spPr>
            <a:xfrm>
              <a:off x="1606971" y="359547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Rechteck 743">
              <a:extLst>
                <a:ext uri="{FF2B5EF4-FFF2-40B4-BE49-F238E27FC236}">
                  <a16:creationId xmlns:a16="http://schemas.microsoft.com/office/drawing/2014/main" id="{606C8F3B-41F1-4F8C-A204-E75695C467F2}"/>
                </a:ext>
              </a:extLst>
            </p:cNvPr>
            <p:cNvSpPr/>
            <p:nvPr/>
          </p:nvSpPr>
          <p:spPr>
            <a:xfrm>
              <a:off x="1606971" y="365768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Rechteck 744">
              <a:extLst>
                <a:ext uri="{FF2B5EF4-FFF2-40B4-BE49-F238E27FC236}">
                  <a16:creationId xmlns:a16="http://schemas.microsoft.com/office/drawing/2014/main" id="{A7601B1D-8F6A-4119-8B47-763E973E6CB4}"/>
                </a:ext>
              </a:extLst>
            </p:cNvPr>
            <p:cNvSpPr/>
            <p:nvPr/>
          </p:nvSpPr>
          <p:spPr>
            <a:xfrm>
              <a:off x="1606971" y="371989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Rechteck 745">
              <a:extLst>
                <a:ext uri="{FF2B5EF4-FFF2-40B4-BE49-F238E27FC236}">
                  <a16:creationId xmlns:a16="http://schemas.microsoft.com/office/drawing/2014/main" id="{77AD4167-194C-4B06-97AF-B7501B0E4FA3}"/>
                </a:ext>
              </a:extLst>
            </p:cNvPr>
            <p:cNvSpPr/>
            <p:nvPr/>
          </p:nvSpPr>
          <p:spPr>
            <a:xfrm>
              <a:off x="1606971" y="378209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Rechteck 746">
              <a:extLst>
                <a:ext uri="{FF2B5EF4-FFF2-40B4-BE49-F238E27FC236}">
                  <a16:creationId xmlns:a16="http://schemas.microsoft.com/office/drawing/2014/main" id="{FB940021-61D8-4730-B1AE-18AFAECB7EAD}"/>
                </a:ext>
              </a:extLst>
            </p:cNvPr>
            <p:cNvSpPr/>
            <p:nvPr/>
          </p:nvSpPr>
          <p:spPr>
            <a:xfrm>
              <a:off x="1606978" y="384430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8" name="Rechteck 747">
              <a:extLst>
                <a:ext uri="{FF2B5EF4-FFF2-40B4-BE49-F238E27FC236}">
                  <a16:creationId xmlns:a16="http://schemas.microsoft.com/office/drawing/2014/main" id="{5A29A4CA-C042-408E-B1C8-142FF10BCF25}"/>
                </a:ext>
              </a:extLst>
            </p:cNvPr>
            <p:cNvSpPr/>
            <p:nvPr/>
          </p:nvSpPr>
          <p:spPr>
            <a:xfrm>
              <a:off x="1606978" y="390651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49" name="Rechteck 748">
              <a:extLst>
                <a:ext uri="{FF2B5EF4-FFF2-40B4-BE49-F238E27FC236}">
                  <a16:creationId xmlns:a16="http://schemas.microsoft.com/office/drawing/2014/main" id="{3AD4A14B-5BA4-484D-8DEF-3C45C3BB127E}"/>
                </a:ext>
              </a:extLst>
            </p:cNvPr>
            <p:cNvSpPr/>
            <p:nvPr/>
          </p:nvSpPr>
          <p:spPr>
            <a:xfrm>
              <a:off x="1606978" y="396872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0" name="Rechteck 749">
              <a:extLst>
                <a:ext uri="{FF2B5EF4-FFF2-40B4-BE49-F238E27FC236}">
                  <a16:creationId xmlns:a16="http://schemas.microsoft.com/office/drawing/2014/main" id="{798D8228-06B8-495D-AE86-D1677EEF9ED3}"/>
                </a:ext>
              </a:extLst>
            </p:cNvPr>
            <p:cNvSpPr/>
            <p:nvPr/>
          </p:nvSpPr>
          <p:spPr>
            <a:xfrm>
              <a:off x="1606978" y="4030930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1" name="Rechteck 750">
              <a:extLst>
                <a:ext uri="{FF2B5EF4-FFF2-40B4-BE49-F238E27FC236}">
                  <a16:creationId xmlns:a16="http://schemas.microsoft.com/office/drawing/2014/main" id="{68E7C6EC-6A33-4970-83BA-954B91AD3479}"/>
                </a:ext>
              </a:extLst>
            </p:cNvPr>
            <p:cNvSpPr/>
            <p:nvPr/>
          </p:nvSpPr>
          <p:spPr>
            <a:xfrm>
              <a:off x="1606978" y="4093138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2" name="Rechteck 751">
              <a:extLst>
                <a:ext uri="{FF2B5EF4-FFF2-40B4-BE49-F238E27FC236}">
                  <a16:creationId xmlns:a16="http://schemas.microsoft.com/office/drawing/2014/main" id="{D257FE49-A098-4805-BC6A-66D26F30605E}"/>
                </a:ext>
              </a:extLst>
            </p:cNvPr>
            <p:cNvSpPr/>
            <p:nvPr/>
          </p:nvSpPr>
          <p:spPr>
            <a:xfrm>
              <a:off x="1606978" y="4155346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3" name="Rechteck 752">
              <a:extLst>
                <a:ext uri="{FF2B5EF4-FFF2-40B4-BE49-F238E27FC236}">
                  <a16:creationId xmlns:a16="http://schemas.microsoft.com/office/drawing/2014/main" id="{C710D0C0-020C-4B96-B84D-E62585295BD8}"/>
                </a:ext>
              </a:extLst>
            </p:cNvPr>
            <p:cNvSpPr/>
            <p:nvPr/>
          </p:nvSpPr>
          <p:spPr>
            <a:xfrm>
              <a:off x="1606978" y="4217554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4" name="Rechteck 753">
              <a:extLst>
                <a:ext uri="{FF2B5EF4-FFF2-40B4-BE49-F238E27FC236}">
                  <a16:creationId xmlns:a16="http://schemas.microsoft.com/office/drawing/2014/main" id="{81165AF7-C181-4EA9-8754-72F33FD83DFA}"/>
                </a:ext>
              </a:extLst>
            </p:cNvPr>
            <p:cNvSpPr/>
            <p:nvPr/>
          </p:nvSpPr>
          <p:spPr>
            <a:xfrm>
              <a:off x="1606978" y="4279762"/>
              <a:ext cx="62208" cy="62208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5" name="Rechteck 754">
              <a:extLst>
                <a:ext uri="{FF2B5EF4-FFF2-40B4-BE49-F238E27FC236}">
                  <a16:creationId xmlns:a16="http://schemas.microsoft.com/office/drawing/2014/main" id="{A12657F3-7FA6-4439-9E6D-63E6BD146C1B}"/>
                </a:ext>
              </a:extLst>
            </p:cNvPr>
            <p:cNvSpPr/>
            <p:nvPr/>
          </p:nvSpPr>
          <p:spPr>
            <a:xfrm>
              <a:off x="1669186" y="3346642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6" name="Rechteck 755">
              <a:extLst>
                <a:ext uri="{FF2B5EF4-FFF2-40B4-BE49-F238E27FC236}">
                  <a16:creationId xmlns:a16="http://schemas.microsoft.com/office/drawing/2014/main" id="{32CE3B04-0350-40A1-A27E-7E3409A04D36}"/>
                </a:ext>
              </a:extLst>
            </p:cNvPr>
            <p:cNvSpPr/>
            <p:nvPr/>
          </p:nvSpPr>
          <p:spPr>
            <a:xfrm>
              <a:off x="1669186" y="3471058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7" name="Rechteck 756">
              <a:extLst>
                <a:ext uri="{FF2B5EF4-FFF2-40B4-BE49-F238E27FC236}">
                  <a16:creationId xmlns:a16="http://schemas.microsoft.com/office/drawing/2014/main" id="{6E097F64-D628-4FBD-81E1-74CB5DA77F4A}"/>
                </a:ext>
              </a:extLst>
            </p:cNvPr>
            <p:cNvSpPr/>
            <p:nvPr/>
          </p:nvSpPr>
          <p:spPr>
            <a:xfrm>
              <a:off x="1669186" y="3595474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8" name="Rechteck 757">
              <a:extLst>
                <a:ext uri="{FF2B5EF4-FFF2-40B4-BE49-F238E27FC236}">
                  <a16:creationId xmlns:a16="http://schemas.microsoft.com/office/drawing/2014/main" id="{0099FDA8-77EF-4C90-8646-CD0FC46E0EAE}"/>
                </a:ext>
              </a:extLst>
            </p:cNvPr>
            <p:cNvSpPr/>
            <p:nvPr/>
          </p:nvSpPr>
          <p:spPr>
            <a:xfrm>
              <a:off x="1669186" y="3719890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59" name="Rechteck 758">
              <a:extLst>
                <a:ext uri="{FF2B5EF4-FFF2-40B4-BE49-F238E27FC236}">
                  <a16:creationId xmlns:a16="http://schemas.microsoft.com/office/drawing/2014/main" id="{CD77453D-F47F-488D-AE10-7CED38D8EF33}"/>
                </a:ext>
              </a:extLst>
            </p:cNvPr>
            <p:cNvSpPr/>
            <p:nvPr/>
          </p:nvSpPr>
          <p:spPr>
            <a:xfrm>
              <a:off x="1669193" y="3844306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0" name="Rechteck 759">
              <a:extLst>
                <a:ext uri="{FF2B5EF4-FFF2-40B4-BE49-F238E27FC236}">
                  <a16:creationId xmlns:a16="http://schemas.microsoft.com/office/drawing/2014/main" id="{5A32C24C-60CC-4957-8199-629FD04949F4}"/>
                </a:ext>
              </a:extLst>
            </p:cNvPr>
            <p:cNvSpPr/>
            <p:nvPr/>
          </p:nvSpPr>
          <p:spPr>
            <a:xfrm>
              <a:off x="1669193" y="3968722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1" name="Rechteck 760">
              <a:extLst>
                <a:ext uri="{FF2B5EF4-FFF2-40B4-BE49-F238E27FC236}">
                  <a16:creationId xmlns:a16="http://schemas.microsoft.com/office/drawing/2014/main" id="{59DF5D46-B827-4988-80A8-2066ED48AC36}"/>
                </a:ext>
              </a:extLst>
            </p:cNvPr>
            <p:cNvSpPr/>
            <p:nvPr/>
          </p:nvSpPr>
          <p:spPr>
            <a:xfrm>
              <a:off x="1669193" y="4093138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2" name="Rechteck 761">
              <a:extLst>
                <a:ext uri="{FF2B5EF4-FFF2-40B4-BE49-F238E27FC236}">
                  <a16:creationId xmlns:a16="http://schemas.microsoft.com/office/drawing/2014/main" id="{BC539D85-EA7A-4338-BA2D-2F657D27FB58}"/>
                </a:ext>
              </a:extLst>
            </p:cNvPr>
            <p:cNvSpPr/>
            <p:nvPr/>
          </p:nvSpPr>
          <p:spPr>
            <a:xfrm>
              <a:off x="1669193" y="4217554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3" name="Rechteck 762">
              <a:extLst>
                <a:ext uri="{FF2B5EF4-FFF2-40B4-BE49-F238E27FC236}">
                  <a16:creationId xmlns:a16="http://schemas.microsoft.com/office/drawing/2014/main" id="{9E406520-0A2C-4602-89F1-194664575D09}"/>
                </a:ext>
              </a:extLst>
            </p:cNvPr>
            <p:cNvSpPr/>
            <p:nvPr/>
          </p:nvSpPr>
          <p:spPr>
            <a:xfrm>
              <a:off x="1793609" y="3346642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4" name="Rechteck 763">
              <a:extLst>
                <a:ext uri="{FF2B5EF4-FFF2-40B4-BE49-F238E27FC236}">
                  <a16:creationId xmlns:a16="http://schemas.microsoft.com/office/drawing/2014/main" id="{4C6370AF-8FBE-4D3A-A4B6-4E7676B10894}"/>
                </a:ext>
              </a:extLst>
            </p:cNvPr>
            <p:cNvSpPr/>
            <p:nvPr/>
          </p:nvSpPr>
          <p:spPr>
            <a:xfrm>
              <a:off x="1793609" y="3471058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5" name="Rechteck 764">
              <a:extLst>
                <a:ext uri="{FF2B5EF4-FFF2-40B4-BE49-F238E27FC236}">
                  <a16:creationId xmlns:a16="http://schemas.microsoft.com/office/drawing/2014/main" id="{423C284C-C5B7-4A7E-A800-901CA90BA330}"/>
                </a:ext>
              </a:extLst>
            </p:cNvPr>
            <p:cNvSpPr/>
            <p:nvPr/>
          </p:nvSpPr>
          <p:spPr>
            <a:xfrm>
              <a:off x="1793609" y="3595474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6" name="Rechteck 765">
              <a:extLst>
                <a:ext uri="{FF2B5EF4-FFF2-40B4-BE49-F238E27FC236}">
                  <a16:creationId xmlns:a16="http://schemas.microsoft.com/office/drawing/2014/main" id="{C51B5053-0011-4432-BFEB-BA204FF38307}"/>
                </a:ext>
              </a:extLst>
            </p:cNvPr>
            <p:cNvSpPr/>
            <p:nvPr/>
          </p:nvSpPr>
          <p:spPr>
            <a:xfrm>
              <a:off x="1793609" y="3719890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7" name="Rechteck 766">
              <a:extLst>
                <a:ext uri="{FF2B5EF4-FFF2-40B4-BE49-F238E27FC236}">
                  <a16:creationId xmlns:a16="http://schemas.microsoft.com/office/drawing/2014/main" id="{C445952B-BCED-4595-B8A7-85DE0E91FEB3}"/>
                </a:ext>
              </a:extLst>
            </p:cNvPr>
            <p:cNvSpPr/>
            <p:nvPr/>
          </p:nvSpPr>
          <p:spPr>
            <a:xfrm>
              <a:off x="1793616" y="3844306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8" name="Rechteck 767">
              <a:extLst>
                <a:ext uri="{FF2B5EF4-FFF2-40B4-BE49-F238E27FC236}">
                  <a16:creationId xmlns:a16="http://schemas.microsoft.com/office/drawing/2014/main" id="{BA85B3D6-1DB7-4763-BA59-12817978A770}"/>
                </a:ext>
              </a:extLst>
            </p:cNvPr>
            <p:cNvSpPr/>
            <p:nvPr/>
          </p:nvSpPr>
          <p:spPr>
            <a:xfrm>
              <a:off x="1793616" y="3968722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69" name="Rechteck 768">
              <a:extLst>
                <a:ext uri="{FF2B5EF4-FFF2-40B4-BE49-F238E27FC236}">
                  <a16:creationId xmlns:a16="http://schemas.microsoft.com/office/drawing/2014/main" id="{76F47578-EF6F-4F92-9D68-1A3B8BFB410C}"/>
                </a:ext>
              </a:extLst>
            </p:cNvPr>
            <p:cNvSpPr/>
            <p:nvPr/>
          </p:nvSpPr>
          <p:spPr>
            <a:xfrm>
              <a:off x="1793616" y="4093138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0" name="Rechteck 769">
              <a:extLst>
                <a:ext uri="{FF2B5EF4-FFF2-40B4-BE49-F238E27FC236}">
                  <a16:creationId xmlns:a16="http://schemas.microsoft.com/office/drawing/2014/main" id="{DFA76C98-0857-47FB-A8C3-1B5A64BDF538}"/>
                </a:ext>
              </a:extLst>
            </p:cNvPr>
            <p:cNvSpPr/>
            <p:nvPr/>
          </p:nvSpPr>
          <p:spPr>
            <a:xfrm>
              <a:off x="1793616" y="4217554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1" name="Rechteck 770">
              <a:extLst>
                <a:ext uri="{FF2B5EF4-FFF2-40B4-BE49-F238E27FC236}">
                  <a16:creationId xmlns:a16="http://schemas.microsoft.com/office/drawing/2014/main" id="{47F9F41C-FACC-426C-8F82-7505187FCFDB}"/>
                </a:ext>
              </a:extLst>
            </p:cNvPr>
            <p:cNvSpPr/>
            <p:nvPr/>
          </p:nvSpPr>
          <p:spPr>
            <a:xfrm>
              <a:off x="1918046" y="3346642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Rechteck 771">
              <a:extLst>
                <a:ext uri="{FF2B5EF4-FFF2-40B4-BE49-F238E27FC236}">
                  <a16:creationId xmlns:a16="http://schemas.microsoft.com/office/drawing/2014/main" id="{8511C303-8513-46A2-BBAD-256D496E0E23}"/>
                </a:ext>
              </a:extLst>
            </p:cNvPr>
            <p:cNvSpPr/>
            <p:nvPr/>
          </p:nvSpPr>
          <p:spPr>
            <a:xfrm>
              <a:off x="1918046" y="3471058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3" name="Rechteck 772">
              <a:extLst>
                <a:ext uri="{FF2B5EF4-FFF2-40B4-BE49-F238E27FC236}">
                  <a16:creationId xmlns:a16="http://schemas.microsoft.com/office/drawing/2014/main" id="{1395B23F-3130-49AC-800F-CECE3B77E8EC}"/>
                </a:ext>
              </a:extLst>
            </p:cNvPr>
            <p:cNvSpPr/>
            <p:nvPr/>
          </p:nvSpPr>
          <p:spPr>
            <a:xfrm>
              <a:off x="1918046" y="3595474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4" name="Rechteck 773">
              <a:extLst>
                <a:ext uri="{FF2B5EF4-FFF2-40B4-BE49-F238E27FC236}">
                  <a16:creationId xmlns:a16="http://schemas.microsoft.com/office/drawing/2014/main" id="{E773DA84-903B-42B1-889A-B29AADB438E2}"/>
                </a:ext>
              </a:extLst>
            </p:cNvPr>
            <p:cNvSpPr/>
            <p:nvPr/>
          </p:nvSpPr>
          <p:spPr>
            <a:xfrm>
              <a:off x="1918046" y="3719890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5" name="Rechteck 774">
              <a:extLst>
                <a:ext uri="{FF2B5EF4-FFF2-40B4-BE49-F238E27FC236}">
                  <a16:creationId xmlns:a16="http://schemas.microsoft.com/office/drawing/2014/main" id="{633A85F5-E265-4F14-AE7C-0B596A9D4A0B}"/>
                </a:ext>
              </a:extLst>
            </p:cNvPr>
            <p:cNvSpPr/>
            <p:nvPr/>
          </p:nvSpPr>
          <p:spPr>
            <a:xfrm>
              <a:off x="1918052" y="3844306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6" name="Rechteck 775">
              <a:extLst>
                <a:ext uri="{FF2B5EF4-FFF2-40B4-BE49-F238E27FC236}">
                  <a16:creationId xmlns:a16="http://schemas.microsoft.com/office/drawing/2014/main" id="{052E006C-2B9F-4136-8A43-2C736CCFAD36}"/>
                </a:ext>
              </a:extLst>
            </p:cNvPr>
            <p:cNvSpPr/>
            <p:nvPr/>
          </p:nvSpPr>
          <p:spPr>
            <a:xfrm>
              <a:off x="1918052" y="3968722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7" name="Rechteck 776">
              <a:extLst>
                <a:ext uri="{FF2B5EF4-FFF2-40B4-BE49-F238E27FC236}">
                  <a16:creationId xmlns:a16="http://schemas.microsoft.com/office/drawing/2014/main" id="{152979F7-C9B0-4F20-81A9-8756B099FAC8}"/>
                </a:ext>
              </a:extLst>
            </p:cNvPr>
            <p:cNvSpPr/>
            <p:nvPr/>
          </p:nvSpPr>
          <p:spPr>
            <a:xfrm>
              <a:off x="1918052" y="4093138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8" name="Rechteck 777">
              <a:extLst>
                <a:ext uri="{FF2B5EF4-FFF2-40B4-BE49-F238E27FC236}">
                  <a16:creationId xmlns:a16="http://schemas.microsoft.com/office/drawing/2014/main" id="{C7750AD7-EFD3-4D48-8524-DA11D4E63A6E}"/>
                </a:ext>
              </a:extLst>
            </p:cNvPr>
            <p:cNvSpPr/>
            <p:nvPr/>
          </p:nvSpPr>
          <p:spPr>
            <a:xfrm>
              <a:off x="1918052" y="4217554"/>
              <a:ext cx="122400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79" name="Rechteck 778">
              <a:extLst>
                <a:ext uri="{FF2B5EF4-FFF2-40B4-BE49-F238E27FC236}">
                  <a16:creationId xmlns:a16="http://schemas.microsoft.com/office/drawing/2014/main" id="{7A1EF761-B8F2-4C3F-9E29-33567F6340F4}"/>
                </a:ext>
              </a:extLst>
            </p:cNvPr>
            <p:cNvSpPr/>
            <p:nvPr/>
          </p:nvSpPr>
          <p:spPr>
            <a:xfrm>
              <a:off x="2104864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0" name="Rechteck 779">
              <a:extLst>
                <a:ext uri="{FF2B5EF4-FFF2-40B4-BE49-F238E27FC236}">
                  <a16:creationId xmlns:a16="http://schemas.microsoft.com/office/drawing/2014/main" id="{BFB65B19-3C06-4471-8D65-50BC8899F67D}"/>
                </a:ext>
              </a:extLst>
            </p:cNvPr>
            <p:cNvSpPr/>
            <p:nvPr/>
          </p:nvSpPr>
          <p:spPr>
            <a:xfrm>
              <a:off x="2104864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1" name="Rechteck 780">
              <a:extLst>
                <a:ext uri="{FF2B5EF4-FFF2-40B4-BE49-F238E27FC236}">
                  <a16:creationId xmlns:a16="http://schemas.microsoft.com/office/drawing/2014/main" id="{82836DDB-208D-407D-8163-5C851BFBB68A}"/>
                </a:ext>
              </a:extLst>
            </p:cNvPr>
            <p:cNvSpPr/>
            <p:nvPr/>
          </p:nvSpPr>
          <p:spPr>
            <a:xfrm>
              <a:off x="2104870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2" name="Rechteck 781">
              <a:extLst>
                <a:ext uri="{FF2B5EF4-FFF2-40B4-BE49-F238E27FC236}">
                  <a16:creationId xmlns:a16="http://schemas.microsoft.com/office/drawing/2014/main" id="{CC95D656-11C3-400D-87F0-76E2F95129B7}"/>
                </a:ext>
              </a:extLst>
            </p:cNvPr>
            <p:cNvSpPr/>
            <p:nvPr/>
          </p:nvSpPr>
          <p:spPr>
            <a:xfrm>
              <a:off x="2104870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3" name="Rechteck 782">
              <a:extLst>
                <a:ext uri="{FF2B5EF4-FFF2-40B4-BE49-F238E27FC236}">
                  <a16:creationId xmlns:a16="http://schemas.microsoft.com/office/drawing/2014/main" id="{0E104D8F-028D-4A7A-AC74-92047CF448F3}"/>
                </a:ext>
              </a:extLst>
            </p:cNvPr>
            <p:cNvSpPr/>
            <p:nvPr/>
          </p:nvSpPr>
          <p:spPr>
            <a:xfrm>
              <a:off x="2042468" y="3346642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Rechteck 783">
              <a:extLst>
                <a:ext uri="{FF2B5EF4-FFF2-40B4-BE49-F238E27FC236}">
                  <a16:creationId xmlns:a16="http://schemas.microsoft.com/office/drawing/2014/main" id="{557C9F26-1C0D-4C90-B9D3-24A9A7682053}"/>
                </a:ext>
              </a:extLst>
            </p:cNvPr>
            <p:cNvSpPr/>
            <p:nvPr/>
          </p:nvSpPr>
          <p:spPr>
            <a:xfrm>
              <a:off x="2042468" y="3471058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5" name="Rechteck 784">
              <a:extLst>
                <a:ext uri="{FF2B5EF4-FFF2-40B4-BE49-F238E27FC236}">
                  <a16:creationId xmlns:a16="http://schemas.microsoft.com/office/drawing/2014/main" id="{63BAA36E-040B-45E9-A95B-6937F3F412C4}"/>
                </a:ext>
              </a:extLst>
            </p:cNvPr>
            <p:cNvSpPr/>
            <p:nvPr/>
          </p:nvSpPr>
          <p:spPr>
            <a:xfrm>
              <a:off x="2042468" y="3595474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6" name="Rechteck 785">
              <a:extLst>
                <a:ext uri="{FF2B5EF4-FFF2-40B4-BE49-F238E27FC236}">
                  <a16:creationId xmlns:a16="http://schemas.microsoft.com/office/drawing/2014/main" id="{6C2786D1-18C5-4E04-BC2E-0A967BED00CE}"/>
                </a:ext>
              </a:extLst>
            </p:cNvPr>
            <p:cNvSpPr/>
            <p:nvPr/>
          </p:nvSpPr>
          <p:spPr>
            <a:xfrm>
              <a:off x="2042468" y="3719890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7" name="Rechteck 786">
              <a:extLst>
                <a:ext uri="{FF2B5EF4-FFF2-40B4-BE49-F238E27FC236}">
                  <a16:creationId xmlns:a16="http://schemas.microsoft.com/office/drawing/2014/main" id="{DB74F591-D2B3-4E49-98D0-A4202C5CA754}"/>
                </a:ext>
              </a:extLst>
            </p:cNvPr>
            <p:cNvSpPr/>
            <p:nvPr/>
          </p:nvSpPr>
          <p:spPr>
            <a:xfrm>
              <a:off x="2042475" y="3844306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8" name="Rechteck 787">
              <a:extLst>
                <a:ext uri="{FF2B5EF4-FFF2-40B4-BE49-F238E27FC236}">
                  <a16:creationId xmlns:a16="http://schemas.microsoft.com/office/drawing/2014/main" id="{18D1EB1E-7FEF-43EF-A490-B01253F880DF}"/>
                </a:ext>
              </a:extLst>
            </p:cNvPr>
            <p:cNvSpPr/>
            <p:nvPr/>
          </p:nvSpPr>
          <p:spPr>
            <a:xfrm>
              <a:off x="2042475" y="3968722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89" name="Rechteck 788">
              <a:extLst>
                <a:ext uri="{FF2B5EF4-FFF2-40B4-BE49-F238E27FC236}">
                  <a16:creationId xmlns:a16="http://schemas.microsoft.com/office/drawing/2014/main" id="{C2CC45C1-0BE2-48FC-9CC8-401D02192EFE}"/>
                </a:ext>
              </a:extLst>
            </p:cNvPr>
            <p:cNvSpPr/>
            <p:nvPr/>
          </p:nvSpPr>
          <p:spPr>
            <a:xfrm>
              <a:off x="2042475" y="4093138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0" name="Rechteck 789">
              <a:extLst>
                <a:ext uri="{FF2B5EF4-FFF2-40B4-BE49-F238E27FC236}">
                  <a16:creationId xmlns:a16="http://schemas.microsoft.com/office/drawing/2014/main" id="{55DEBABB-FF99-4BBF-BDB5-6DE64B916A13}"/>
                </a:ext>
              </a:extLst>
            </p:cNvPr>
            <p:cNvSpPr/>
            <p:nvPr/>
          </p:nvSpPr>
          <p:spPr>
            <a:xfrm>
              <a:off x="2042475" y="4217554"/>
              <a:ext cx="62208" cy="1224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cxnSp>
          <p:nvCxnSpPr>
            <p:cNvPr id="791" name="Gerade Verbindung mit Pfeil 790">
              <a:extLst>
                <a:ext uri="{FF2B5EF4-FFF2-40B4-BE49-F238E27FC236}">
                  <a16:creationId xmlns:a16="http://schemas.microsoft.com/office/drawing/2014/main" id="{851658EE-8364-4A60-B895-0EC7324B7542}"/>
                </a:ext>
              </a:extLst>
            </p:cNvPr>
            <p:cNvCxnSpPr/>
            <p:nvPr/>
          </p:nvCxnSpPr>
          <p:spPr>
            <a:xfrm flipV="1">
              <a:off x="1669064" y="2495798"/>
              <a:ext cx="6791" cy="3600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cxnSp>
          <p:nvCxnSpPr>
            <p:cNvPr id="792" name="Gerade Verbindung mit Pfeil 791">
              <a:extLst>
                <a:ext uri="{FF2B5EF4-FFF2-40B4-BE49-F238E27FC236}">
                  <a16:creationId xmlns:a16="http://schemas.microsoft.com/office/drawing/2014/main" id="{6F836A4A-F8CE-47C1-8506-15E6AABBA6F6}"/>
                </a:ext>
              </a:extLst>
            </p:cNvPr>
            <p:cNvCxnSpPr/>
            <p:nvPr/>
          </p:nvCxnSpPr>
          <p:spPr>
            <a:xfrm flipV="1">
              <a:off x="2042354" y="2495798"/>
              <a:ext cx="7090" cy="3600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cxnSp>
          <p:nvCxnSpPr>
            <p:cNvPr id="793" name="Gerade Verbindung mit Pfeil 792">
              <a:extLst>
                <a:ext uri="{FF2B5EF4-FFF2-40B4-BE49-F238E27FC236}">
                  <a16:creationId xmlns:a16="http://schemas.microsoft.com/office/drawing/2014/main" id="{626839FF-FAF4-46A2-A959-CACE24E17B38}"/>
                </a:ext>
              </a:extLst>
            </p:cNvPr>
            <p:cNvCxnSpPr/>
            <p:nvPr/>
          </p:nvCxnSpPr>
          <p:spPr>
            <a:xfrm flipV="1">
              <a:off x="2104562" y="2495798"/>
              <a:ext cx="3341" cy="3600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cxnSp>
          <p:nvCxnSpPr>
            <p:cNvPr id="794" name="Gerade Verbindung mit Pfeil 793">
              <a:extLst>
                <a:ext uri="{FF2B5EF4-FFF2-40B4-BE49-F238E27FC236}">
                  <a16:creationId xmlns:a16="http://schemas.microsoft.com/office/drawing/2014/main" id="{C465EEA7-70AD-4849-8CE6-CCE3C268086D}"/>
                </a:ext>
              </a:extLst>
            </p:cNvPr>
            <p:cNvCxnSpPr/>
            <p:nvPr/>
          </p:nvCxnSpPr>
          <p:spPr>
            <a:xfrm flipV="1">
              <a:off x="3102699" y="2495798"/>
              <a:ext cx="5463" cy="360000"/>
            </a:xfrm>
            <a:prstGeom prst="straightConnector1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ysDash"/>
              <a:tailEnd type="arrow"/>
            </a:ln>
            <a:effectLst/>
          </p:spPr>
        </p:cxnSp>
        <p:sp>
          <p:nvSpPr>
            <p:cNvPr id="795" name="Textfeld 6530">
              <a:extLst>
                <a:ext uri="{FF2B5EF4-FFF2-40B4-BE49-F238E27FC236}">
                  <a16:creationId xmlns:a16="http://schemas.microsoft.com/office/drawing/2014/main" id="{96F65400-086A-4301-A8D6-0D6EA20ADA53}"/>
                </a:ext>
              </a:extLst>
            </p:cNvPr>
            <p:cNvSpPr txBox="1"/>
            <p:nvPr/>
          </p:nvSpPr>
          <p:spPr>
            <a:xfrm>
              <a:off x="1124380" y="2265485"/>
              <a:ext cx="23367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|</a:t>
              </a:r>
              <a:r>
                <a:rPr kumimoji="0" lang="el-GR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η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| = 2.5      3.1 / 3.2         </a:t>
              </a: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 </a:t>
              </a:r>
              <a:r>
                <a:rPr kumimoji="0" lang="de-DE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</a:t>
              </a:r>
              <a:r>
                <a: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4.9</a:t>
              </a:r>
            </a:p>
          </p:txBody>
        </p:sp>
        <p:sp>
          <p:nvSpPr>
            <p:cNvPr id="796" name="Rechteck 795">
              <a:extLst>
                <a:ext uri="{FF2B5EF4-FFF2-40B4-BE49-F238E27FC236}">
                  <a16:creationId xmlns:a16="http://schemas.microsoft.com/office/drawing/2014/main" id="{472D403C-E67A-4BC2-B981-C88567A23359}"/>
                </a:ext>
              </a:extLst>
            </p:cNvPr>
            <p:cNvSpPr/>
            <p:nvPr/>
          </p:nvSpPr>
          <p:spPr>
            <a:xfrm>
              <a:off x="2194870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7" name="Rechteck 796">
              <a:extLst>
                <a:ext uri="{FF2B5EF4-FFF2-40B4-BE49-F238E27FC236}">
                  <a16:creationId xmlns:a16="http://schemas.microsoft.com/office/drawing/2014/main" id="{6CAE69A8-A6A3-40AE-BCC6-195D14930061}"/>
                </a:ext>
              </a:extLst>
            </p:cNvPr>
            <p:cNvSpPr/>
            <p:nvPr/>
          </p:nvSpPr>
          <p:spPr>
            <a:xfrm>
              <a:off x="2194870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8" name="Rechteck 797">
              <a:extLst>
                <a:ext uri="{FF2B5EF4-FFF2-40B4-BE49-F238E27FC236}">
                  <a16:creationId xmlns:a16="http://schemas.microsoft.com/office/drawing/2014/main" id="{B9728807-3596-4321-894D-E140C88F01C0}"/>
                </a:ext>
              </a:extLst>
            </p:cNvPr>
            <p:cNvSpPr/>
            <p:nvPr/>
          </p:nvSpPr>
          <p:spPr>
            <a:xfrm>
              <a:off x="2194991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99" name="Rechteck 798">
              <a:extLst>
                <a:ext uri="{FF2B5EF4-FFF2-40B4-BE49-F238E27FC236}">
                  <a16:creationId xmlns:a16="http://schemas.microsoft.com/office/drawing/2014/main" id="{A48CC805-681D-4363-A412-83EBBDF7085E}"/>
                </a:ext>
              </a:extLst>
            </p:cNvPr>
            <p:cNvSpPr/>
            <p:nvPr/>
          </p:nvSpPr>
          <p:spPr>
            <a:xfrm>
              <a:off x="2194991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0" name="Rechteck 799">
              <a:extLst>
                <a:ext uri="{FF2B5EF4-FFF2-40B4-BE49-F238E27FC236}">
                  <a16:creationId xmlns:a16="http://schemas.microsoft.com/office/drawing/2014/main" id="{56363F10-8B38-48A3-93D4-E6E149BA40C4}"/>
                </a:ext>
              </a:extLst>
            </p:cNvPr>
            <p:cNvSpPr/>
            <p:nvPr/>
          </p:nvSpPr>
          <p:spPr>
            <a:xfrm>
              <a:off x="2194985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1" name="Rechteck 800">
              <a:extLst>
                <a:ext uri="{FF2B5EF4-FFF2-40B4-BE49-F238E27FC236}">
                  <a16:creationId xmlns:a16="http://schemas.microsoft.com/office/drawing/2014/main" id="{415F0346-74E9-48B7-89F9-BF384426C3BA}"/>
                </a:ext>
              </a:extLst>
            </p:cNvPr>
            <p:cNvSpPr/>
            <p:nvPr/>
          </p:nvSpPr>
          <p:spPr>
            <a:xfrm>
              <a:off x="2194985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2" name="Rechteck 801">
              <a:extLst>
                <a:ext uri="{FF2B5EF4-FFF2-40B4-BE49-F238E27FC236}">
                  <a16:creationId xmlns:a16="http://schemas.microsoft.com/office/drawing/2014/main" id="{DAF7AD0B-4DA7-4577-8ED8-945496BC927B}"/>
                </a:ext>
              </a:extLst>
            </p:cNvPr>
            <p:cNvSpPr/>
            <p:nvPr/>
          </p:nvSpPr>
          <p:spPr>
            <a:xfrm>
              <a:off x="2194991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3" name="Rechteck 802">
              <a:extLst>
                <a:ext uri="{FF2B5EF4-FFF2-40B4-BE49-F238E27FC236}">
                  <a16:creationId xmlns:a16="http://schemas.microsoft.com/office/drawing/2014/main" id="{63C5B32D-6B9B-4D96-A552-44EB8F98103E}"/>
                </a:ext>
              </a:extLst>
            </p:cNvPr>
            <p:cNvSpPr/>
            <p:nvPr/>
          </p:nvSpPr>
          <p:spPr>
            <a:xfrm>
              <a:off x="2194991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4" name="Rechteck 803">
              <a:extLst>
                <a:ext uri="{FF2B5EF4-FFF2-40B4-BE49-F238E27FC236}">
                  <a16:creationId xmlns:a16="http://schemas.microsoft.com/office/drawing/2014/main" id="{CD0F674F-F942-434D-B623-C7BFF60EFCB5}"/>
                </a:ext>
              </a:extLst>
            </p:cNvPr>
            <p:cNvSpPr/>
            <p:nvPr/>
          </p:nvSpPr>
          <p:spPr>
            <a:xfrm>
              <a:off x="2286859" y="284869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5" name="Rechteck 804">
              <a:extLst>
                <a:ext uri="{FF2B5EF4-FFF2-40B4-BE49-F238E27FC236}">
                  <a16:creationId xmlns:a16="http://schemas.microsoft.com/office/drawing/2014/main" id="{5E6696C4-9914-4658-8F8A-D41CEFEFDEC1}"/>
                </a:ext>
              </a:extLst>
            </p:cNvPr>
            <p:cNvSpPr/>
            <p:nvPr/>
          </p:nvSpPr>
          <p:spPr>
            <a:xfrm>
              <a:off x="2286859" y="3097523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6" name="Rechteck 805">
              <a:extLst>
                <a:ext uri="{FF2B5EF4-FFF2-40B4-BE49-F238E27FC236}">
                  <a16:creationId xmlns:a16="http://schemas.microsoft.com/office/drawing/2014/main" id="{0705C781-EAA1-488D-8F44-1A3BE53E0F74}"/>
                </a:ext>
              </a:extLst>
            </p:cNvPr>
            <p:cNvSpPr/>
            <p:nvPr/>
          </p:nvSpPr>
          <p:spPr>
            <a:xfrm>
              <a:off x="2286980" y="4341969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7" name="Rechteck 806">
              <a:extLst>
                <a:ext uri="{FF2B5EF4-FFF2-40B4-BE49-F238E27FC236}">
                  <a16:creationId xmlns:a16="http://schemas.microsoft.com/office/drawing/2014/main" id="{E37BA5F4-56BE-460A-A06A-2A38E78C0964}"/>
                </a:ext>
              </a:extLst>
            </p:cNvPr>
            <p:cNvSpPr/>
            <p:nvPr/>
          </p:nvSpPr>
          <p:spPr>
            <a:xfrm>
              <a:off x="2286980" y="459080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8" name="Rechteck 807">
              <a:extLst>
                <a:ext uri="{FF2B5EF4-FFF2-40B4-BE49-F238E27FC236}">
                  <a16:creationId xmlns:a16="http://schemas.microsoft.com/office/drawing/2014/main" id="{8A2E1D24-B05A-47CE-BA9A-A2DBC5AC60D1}"/>
                </a:ext>
              </a:extLst>
            </p:cNvPr>
            <p:cNvSpPr/>
            <p:nvPr/>
          </p:nvSpPr>
          <p:spPr>
            <a:xfrm>
              <a:off x="2286974" y="3346355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09" name="Rechteck 808">
              <a:extLst>
                <a:ext uri="{FF2B5EF4-FFF2-40B4-BE49-F238E27FC236}">
                  <a16:creationId xmlns:a16="http://schemas.microsoft.com/office/drawing/2014/main" id="{D714B9EA-6F17-4C1B-B03D-B0D3F25EDAB8}"/>
                </a:ext>
              </a:extLst>
            </p:cNvPr>
            <p:cNvSpPr/>
            <p:nvPr/>
          </p:nvSpPr>
          <p:spPr>
            <a:xfrm>
              <a:off x="2286974" y="3595187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0" name="Rechteck 809">
              <a:extLst>
                <a:ext uri="{FF2B5EF4-FFF2-40B4-BE49-F238E27FC236}">
                  <a16:creationId xmlns:a16="http://schemas.microsoft.com/office/drawing/2014/main" id="{4A6F569B-0935-45C1-B5DA-4269086C9C7C}"/>
                </a:ext>
              </a:extLst>
            </p:cNvPr>
            <p:cNvSpPr/>
            <p:nvPr/>
          </p:nvSpPr>
          <p:spPr>
            <a:xfrm>
              <a:off x="2286980" y="3844019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1" name="Rechteck 810">
              <a:extLst>
                <a:ext uri="{FF2B5EF4-FFF2-40B4-BE49-F238E27FC236}">
                  <a16:creationId xmlns:a16="http://schemas.microsoft.com/office/drawing/2014/main" id="{4004240A-BF72-48DE-A718-8098A501C97C}"/>
                </a:ext>
              </a:extLst>
            </p:cNvPr>
            <p:cNvSpPr/>
            <p:nvPr/>
          </p:nvSpPr>
          <p:spPr>
            <a:xfrm>
              <a:off x="2286980" y="4092851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2" name="Rechteck 811">
              <a:extLst>
                <a:ext uri="{FF2B5EF4-FFF2-40B4-BE49-F238E27FC236}">
                  <a16:creationId xmlns:a16="http://schemas.microsoft.com/office/drawing/2014/main" id="{8607179D-EF47-4269-BE66-D183ADF87B15}"/>
                </a:ext>
              </a:extLst>
            </p:cNvPr>
            <p:cNvSpPr/>
            <p:nvPr/>
          </p:nvSpPr>
          <p:spPr>
            <a:xfrm>
              <a:off x="2376980" y="284869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3" name="Rechteck 812">
              <a:extLst>
                <a:ext uri="{FF2B5EF4-FFF2-40B4-BE49-F238E27FC236}">
                  <a16:creationId xmlns:a16="http://schemas.microsoft.com/office/drawing/2014/main" id="{1DF62F87-FD49-45F1-905E-158F9C651161}"/>
                </a:ext>
              </a:extLst>
            </p:cNvPr>
            <p:cNvSpPr/>
            <p:nvPr/>
          </p:nvSpPr>
          <p:spPr>
            <a:xfrm>
              <a:off x="2376980" y="3097523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4" name="Rechteck 813">
              <a:extLst>
                <a:ext uri="{FF2B5EF4-FFF2-40B4-BE49-F238E27FC236}">
                  <a16:creationId xmlns:a16="http://schemas.microsoft.com/office/drawing/2014/main" id="{738F560F-75A5-4DD2-BE96-9845DDF51AF3}"/>
                </a:ext>
              </a:extLst>
            </p:cNvPr>
            <p:cNvSpPr/>
            <p:nvPr/>
          </p:nvSpPr>
          <p:spPr>
            <a:xfrm>
              <a:off x="2377101" y="4341969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5" name="Rechteck 814">
              <a:extLst>
                <a:ext uri="{FF2B5EF4-FFF2-40B4-BE49-F238E27FC236}">
                  <a16:creationId xmlns:a16="http://schemas.microsoft.com/office/drawing/2014/main" id="{4F1CAE70-045A-4425-9730-C9D40F223375}"/>
                </a:ext>
              </a:extLst>
            </p:cNvPr>
            <p:cNvSpPr/>
            <p:nvPr/>
          </p:nvSpPr>
          <p:spPr>
            <a:xfrm>
              <a:off x="2377101" y="459080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6" name="Rechteck 815">
              <a:extLst>
                <a:ext uri="{FF2B5EF4-FFF2-40B4-BE49-F238E27FC236}">
                  <a16:creationId xmlns:a16="http://schemas.microsoft.com/office/drawing/2014/main" id="{20E59F22-C83D-47FD-9580-B61749C0257E}"/>
                </a:ext>
              </a:extLst>
            </p:cNvPr>
            <p:cNvSpPr/>
            <p:nvPr/>
          </p:nvSpPr>
          <p:spPr>
            <a:xfrm>
              <a:off x="2377095" y="3346355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7" name="Rechteck 816">
              <a:extLst>
                <a:ext uri="{FF2B5EF4-FFF2-40B4-BE49-F238E27FC236}">
                  <a16:creationId xmlns:a16="http://schemas.microsoft.com/office/drawing/2014/main" id="{6EEFCB5E-3A70-4C40-A901-71A5D0DCF7E8}"/>
                </a:ext>
              </a:extLst>
            </p:cNvPr>
            <p:cNvSpPr/>
            <p:nvPr/>
          </p:nvSpPr>
          <p:spPr>
            <a:xfrm>
              <a:off x="2377095" y="3595187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8" name="Rechteck 817">
              <a:extLst>
                <a:ext uri="{FF2B5EF4-FFF2-40B4-BE49-F238E27FC236}">
                  <a16:creationId xmlns:a16="http://schemas.microsoft.com/office/drawing/2014/main" id="{07828F1D-458C-4A9D-9FD7-D29B879EB149}"/>
                </a:ext>
              </a:extLst>
            </p:cNvPr>
            <p:cNvSpPr/>
            <p:nvPr/>
          </p:nvSpPr>
          <p:spPr>
            <a:xfrm>
              <a:off x="2377101" y="3844019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19" name="Rechteck 818">
              <a:extLst>
                <a:ext uri="{FF2B5EF4-FFF2-40B4-BE49-F238E27FC236}">
                  <a16:creationId xmlns:a16="http://schemas.microsoft.com/office/drawing/2014/main" id="{39E7FE3C-5DA8-4501-ABB8-AA8E77C81D19}"/>
                </a:ext>
              </a:extLst>
            </p:cNvPr>
            <p:cNvSpPr/>
            <p:nvPr/>
          </p:nvSpPr>
          <p:spPr>
            <a:xfrm>
              <a:off x="2377101" y="4092851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0" name="Rechteck 819">
              <a:extLst>
                <a:ext uri="{FF2B5EF4-FFF2-40B4-BE49-F238E27FC236}">
                  <a16:creationId xmlns:a16="http://schemas.microsoft.com/office/drawing/2014/main" id="{F3BAD439-BE6E-4A26-9C45-AAFB157C2352}"/>
                </a:ext>
              </a:extLst>
            </p:cNvPr>
            <p:cNvSpPr/>
            <p:nvPr/>
          </p:nvSpPr>
          <p:spPr>
            <a:xfrm>
              <a:off x="2467168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1" name="Rechteck 820">
              <a:extLst>
                <a:ext uri="{FF2B5EF4-FFF2-40B4-BE49-F238E27FC236}">
                  <a16:creationId xmlns:a16="http://schemas.microsoft.com/office/drawing/2014/main" id="{991E7134-E6AC-460E-A0F6-B07FD8163717}"/>
                </a:ext>
              </a:extLst>
            </p:cNvPr>
            <p:cNvSpPr/>
            <p:nvPr/>
          </p:nvSpPr>
          <p:spPr>
            <a:xfrm>
              <a:off x="2467168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2" name="Rechteck 821">
              <a:extLst>
                <a:ext uri="{FF2B5EF4-FFF2-40B4-BE49-F238E27FC236}">
                  <a16:creationId xmlns:a16="http://schemas.microsoft.com/office/drawing/2014/main" id="{58354725-4227-45A1-9B55-86078BE3DE4E}"/>
                </a:ext>
              </a:extLst>
            </p:cNvPr>
            <p:cNvSpPr/>
            <p:nvPr/>
          </p:nvSpPr>
          <p:spPr>
            <a:xfrm>
              <a:off x="2467289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3" name="Rechteck 822">
              <a:extLst>
                <a:ext uri="{FF2B5EF4-FFF2-40B4-BE49-F238E27FC236}">
                  <a16:creationId xmlns:a16="http://schemas.microsoft.com/office/drawing/2014/main" id="{5293535D-BF2A-4F8C-B252-8BF91C03F620}"/>
                </a:ext>
              </a:extLst>
            </p:cNvPr>
            <p:cNvSpPr/>
            <p:nvPr/>
          </p:nvSpPr>
          <p:spPr>
            <a:xfrm>
              <a:off x="2467289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4" name="Rechteck 823">
              <a:extLst>
                <a:ext uri="{FF2B5EF4-FFF2-40B4-BE49-F238E27FC236}">
                  <a16:creationId xmlns:a16="http://schemas.microsoft.com/office/drawing/2014/main" id="{D599BD5C-D686-4359-94E2-2C2CB5DC3730}"/>
                </a:ext>
              </a:extLst>
            </p:cNvPr>
            <p:cNvSpPr/>
            <p:nvPr/>
          </p:nvSpPr>
          <p:spPr>
            <a:xfrm>
              <a:off x="2467283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5" name="Rechteck 824">
              <a:extLst>
                <a:ext uri="{FF2B5EF4-FFF2-40B4-BE49-F238E27FC236}">
                  <a16:creationId xmlns:a16="http://schemas.microsoft.com/office/drawing/2014/main" id="{1F1D6E20-FD14-469E-AE61-10C951D5B385}"/>
                </a:ext>
              </a:extLst>
            </p:cNvPr>
            <p:cNvSpPr/>
            <p:nvPr/>
          </p:nvSpPr>
          <p:spPr>
            <a:xfrm>
              <a:off x="2467283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6" name="Rechteck 825">
              <a:extLst>
                <a:ext uri="{FF2B5EF4-FFF2-40B4-BE49-F238E27FC236}">
                  <a16:creationId xmlns:a16="http://schemas.microsoft.com/office/drawing/2014/main" id="{A26E57AF-DDAB-481B-B0C7-B2DE5D429B85}"/>
                </a:ext>
              </a:extLst>
            </p:cNvPr>
            <p:cNvSpPr/>
            <p:nvPr/>
          </p:nvSpPr>
          <p:spPr>
            <a:xfrm>
              <a:off x="2467289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7" name="Rechteck 826">
              <a:extLst>
                <a:ext uri="{FF2B5EF4-FFF2-40B4-BE49-F238E27FC236}">
                  <a16:creationId xmlns:a16="http://schemas.microsoft.com/office/drawing/2014/main" id="{BEDBBA1B-BAE6-410F-A11A-1ADC2E433B9B}"/>
                </a:ext>
              </a:extLst>
            </p:cNvPr>
            <p:cNvSpPr/>
            <p:nvPr/>
          </p:nvSpPr>
          <p:spPr>
            <a:xfrm>
              <a:off x="2467289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8" name="Rechteck 827">
              <a:extLst>
                <a:ext uri="{FF2B5EF4-FFF2-40B4-BE49-F238E27FC236}">
                  <a16:creationId xmlns:a16="http://schemas.microsoft.com/office/drawing/2014/main" id="{CD23476C-1C44-45E8-B7A6-28979A43BBA7}"/>
                </a:ext>
              </a:extLst>
            </p:cNvPr>
            <p:cNvSpPr/>
            <p:nvPr/>
          </p:nvSpPr>
          <p:spPr>
            <a:xfrm>
              <a:off x="2557289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29" name="Rechteck 828">
              <a:extLst>
                <a:ext uri="{FF2B5EF4-FFF2-40B4-BE49-F238E27FC236}">
                  <a16:creationId xmlns:a16="http://schemas.microsoft.com/office/drawing/2014/main" id="{974ACA3B-1756-4847-BCCA-24CF12F0FEBD}"/>
                </a:ext>
              </a:extLst>
            </p:cNvPr>
            <p:cNvSpPr/>
            <p:nvPr/>
          </p:nvSpPr>
          <p:spPr>
            <a:xfrm>
              <a:off x="2557289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0" name="Rechteck 829">
              <a:extLst>
                <a:ext uri="{FF2B5EF4-FFF2-40B4-BE49-F238E27FC236}">
                  <a16:creationId xmlns:a16="http://schemas.microsoft.com/office/drawing/2014/main" id="{225BD977-F81F-4AF3-B2E8-8597079A4DDC}"/>
                </a:ext>
              </a:extLst>
            </p:cNvPr>
            <p:cNvSpPr/>
            <p:nvPr/>
          </p:nvSpPr>
          <p:spPr>
            <a:xfrm>
              <a:off x="2557410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1" name="Rechteck 830">
              <a:extLst>
                <a:ext uri="{FF2B5EF4-FFF2-40B4-BE49-F238E27FC236}">
                  <a16:creationId xmlns:a16="http://schemas.microsoft.com/office/drawing/2014/main" id="{88225239-5CFF-460D-8D01-51B5E437BB7A}"/>
                </a:ext>
              </a:extLst>
            </p:cNvPr>
            <p:cNvSpPr/>
            <p:nvPr/>
          </p:nvSpPr>
          <p:spPr>
            <a:xfrm>
              <a:off x="2557410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2" name="Rechteck 831">
              <a:extLst>
                <a:ext uri="{FF2B5EF4-FFF2-40B4-BE49-F238E27FC236}">
                  <a16:creationId xmlns:a16="http://schemas.microsoft.com/office/drawing/2014/main" id="{483E41EA-ACDC-4561-AC7B-727F89219B00}"/>
                </a:ext>
              </a:extLst>
            </p:cNvPr>
            <p:cNvSpPr/>
            <p:nvPr/>
          </p:nvSpPr>
          <p:spPr>
            <a:xfrm>
              <a:off x="2557404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3" name="Rechteck 832">
              <a:extLst>
                <a:ext uri="{FF2B5EF4-FFF2-40B4-BE49-F238E27FC236}">
                  <a16:creationId xmlns:a16="http://schemas.microsoft.com/office/drawing/2014/main" id="{6344446B-B08B-473D-A82C-1AEC2BFBDD4F}"/>
                </a:ext>
              </a:extLst>
            </p:cNvPr>
            <p:cNvSpPr/>
            <p:nvPr/>
          </p:nvSpPr>
          <p:spPr>
            <a:xfrm>
              <a:off x="2557404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4" name="Rechteck 833">
              <a:extLst>
                <a:ext uri="{FF2B5EF4-FFF2-40B4-BE49-F238E27FC236}">
                  <a16:creationId xmlns:a16="http://schemas.microsoft.com/office/drawing/2014/main" id="{840B781D-1793-4D8B-896A-EA433AA307BA}"/>
                </a:ext>
              </a:extLst>
            </p:cNvPr>
            <p:cNvSpPr/>
            <p:nvPr/>
          </p:nvSpPr>
          <p:spPr>
            <a:xfrm>
              <a:off x="2557410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5" name="Rechteck 834">
              <a:extLst>
                <a:ext uri="{FF2B5EF4-FFF2-40B4-BE49-F238E27FC236}">
                  <a16:creationId xmlns:a16="http://schemas.microsoft.com/office/drawing/2014/main" id="{036D176C-CF4D-498D-8164-FA09948B8051}"/>
                </a:ext>
              </a:extLst>
            </p:cNvPr>
            <p:cNvSpPr/>
            <p:nvPr/>
          </p:nvSpPr>
          <p:spPr>
            <a:xfrm>
              <a:off x="2557410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6" name="Rechteck 835">
              <a:extLst>
                <a:ext uri="{FF2B5EF4-FFF2-40B4-BE49-F238E27FC236}">
                  <a16:creationId xmlns:a16="http://schemas.microsoft.com/office/drawing/2014/main" id="{AF2811D3-5BC2-423B-8D56-E2C0A0A23E0F}"/>
                </a:ext>
              </a:extLst>
            </p:cNvPr>
            <p:cNvSpPr/>
            <p:nvPr/>
          </p:nvSpPr>
          <p:spPr>
            <a:xfrm>
              <a:off x="2647670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7" name="Rechteck 836">
              <a:extLst>
                <a:ext uri="{FF2B5EF4-FFF2-40B4-BE49-F238E27FC236}">
                  <a16:creationId xmlns:a16="http://schemas.microsoft.com/office/drawing/2014/main" id="{4D22B916-CFB3-44FC-B3E2-C303BBBCD71E}"/>
                </a:ext>
              </a:extLst>
            </p:cNvPr>
            <p:cNvSpPr/>
            <p:nvPr/>
          </p:nvSpPr>
          <p:spPr>
            <a:xfrm>
              <a:off x="2647670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8" name="Rechteck 837">
              <a:extLst>
                <a:ext uri="{FF2B5EF4-FFF2-40B4-BE49-F238E27FC236}">
                  <a16:creationId xmlns:a16="http://schemas.microsoft.com/office/drawing/2014/main" id="{9066B7DA-21B0-4A6F-9A66-0A311982FD9B}"/>
                </a:ext>
              </a:extLst>
            </p:cNvPr>
            <p:cNvSpPr/>
            <p:nvPr/>
          </p:nvSpPr>
          <p:spPr>
            <a:xfrm>
              <a:off x="2647791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39" name="Rechteck 838">
              <a:extLst>
                <a:ext uri="{FF2B5EF4-FFF2-40B4-BE49-F238E27FC236}">
                  <a16:creationId xmlns:a16="http://schemas.microsoft.com/office/drawing/2014/main" id="{DB19E3A2-CC8B-462D-9493-F4DFB1CCFD3B}"/>
                </a:ext>
              </a:extLst>
            </p:cNvPr>
            <p:cNvSpPr/>
            <p:nvPr/>
          </p:nvSpPr>
          <p:spPr>
            <a:xfrm>
              <a:off x="2647791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0" name="Rechteck 839">
              <a:extLst>
                <a:ext uri="{FF2B5EF4-FFF2-40B4-BE49-F238E27FC236}">
                  <a16:creationId xmlns:a16="http://schemas.microsoft.com/office/drawing/2014/main" id="{59D19F24-2F6F-45F1-B00C-5C899A85A448}"/>
                </a:ext>
              </a:extLst>
            </p:cNvPr>
            <p:cNvSpPr/>
            <p:nvPr/>
          </p:nvSpPr>
          <p:spPr>
            <a:xfrm>
              <a:off x="2647785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1" name="Rechteck 840">
              <a:extLst>
                <a:ext uri="{FF2B5EF4-FFF2-40B4-BE49-F238E27FC236}">
                  <a16:creationId xmlns:a16="http://schemas.microsoft.com/office/drawing/2014/main" id="{DA3094BE-A745-4C66-BE23-AADBA7BFF30F}"/>
                </a:ext>
              </a:extLst>
            </p:cNvPr>
            <p:cNvSpPr/>
            <p:nvPr/>
          </p:nvSpPr>
          <p:spPr>
            <a:xfrm>
              <a:off x="2647785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2" name="Rechteck 841">
              <a:extLst>
                <a:ext uri="{FF2B5EF4-FFF2-40B4-BE49-F238E27FC236}">
                  <a16:creationId xmlns:a16="http://schemas.microsoft.com/office/drawing/2014/main" id="{222AF01F-EAAE-4E66-81D7-EB1FA3352FFB}"/>
                </a:ext>
              </a:extLst>
            </p:cNvPr>
            <p:cNvSpPr/>
            <p:nvPr/>
          </p:nvSpPr>
          <p:spPr>
            <a:xfrm>
              <a:off x="2647791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3" name="Rechteck 842">
              <a:extLst>
                <a:ext uri="{FF2B5EF4-FFF2-40B4-BE49-F238E27FC236}">
                  <a16:creationId xmlns:a16="http://schemas.microsoft.com/office/drawing/2014/main" id="{2A777D99-D122-4A9D-A5A7-4098614B894C}"/>
                </a:ext>
              </a:extLst>
            </p:cNvPr>
            <p:cNvSpPr/>
            <p:nvPr/>
          </p:nvSpPr>
          <p:spPr>
            <a:xfrm>
              <a:off x="2647791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4" name="Rechteck 843">
              <a:extLst>
                <a:ext uri="{FF2B5EF4-FFF2-40B4-BE49-F238E27FC236}">
                  <a16:creationId xmlns:a16="http://schemas.microsoft.com/office/drawing/2014/main" id="{5BA39ED0-F374-4EBD-B2A1-51B989CD0FA8}"/>
                </a:ext>
              </a:extLst>
            </p:cNvPr>
            <p:cNvSpPr/>
            <p:nvPr/>
          </p:nvSpPr>
          <p:spPr>
            <a:xfrm>
              <a:off x="2737791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5" name="Rechteck 844">
              <a:extLst>
                <a:ext uri="{FF2B5EF4-FFF2-40B4-BE49-F238E27FC236}">
                  <a16:creationId xmlns:a16="http://schemas.microsoft.com/office/drawing/2014/main" id="{7A899862-78E2-4CC7-95AC-00DCF5C88FB9}"/>
                </a:ext>
              </a:extLst>
            </p:cNvPr>
            <p:cNvSpPr/>
            <p:nvPr/>
          </p:nvSpPr>
          <p:spPr>
            <a:xfrm>
              <a:off x="2737791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6" name="Rechteck 845">
              <a:extLst>
                <a:ext uri="{FF2B5EF4-FFF2-40B4-BE49-F238E27FC236}">
                  <a16:creationId xmlns:a16="http://schemas.microsoft.com/office/drawing/2014/main" id="{BD716639-A873-4710-9322-3B1352399D7E}"/>
                </a:ext>
              </a:extLst>
            </p:cNvPr>
            <p:cNvSpPr/>
            <p:nvPr/>
          </p:nvSpPr>
          <p:spPr>
            <a:xfrm>
              <a:off x="2737912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7" name="Rechteck 846">
              <a:extLst>
                <a:ext uri="{FF2B5EF4-FFF2-40B4-BE49-F238E27FC236}">
                  <a16:creationId xmlns:a16="http://schemas.microsoft.com/office/drawing/2014/main" id="{C6A7D9BF-3F5C-4C2D-A9E8-C88D97E47225}"/>
                </a:ext>
              </a:extLst>
            </p:cNvPr>
            <p:cNvSpPr/>
            <p:nvPr/>
          </p:nvSpPr>
          <p:spPr>
            <a:xfrm>
              <a:off x="2737912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8" name="Rechteck 847">
              <a:extLst>
                <a:ext uri="{FF2B5EF4-FFF2-40B4-BE49-F238E27FC236}">
                  <a16:creationId xmlns:a16="http://schemas.microsoft.com/office/drawing/2014/main" id="{3F4B3CD4-B188-49F8-97AE-9D1A3B07F626}"/>
                </a:ext>
              </a:extLst>
            </p:cNvPr>
            <p:cNvSpPr/>
            <p:nvPr/>
          </p:nvSpPr>
          <p:spPr>
            <a:xfrm>
              <a:off x="2737906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49" name="Rechteck 848">
              <a:extLst>
                <a:ext uri="{FF2B5EF4-FFF2-40B4-BE49-F238E27FC236}">
                  <a16:creationId xmlns:a16="http://schemas.microsoft.com/office/drawing/2014/main" id="{3AAC135F-A061-43E3-ABD6-C81CED08487A}"/>
                </a:ext>
              </a:extLst>
            </p:cNvPr>
            <p:cNvSpPr/>
            <p:nvPr/>
          </p:nvSpPr>
          <p:spPr>
            <a:xfrm>
              <a:off x="2737906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0" name="Rechteck 849">
              <a:extLst>
                <a:ext uri="{FF2B5EF4-FFF2-40B4-BE49-F238E27FC236}">
                  <a16:creationId xmlns:a16="http://schemas.microsoft.com/office/drawing/2014/main" id="{2A44E1F1-E8F1-49B1-9014-E2F065F19F16}"/>
                </a:ext>
              </a:extLst>
            </p:cNvPr>
            <p:cNvSpPr/>
            <p:nvPr/>
          </p:nvSpPr>
          <p:spPr>
            <a:xfrm>
              <a:off x="2737912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1" name="Rechteck 850">
              <a:extLst>
                <a:ext uri="{FF2B5EF4-FFF2-40B4-BE49-F238E27FC236}">
                  <a16:creationId xmlns:a16="http://schemas.microsoft.com/office/drawing/2014/main" id="{6693108A-D30A-4E20-92BE-A11B04E40AE7}"/>
                </a:ext>
              </a:extLst>
            </p:cNvPr>
            <p:cNvSpPr/>
            <p:nvPr/>
          </p:nvSpPr>
          <p:spPr>
            <a:xfrm>
              <a:off x="2737912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2" name="Rechteck 851">
              <a:extLst>
                <a:ext uri="{FF2B5EF4-FFF2-40B4-BE49-F238E27FC236}">
                  <a16:creationId xmlns:a16="http://schemas.microsoft.com/office/drawing/2014/main" id="{3DE88B42-FEC0-4DDC-A772-1D13D3661781}"/>
                </a:ext>
              </a:extLst>
            </p:cNvPr>
            <p:cNvSpPr/>
            <p:nvPr/>
          </p:nvSpPr>
          <p:spPr>
            <a:xfrm>
              <a:off x="2829780" y="284869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3" name="Rechteck 852">
              <a:extLst>
                <a:ext uri="{FF2B5EF4-FFF2-40B4-BE49-F238E27FC236}">
                  <a16:creationId xmlns:a16="http://schemas.microsoft.com/office/drawing/2014/main" id="{F0EBA552-F919-452A-B89F-611671CBD8FA}"/>
                </a:ext>
              </a:extLst>
            </p:cNvPr>
            <p:cNvSpPr/>
            <p:nvPr/>
          </p:nvSpPr>
          <p:spPr>
            <a:xfrm>
              <a:off x="2829780" y="3097523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4" name="Rechteck 853">
              <a:extLst>
                <a:ext uri="{FF2B5EF4-FFF2-40B4-BE49-F238E27FC236}">
                  <a16:creationId xmlns:a16="http://schemas.microsoft.com/office/drawing/2014/main" id="{A04542E7-322D-40E7-B86C-46F62E84B66C}"/>
                </a:ext>
              </a:extLst>
            </p:cNvPr>
            <p:cNvSpPr/>
            <p:nvPr/>
          </p:nvSpPr>
          <p:spPr>
            <a:xfrm>
              <a:off x="2829901" y="4341969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5" name="Rechteck 854">
              <a:extLst>
                <a:ext uri="{FF2B5EF4-FFF2-40B4-BE49-F238E27FC236}">
                  <a16:creationId xmlns:a16="http://schemas.microsoft.com/office/drawing/2014/main" id="{DA406DD5-C248-4039-9DFD-B43C57EB05B4}"/>
                </a:ext>
              </a:extLst>
            </p:cNvPr>
            <p:cNvSpPr/>
            <p:nvPr/>
          </p:nvSpPr>
          <p:spPr>
            <a:xfrm>
              <a:off x="2829901" y="459080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6" name="Rechteck 855">
              <a:extLst>
                <a:ext uri="{FF2B5EF4-FFF2-40B4-BE49-F238E27FC236}">
                  <a16:creationId xmlns:a16="http://schemas.microsoft.com/office/drawing/2014/main" id="{83F686A5-ACB2-451A-92B4-4F549471E78E}"/>
                </a:ext>
              </a:extLst>
            </p:cNvPr>
            <p:cNvSpPr/>
            <p:nvPr/>
          </p:nvSpPr>
          <p:spPr>
            <a:xfrm>
              <a:off x="2829895" y="3346355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7" name="Rechteck 856">
              <a:extLst>
                <a:ext uri="{FF2B5EF4-FFF2-40B4-BE49-F238E27FC236}">
                  <a16:creationId xmlns:a16="http://schemas.microsoft.com/office/drawing/2014/main" id="{63E323F9-5DC1-49D2-8045-0D71AFCBD878}"/>
                </a:ext>
              </a:extLst>
            </p:cNvPr>
            <p:cNvSpPr/>
            <p:nvPr/>
          </p:nvSpPr>
          <p:spPr>
            <a:xfrm>
              <a:off x="2829895" y="3595187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8" name="Rechteck 857">
              <a:extLst>
                <a:ext uri="{FF2B5EF4-FFF2-40B4-BE49-F238E27FC236}">
                  <a16:creationId xmlns:a16="http://schemas.microsoft.com/office/drawing/2014/main" id="{A991666E-4A63-46C0-BB61-64E7C6602B13}"/>
                </a:ext>
              </a:extLst>
            </p:cNvPr>
            <p:cNvSpPr/>
            <p:nvPr/>
          </p:nvSpPr>
          <p:spPr>
            <a:xfrm>
              <a:off x="2829901" y="3844019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59" name="Rechteck 858">
              <a:extLst>
                <a:ext uri="{FF2B5EF4-FFF2-40B4-BE49-F238E27FC236}">
                  <a16:creationId xmlns:a16="http://schemas.microsoft.com/office/drawing/2014/main" id="{596C3B4C-E507-43CE-AB4F-D841F015C5A2}"/>
                </a:ext>
              </a:extLst>
            </p:cNvPr>
            <p:cNvSpPr/>
            <p:nvPr/>
          </p:nvSpPr>
          <p:spPr>
            <a:xfrm>
              <a:off x="2829901" y="4092851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0" name="Rechteck 859">
              <a:extLst>
                <a:ext uri="{FF2B5EF4-FFF2-40B4-BE49-F238E27FC236}">
                  <a16:creationId xmlns:a16="http://schemas.microsoft.com/office/drawing/2014/main" id="{8F636FBC-47CF-4E50-9DEF-7462919E0D8B}"/>
                </a:ext>
              </a:extLst>
            </p:cNvPr>
            <p:cNvSpPr/>
            <p:nvPr/>
          </p:nvSpPr>
          <p:spPr>
            <a:xfrm>
              <a:off x="2919901" y="284869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1" name="Rechteck 860">
              <a:extLst>
                <a:ext uri="{FF2B5EF4-FFF2-40B4-BE49-F238E27FC236}">
                  <a16:creationId xmlns:a16="http://schemas.microsoft.com/office/drawing/2014/main" id="{C48D3B05-A0CF-42AA-BC91-EB5F4BEF51F9}"/>
                </a:ext>
              </a:extLst>
            </p:cNvPr>
            <p:cNvSpPr/>
            <p:nvPr/>
          </p:nvSpPr>
          <p:spPr>
            <a:xfrm>
              <a:off x="2919901" y="3097523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2" name="Rechteck 861">
              <a:extLst>
                <a:ext uri="{FF2B5EF4-FFF2-40B4-BE49-F238E27FC236}">
                  <a16:creationId xmlns:a16="http://schemas.microsoft.com/office/drawing/2014/main" id="{C0D51C98-FFC4-4335-8116-DC38B1DF686F}"/>
                </a:ext>
              </a:extLst>
            </p:cNvPr>
            <p:cNvSpPr/>
            <p:nvPr/>
          </p:nvSpPr>
          <p:spPr>
            <a:xfrm>
              <a:off x="2920022" y="4341969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3" name="Rechteck 862">
              <a:extLst>
                <a:ext uri="{FF2B5EF4-FFF2-40B4-BE49-F238E27FC236}">
                  <a16:creationId xmlns:a16="http://schemas.microsoft.com/office/drawing/2014/main" id="{D5F4267F-760A-43E2-8354-74D61706F6F5}"/>
                </a:ext>
              </a:extLst>
            </p:cNvPr>
            <p:cNvSpPr/>
            <p:nvPr/>
          </p:nvSpPr>
          <p:spPr>
            <a:xfrm>
              <a:off x="2920022" y="4590801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4" name="Rechteck 863">
              <a:extLst>
                <a:ext uri="{FF2B5EF4-FFF2-40B4-BE49-F238E27FC236}">
                  <a16:creationId xmlns:a16="http://schemas.microsoft.com/office/drawing/2014/main" id="{F1CD7234-4550-4728-8DB0-BB954583DB0B}"/>
                </a:ext>
              </a:extLst>
            </p:cNvPr>
            <p:cNvSpPr/>
            <p:nvPr/>
          </p:nvSpPr>
          <p:spPr>
            <a:xfrm>
              <a:off x="2920016" y="3346355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5" name="Rechteck 864">
              <a:extLst>
                <a:ext uri="{FF2B5EF4-FFF2-40B4-BE49-F238E27FC236}">
                  <a16:creationId xmlns:a16="http://schemas.microsoft.com/office/drawing/2014/main" id="{6079790F-3686-400B-BE6B-0EBE9EDF09DF}"/>
                </a:ext>
              </a:extLst>
            </p:cNvPr>
            <p:cNvSpPr/>
            <p:nvPr/>
          </p:nvSpPr>
          <p:spPr>
            <a:xfrm>
              <a:off x="2920016" y="3595187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6" name="Rechteck 865">
              <a:extLst>
                <a:ext uri="{FF2B5EF4-FFF2-40B4-BE49-F238E27FC236}">
                  <a16:creationId xmlns:a16="http://schemas.microsoft.com/office/drawing/2014/main" id="{78BE29B0-741C-4704-AEA8-DC0D4713662D}"/>
                </a:ext>
              </a:extLst>
            </p:cNvPr>
            <p:cNvSpPr/>
            <p:nvPr/>
          </p:nvSpPr>
          <p:spPr>
            <a:xfrm>
              <a:off x="2920022" y="3844019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7" name="Rechteck 866">
              <a:extLst>
                <a:ext uri="{FF2B5EF4-FFF2-40B4-BE49-F238E27FC236}">
                  <a16:creationId xmlns:a16="http://schemas.microsoft.com/office/drawing/2014/main" id="{5DFF7843-2A4D-4272-B21A-81C4F439F797}"/>
                </a:ext>
              </a:extLst>
            </p:cNvPr>
            <p:cNvSpPr/>
            <p:nvPr/>
          </p:nvSpPr>
          <p:spPr>
            <a:xfrm>
              <a:off x="2920022" y="4092851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8" name="Rechteck 867">
              <a:extLst>
                <a:ext uri="{FF2B5EF4-FFF2-40B4-BE49-F238E27FC236}">
                  <a16:creationId xmlns:a16="http://schemas.microsoft.com/office/drawing/2014/main" id="{EFB7F69F-B2D1-464F-8D60-D3BF61F96434}"/>
                </a:ext>
              </a:extLst>
            </p:cNvPr>
            <p:cNvSpPr/>
            <p:nvPr/>
          </p:nvSpPr>
          <p:spPr>
            <a:xfrm>
              <a:off x="3010089" y="284897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69" name="Rechteck 868">
              <a:extLst>
                <a:ext uri="{FF2B5EF4-FFF2-40B4-BE49-F238E27FC236}">
                  <a16:creationId xmlns:a16="http://schemas.microsoft.com/office/drawing/2014/main" id="{898BB510-CD7F-46FE-9EC5-1E435B16F7D8}"/>
                </a:ext>
              </a:extLst>
            </p:cNvPr>
            <p:cNvSpPr/>
            <p:nvPr/>
          </p:nvSpPr>
          <p:spPr>
            <a:xfrm>
              <a:off x="3010089" y="3097810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0" name="Rechteck 869">
              <a:extLst>
                <a:ext uri="{FF2B5EF4-FFF2-40B4-BE49-F238E27FC236}">
                  <a16:creationId xmlns:a16="http://schemas.microsoft.com/office/drawing/2014/main" id="{66015245-CA4A-455A-B7B4-1438E5A01541}"/>
                </a:ext>
              </a:extLst>
            </p:cNvPr>
            <p:cNvSpPr/>
            <p:nvPr/>
          </p:nvSpPr>
          <p:spPr>
            <a:xfrm>
              <a:off x="3010210" y="4342256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1" name="Rechteck 870">
              <a:extLst>
                <a:ext uri="{FF2B5EF4-FFF2-40B4-BE49-F238E27FC236}">
                  <a16:creationId xmlns:a16="http://schemas.microsoft.com/office/drawing/2014/main" id="{9A45E3E9-B5E0-470E-B1BF-9DFE8202B896}"/>
                </a:ext>
              </a:extLst>
            </p:cNvPr>
            <p:cNvSpPr/>
            <p:nvPr/>
          </p:nvSpPr>
          <p:spPr>
            <a:xfrm>
              <a:off x="3010210" y="4591088"/>
              <a:ext cx="90000" cy="244800"/>
            </a:xfrm>
            <a:prstGeom prst="rect">
              <a:avLst/>
            </a:prstGeom>
            <a:solidFill>
              <a:srgbClr val="9BBB59">
                <a:lumMod val="60000"/>
                <a:lumOff val="40000"/>
              </a:srgbClr>
            </a:solidFill>
            <a:ln w="127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2" name="Rechteck 871">
              <a:extLst>
                <a:ext uri="{FF2B5EF4-FFF2-40B4-BE49-F238E27FC236}">
                  <a16:creationId xmlns:a16="http://schemas.microsoft.com/office/drawing/2014/main" id="{00AA7464-79C3-485F-AA2C-38B7B20C6B59}"/>
                </a:ext>
              </a:extLst>
            </p:cNvPr>
            <p:cNvSpPr/>
            <p:nvPr/>
          </p:nvSpPr>
          <p:spPr>
            <a:xfrm>
              <a:off x="3010204" y="3346642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3" name="Rechteck 872">
              <a:extLst>
                <a:ext uri="{FF2B5EF4-FFF2-40B4-BE49-F238E27FC236}">
                  <a16:creationId xmlns:a16="http://schemas.microsoft.com/office/drawing/2014/main" id="{B0ECC9FE-BD6D-410E-AB67-5D961C027D2E}"/>
                </a:ext>
              </a:extLst>
            </p:cNvPr>
            <p:cNvSpPr/>
            <p:nvPr/>
          </p:nvSpPr>
          <p:spPr>
            <a:xfrm>
              <a:off x="3010204" y="3595474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4" name="Rechteck 873">
              <a:extLst>
                <a:ext uri="{FF2B5EF4-FFF2-40B4-BE49-F238E27FC236}">
                  <a16:creationId xmlns:a16="http://schemas.microsoft.com/office/drawing/2014/main" id="{4F4D6455-8B74-49B8-B22A-0E3753AB4207}"/>
                </a:ext>
              </a:extLst>
            </p:cNvPr>
            <p:cNvSpPr/>
            <p:nvPr/>
          </p:nvSpPr>
          <p:spPr>
            <a:xfrm>
              <a:off x="3010210" y="3844306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875" name="Rechteck 874">
              <a:extLst>
                <a:ext uri="{FF2B5EF4-FFF2-40B4-BE49-F238E27FC236}">
                  <a16:creationId xmlns:a16="http://schemas.microsoft.com/office/drawing/2014/main" id="{211CD8FB-02BD-4A8A-B945-FA06EA30C82E}"/>
                </a:ext>
              </a:extLst>
            </p:cNvPr>
            <p:cNvSpPr/>
            <p:nvPr/>
          </p:nvSpPr>
          <p:spPr>
            <a:xfrm>
              <a:off x="3010210" y="4093138"/>
              <a:ext cx="90000" cy="244800"/>
            </a:xfrm>
            <a:prstGeom prst="rect">
              <a:avLst/>
            </a:prstGeom>
            <a:solidFill>
              <a:srgbClr val="1F497D">
                <a:lumMod val="60000"/>
                <a:lumOff val="40000"/>
              </a:srgbClr>
            </a:solidFill>
            <a:ln w="12700" cap="flat" cmpd="sng" algn="ctr">
              <a:solidFill>
                <a:srgbClr val="1F497D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6" name="Gruppieren 875">
            <a:extLst>
              <a:ext uri="{FF2B5EF4-FFF2-40B4-BE49-F238E27FC236}">
                <a16:creationId xmlns:a16="http://schemas.microsoft.com/office/drawing/2014/main" id="{0A739851-F37B-4208-BDC3-1B4A49EEA691}"/>
              </a:ext>
            </a:extLst>
          </p:cNvPr>
          <p:cNvGrpSpPr>
            <a:grpSpLocks noChangeAspect="1"/>
          </p:cNvGrpSpPr>
          <p:nvPr/>
        </p:nvGrpSpPr>
        <p:grpSpPr>
          <a:xfrm>
            <a:off x="106572" y="3132516"/>
            <a:ext cx="4392040" cy="3435782"/>
            <a:chOff x="4032000" y="2741181"/>
            <a:chExt cx="4392040" cy="3435782"/>
          </a:xfrm>
        </p:grpSpPr>
        <p:pic>
          <p:nvPicPr>
            <p:cNvPr id="877" name="Grafik 876">
              <a:extLst>
                <a:ext uri="{FF2B5EF4-FFF2-40B4-BE49-F238E27FC236}">
                  <a16:creationId xmlns:a16="http://schemas.microsoft.com/office/drawing/2014/main" id="{27D26FA9-7E55-48A4-8866-EA66473D1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3" t="22321" r="80923" b="15113"/>
            <a:stretch/>
          </p:blipFill>
          <p:spPr>
            <a:xfrm>
              <a:off x="4032000" y="2741181"/>
              <a:ext cx="3396343" cy="3435782"/>
            </a:xfrm>
            <a:prstGeom prst="rect">
              <a:avLst/>
            </a:prstGeom>
          </p:spPr>
        </p:pic>
        <p:sp>
          <p:nvSpPr>
            <p:cNvPr id="878" name="Textfeld 19">
              <a:extLst>
                <a:ext uri="{FF2B5EF4-FFF2-40B4-BE49-F238E27FC236}">
                  <a16:creationId xmlns:a16="http://schemas.microsoft.com/office/drawing/2014/main" id="{BDE6B73D-4CDB-4AEC-A647-BA035662A9C2}"/>
                </a:ext>
              </a:extLst>
            </p:cNvPr>
            <p:cNvSpPr txBox="1"/>
            <p:nvPr/>
          </p:nvSpPr>
          <p:spPr>
            <a:xfrm>
              <a:off x="7559944" y="3219192"/>
              <a:ext cx="864096" cy="276999"/>
            </a:xfrm>
            <a:prstGeom prst="rect">
              <a:avLst/>
            </a:prstGeom>
            <a:noFill/>
            <a:ln w="381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de-DE" sz="1200" dirty="0">
                  <a:solidFill>
                    <a:prstClr val="black"/>
                  </a:solidFill>
                  <a:latin typeface="Cambria"/>
                </a:rPr>
                <a:t>Super </a:t>
              </a:r>
              <a:r>
                <a:rPr lang="de-DE" sz="1200" dirty="0" err="1">
                  <a:solidFill>
                    <a:prstClr val="black"/>
                  </a:solidFill>
                  <a:latin typeface="Cambria"/>
                </a:rPr>
                <a:t>Cell</a:t>
              </a:r>
              <a:endParaRPr lang="de-DE" sz="1200" dirty="0">
                <a:solidFill>
                  <a:prstClr val="black"/>
                </a:solidFill>
                <a:latin typeface="Cambria"/>
              </a:endParaRPr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9F2E1-62A3-4FC8-999D-F4632C0B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846907"/>
            <a:ext cx="8715436" cy="5715040"/>
          </a:xfrm>
        </p:spPr>
        <p:txBody>
          <a:bodyPr/>
          <a:lstStyle/>
          <a:p>
            <a:r>
              <a:rPr lang="en-GB" dirty="0"/>
              <a:t>Sliding window algorithm basically at 0.1 x 0.1 (eta, phi)</a:t>
            </a:r>
          </a:p>
          <a:p>
            <a:pPr lvl="1"/>
            <a:r>
              <a:rPr lang="en-GB" dirty="0"/>
              <a:t>Regular towards small eta</a:t>
            </a:r>
          </a:p>
          <a:p>
            <a:pPr lvl="1"/>
            <a:r>
              <a:rPr lang="en-GB" dirty="0"/>
              <a:t>Irregular in forward region (cell geometry)</a:t>
            </a:r>
          </a:p>
          <a:p>
            <a:pPr lvl="2"/>
            <a:r>
              <a:rPr lang="en-GB" dirty="0"/>
              <a:t>Find local maximum in a sliding window</a:t>
            </a:r>
          </a:p>
          <a:p>
            <a:pPr lvl="2"/>
            <a:r>
              <a:rPr lang="en-GB" dirty="0"/>
              <a:t>Sum up energies in a given environment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jet</a:t>
            </a:r>
            <a:endParaRPr lang="en-GB" dirty="0"/>
          </a:p>
        </p:txBody>
      </p:sp>
      <p:sp>
        <p:nvSpPr>
          <p:cNvPr id="880" name="Inhaltsplatzhalter 2">
            <a:extLst>
              <a:ext uri="{FF2B5EF4-FFF2-40B4-BE49-F238E27FC236}">
                <a16:creationId xmlns:a16="http://schemas.microsoft.com/office/drawing/2014/main" id="{40734440-4E28-4F05-AF60-17DF8ED9DBAC}"/>
              </a:ext>
            </a:extLst>
          </p:cNvPr>
          <p:cNvSpPr txBox="1">
            <a:spLocks/>
          </p:cNvSpPr>
          <p:nvPr/>
        </p:nvSpPr>
        <p:spPr>
          <a:xfrm>
            <a:off x="3995936" y="4941168"/>
            <a:ext cx="1944216" cy="12262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j</a:t>
            </a:r>
            <a:r>
              <a:rPr lang="en-GB" dirty="0"/>
              <a:t>FEX</a:t>
            </a:r>
            <a:br>
              <a:rPr lang="en-GB" dirty="0"/>
            </a:br>
            <a:r>
              <a:rPr lang="en-GB" dirty="0"/>
              <a:t>forward</a:t>
            </a:r>
            <a:br>
              <a:rPr lang="en-GB" dirty="0"/>
            </a:br>
            <a:r>
              <a:rPr lang="en-GB" dirty="0"/>
              <a:t>module</a:t>
            </a:r>
          </a:p>
        </p:txBody>
      </p:sp>
    </p:spTree>
    <p:extLst>
      <p:ext uri="{BB962C8B-B14F-4D97-AF65-F5344CB8AC3E}">
        <p14:creationId xmlns:p14="http://schemas.microsoft.com/office/powerpoint/2010/main" val="1636859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4AAEF7-8CA7-443A-933E-7A20FD210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Jets at phase 1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phase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8C612-AAA6-4E19-AD4A-9419532E0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91157A3-041D-4361-AA97-E75C436D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grpSp>
        <p:nvGrpSpPr>
          <p:cNvPr id="876" name="Gruppieren 875">
            <a:extLst>
              <a:ext uri="{FF2B5EF4-FFF2-40B4-BE49-F238E27FC236}">
                <a16:creationId xmlns:a16="http://schemas.microsoft.com/office/drawing/2014/main" id="{0A739851-F37B-4208-BDC3-1B4A49EEA691}"/>
              </a:ext>
            </a:extLst>
          </p:cNvPr>
          <p:cNvGrpSpPr>
            <a:grpSpLocks noChangeAspect="1"/>
          </p:cNvGrpSpPr>
          <p:nvPr/>
        </p:nvGrpSpPr>
        <p:grpSpPr>
          <a:xfrm>
            <a:off x="106572" y="3132516"/>
            <a:ext cx="4536056" cy="3435782"/>
            <a:chOff x="4032000" y="2741181"/>
            <a:chExt cx="4536056" cy="3435782"/>
          </a:xfrm>
        </p:grpSpPr>
        <p:pic>
          <p:nvPicPr>
            <p:cNvPr id="877" name="Grafik 876">
              <a:extLst>
                <a:ext uri="{FF2B5EF4-FFF2-40B4-BE49-F238E27FC236}">
                  <a16:creationId xmlns:a16="http://schemas.microsoft.com/office/drawing/2014/main" id="{27D26FA9-7E55-48A4-8866-EA66473D1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23" t="22321" r="80923" b="15113"/>
            <a:stretch/>
          </p:blipFill>
          <p:spPr>
            <a:xfrm>
              <a:off x="4032000" y="2741181"/>
              <a:ext cx="3396343" cy="3435782"/>
            </a:xfrm>
            <a:prstGeom prst="rect">
              <a:avLst/>
            </a:prstGeom>
          </p:spPr>
        </p:pic>
        <p:sp>
          <p:nvSpPr>
            <p:cNvPr id="879" name="Textfeld 20">
              <a:extLst>
                <a:ext uri="{FF2B5EF4-FFF2-40B4-BE49-F238E27FC236}">
                  <a16:creationId xmlns:a16="http://schemas.microsoft.com/office/drawing/2014/main" id="{618F326E-955E-4F95-82B8-7E0FEB6A88D9}"/>
                </a:ext>
              </a:extLst>
            </p:cNvPr>
            <p:cNvSpPr txBox="1"/>
            <p:nvPr/>
          </p:nvSpPr>
          <p:spPr>
            <a:xfrm>
              <a:off x="7559944" y="2848119"/>
              <a:ext cx="1008112" cy="276999"/>
            </a:xfrm>
            <a:prstGeom prst="rect">
              <a:avLst/>
            </a:prstGeom>
            <a:noFill/>
            <a:ln w="38100">
              <a:solidFill>
                <a:srgbClr val="66FF33"/>
              </a:solidFill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de-DE" sz="1200" dirty="0" err="1">
                  <a:solidFill>
                    <a:prstClr val="black"/>
                  </a:solidFill>
                  <a:latin typeface="Cambria"/>
                </a:rPr>
                <a:t>Readout</a:t>
              </a:r>
              <a:r>
                <a:rPr lang="de-DE" sz="1200" dirty="0">
                  <a:solidFill>
                    <a:prstClr val="black"/>
                  </a:solidFill>
                  <a:latin typeface="Cambria"/>
                </a:rPr>
                <a:t> </a:t>
              </a:r>
              <a:r>
                <a:rPr lang="de-DE" sz="1200" dirty="0" err="1">
                  <a:solidFill>
                    <a:prstClr val="black"/>
                  </a:solidFill>
                  <a:latin typeface="Cambria"/>
                </a:rPr>
                <a:t>Cell</a:t>
              </a:r>
              <a:endParaRPr lang="de-DE" sz="1200" dirty="0">
                <a:solidFill>
                  <a:prstClr val="black"/>
                </a:solidFill>
                <a:latin typeface="Cambria"/>
              </a:endParaRPr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9F2E1-62A3-4FC8-999D-F4632C0BE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846907"/>
            <a:ext cx="8715436" cy="5715040"/>
          </a:xfrm>
        </p:spPr>
        <p:txBody>
          <a:bodyPr/>
          <a:lstStyle/>
          <a:p>
            <a:r>
              <a:rPr lang="en-GB" dirty="0"/>
              <a:t>Sliding window algorithm basically at 0.1 x 0.1 (eta, phi)</a:t>
            </a:r>
          </a:p>
          <a:p>
            <a:pPr lvl="1"/>
            <a:r>
              <a:rPr lang="en-GB" dirty="0"/>
              <a:t>Regular towards small eta</a:t>
            </a:r>
          </a:p>
          <a:p>
            <a:pPr lvl="1"/>
            <a:r>
              <a:rPr lang="en-GB" dirty="0"/>
              <a:t>Irregular in forward region (cell geometry)</a:t>
            </a:r>
          </a:p>
          <a:p>
            <a:pPr lvl="2"/>
            <a:r>
              <a:rPr lang="en-GB" dirty="0"/>
              <a:t>Find local maximum in a sliding window</a:t>
            </a:r>
          </a:p>
          <a:p>
            <a:pPr lvl="2"/>
            <a:r>
              <a:rPr lang="en-GB" dirty="0"/>
              <a:t>Sum up energies in a given environment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jet</a:t>
            </a:r>
            <a:endParaRPr lang="en-GB" dirty="0"/>
          </a:p>
        </p:txBody>
      </p:sp>
      <p:pic>
        <p:nvPicPr>
          <p:cNvPr id="882" name="Grafik 881">
            <a:extLst>
              <a:ext uri="{FF2B5EF4-FFF2-40B4-BE49-F238E27FC236}">
                <a16:creationId xmlns:a16="http://schemas.microsoft.com/office/drawing/2014/main" id="{83E47A21-2298-400D-910A-DEB9E93CD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00192" y="3161258"/>
            <a:ext cx="2294901" cy="2870125"/>
          </a:xfrm>
          <a:prstGeom prst="rect">
            <a:avLst/>
          </a:prstGeom>
        </p:spPr>
      </p:pic>
      <p:sp>
        <p:nvSpPr>
          <p:cNvPr id="883" name="Inhaltsplatzhalter 2">
            <a:extLst>
              <a:ext uri="{FF2B5EF4-FFF2-40B4-BE49-F238E27FC236}">
                <a16:creationId xmlns:a16="http://schemas.microsoft.com/office/drawing/2014/main" id="{28508726-6D7E-420F-BF89-0711DA0CF424}"/>
              </a:ext>
            </a:extLst>
          </p:cNvPr>
          <p:cNvSpPr txBox="1">
            <a:spLocks/>
          </p:cNvSpPr>
          <p:nvPr/>
        </p:nvSpPr>
        <p:spPr>
          <a:xfrm>
            <a:off x="5279132" y="5672960"/>
            <a:ext cx="2677244" cy="12262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/>
              <a:t>fFEX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true cell positions to be used in f/w</a:t>
            </a:r>
          </a:p>
        </p:txBody>
      </p:sp>
    </p:spTree>
    <p:extLst>
      <p:ext uri="{BB962C8B-B14F-4D97-AF65-F5344CB8AC3E}">
        <p14:creationId xmlns:p14="http://schemas.microsoft.com/office/powerpoint/2010/main" val="171189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6A04A-59FC-4A32-96CC-213FE260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data onto </a:t>
            </a:r>
            <a:r>
              <a:rPr lang="en-US" dirty="0" err="1"/>
              <a:t>fibres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978B-87EA-4CDD-B8D6-525E149E7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Assuming 25Gb/s </a:t>
            </a:r>
            <a:r>
              <a:rPr lang="en-GB" dirty="0" err="1"/>
              <a:t>opto</a:t>
            </a:r>
            <a:r>
              <a:rPr lang="en-GB" dirty="0"/>
              <a:t> fibre links</a:t>
            </a:r>
          </a:p>
          <a:p>
            <a:r>
              <a:rPr lang="en-GB" dirty="0"/>
              <a:t>Cell level information for core data, some pre-summing for eta environment only</a:t>
            </a:r>
          </a:p>
          <a:p>
            <a:r>
              <a:rPr lang="en-GB" dirty="0"/>
              <a:t>100% duplication (basically half a detector side worth of data into each FPGA)</a:t>
            </a:r>
          </a:p>
          <a:p>
            <a:r>
              <a:rPr lang="en-GB" dirty="0"/>
              <a:t>Initial estimate at ~65 fibres per FPGA (</a:t>
            </a:r>
            <a:r>
              <a:rPr lang="en-GB" dirty="0" err="1"/>
              <a:t>ie</a:t>
            </a:r>
            <a:r>
              <a:rPr lang="en-GB" dirty="0"/>
              <a:t>. quadrant) </a:t>
            </a:r>
          </a:p>
          <a:p>
            <a:r>
              <a:rPr lang="en-GB" dirty="0"/>
              <a:t>More recent estimates ~80 </a:t>
            </a:r>
            <a:r>
              <a:rPr lang="en-GB" dirty="0">
                <a:sym typeface="Wingdings" panose="05000000000000000000" pitchFamily="2" charset="2"/>
              </a:rPr>
              <a:t> 96 abs max.</a:t>
            </a:r>
          </a:p>
          <a:p>
            <a:r>
              <a:rPr lang="en-GB" dirty="0">
                <a:sym typeface="Wingdings" panose="05000000000000000000" pitchFamily="2" charset="2"/>
              </a:rPr>
              <a:t>Mapping exercises ongoing</a:t>
            </a:r>
          </a:p>
          <a:p>
            <a:pPr lvl="1"/>
            <a:r>
              <a:rPr lang="en-GB" dirty="0"/>
              <a:t>Data bits per cell (encoding, see below)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Payload vs. bitrate (protocol)</a:t>
            </a:r>
          </a:p>
          <a:p>
            <a:pPr lvl="2"/>
            <a:r>
              <a:rPr lang="en-GB" dirty="0">
                <a:solidFill>
                  <a:srgbClr val="0070C0"/>
                </a:solidFill>
              </a:rPr>
              <a:t>End-to end synchronized to LHC clock !</a:t>
            </a:r>
          </a:p>
          <a:p>
            <a:pPr lvl="2"/>
            <a:r>
              <a:rPr lang="en-GB" dirty="0">
                <a:solidFill>
                  <a:srgbClr val="0070C0"/>
                </a:solidFill>
              </a:rPr>
              <a:t>Interlaken</a:t>
            </a:r>
          </a:p>
          <a:p>
            <a:pPr lvl="2"/>
            <a:r>
              <a:rPr lang="en-GB" dirty="0">
                <a:solidFill>
                  <a:srgbClr val="0070C0"/>
                </a:solidFill>
              </a:rPr>
              <a:t>Hermes</a:t>
            </a:r>
          </a:p>
          <a:p>
            <a:pPr lvl="2"/>
            <a:r>
              <a:rPr lang="en-GB" dirty="0">
                <a:solidFill>
                  <a:srgbClr val="0070C0"/>
                </a:solidFill>
              </a:rPr>
              <a:t>…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  <a:sym typeface="Wingdings" panose="05000000000000000000" pitchFamily="2" charset="2"/>
              </a:rPr>
              <a:t>  </a:t>
            </a:r>
            <a:r>
              <a:rPr lang="en-GB" dirty="0">
                <a:solidFill>
                  <a:srgbClr val="0070C0"/>
                </a:solidFill>
              </a:rPr>
              <a:t>Go for common protocol with </a:t>
            </a:r>
            <a:r>
              <a:rPr lang="en-GB" dirty="0" err="1">
                <a:solidFill>
                  <a:srgbClr val="0070C0"/>
                </a:solidFill>
              </a:rPr>
              <a:t>LAr</a:t>
            </a:r>
            <a:r>
              <a:rPr lang="en-GB" dirty="0">
                <a:solidFill>
                  <a:srgbClr val="0070C0"/>
                </a:solidFill>
              </a:rPr>
              <a:t>/Global interface if possible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36604-BBDF-4CC6-A577-E9CCAECD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Uli</a:t>
            </a:r>
            <a:r>
              <a:rPr lang="en-US" dirty="0"/>
              <a:t> Schäfer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2E994C-4E79-494F-93D6-EFD53248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75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4DBB28-0A0D-46A2-A8D9-917A1F834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fFEX</a:t>
            </a:r>
            <a:r>
              <a:rPr lang="en-GB" dirty="0"/>
              <a:t> Module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D5A2A6-8B93-4763-9231-9CEA34CE1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ATCA module derived from Phase-1 modules (</a:t>
            </a:r>
            <a:r>
              <a:rPr lang="en-GB" dirty="0" err="1"/>
              <a:t>jFEX</a:t>
            </a:r>
            <a:r>
              <a:rPr lang="en-GB" dirty="0"/>
              <a:t>, L1Topo)</a:t>
            </a:r>
          </a:p>
          <a:p>
            <a:pPr lvl="1"/>
            <a:r>
              <a:rPr lang="en-GB" dirty="0"/>
              <a:t>Four modules total</a:t>
            </a:r>
          </a:p>
          <a:p>
            <a:pPr lvl="1"/>
            <a:r>
              <a:rPr lang="en-GB" dirty="0"/>
              <a:t>Two FPGAs per module (baseline XCVU13P)</a:t>
            </a:r>
          </a:p>
          <a:p>
            <a:pPr lvl="1"/>
            <a:r>
              <a:rPr lang="en-GB" dirty="0"/>
              <a:t>Large numbers of high speed links per FPGA</a:t>
            </a:r>
            <a:br>
              <a:rPr lang="en-GB" dirty="0"/>
            </a:br>
            <a:r>
              <a:rPr lang="en-GB" dirty="0">
                <a:sym typeface="Wingdings" panose="05000000000000000000" pitchFamily="2" charset="2"/>
              </a:rPr>
              <a:t> large number of (</a:t>
            </a:r>
            <a:r>
              <a:rPr lang="en-GB" dirty="0"/>
              <a:t>Firefly) </a:t>
            </a:r>
            <a:r>
              <a:rPr lang="en-GB" dirty="0" err="1"/>
              <a:t>opto</a:t>
            </a:r>
            <a:r>
              <a:rPr lang="en-GB" dirty="0"/>
              <a:t> devices (12-way)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8BA286-EA7F-4155-A15A-38FA7FEEB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781D55-D95C-4AE5-808E-B63E19BF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684D83-0936-4A6B-8CE7-98DE4C366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289704"/>
            <a:ext cx="6570216" cy="355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45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6A04A-59FC-4A32-96CC-213FE260F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978B-87EA-4CDD-B8D6-525E149E7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Equivalent to half a </a:t>
            </a:r>
            <a:r>
              <a:rPr lang="en-GB" dirty="0" err="1"/>
              <a:t>jFEX</a:t>
            </a:r>
            <a:r>
              <a:rPr lang="en-GB" dirty="0"/>
              <a:t>, with higher speed links…</a:t>
            </a:r>
            <a:br>
              <a:rPr lang="en-GB" dirty="0"/>
            </a:br>
            <a:r>
              <a:rPr lang="en-GB" dirty="0"/>
              <a:t>   … as explored on U. Mainz L0Global/</a:t>
            </a:r>
            <a:r>
              <a:rPr lang="en-GB" dirty="0" err="1"/>
              <a:t>fFEX</a:t>
            </a:r>
            <a:r>
              <a:rPr lang="en-GB" dirty="0"/>
              <a:t> technology demonstrator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36604-BBDF-4CC6-A577-E9CCAECDD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Uli Schäfer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82E994C-4E79-494F-93D6-EFD53248E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B148FDB-0D3D-47D3-88A3-35599062D1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1880" y="2416884"/>
            <a:ext cx="4739517" cy="4441114"/>
          </a:xfrm>
          <a:prstGeom prst="rect">
            <a:avLst/>
          </a:prstGeom>
        </p:spPr>
      </p:pic>
      <p:pic>
        <p:nvPicPr>
          <p:cNvPr id="8" name="Google Shape;75;p15">
            <a:extLst>
              <a:ext uri="{FF2B5EF4-FFF2-40B4-BE49-F238E27FC236}">
                <a16:creationId xmlns:a16="http://schemas.microsoft.com/office/drawing/2014/main" id="{1541FA58-4E1C-4CAC-9ED7-6683A89BAA2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b="36985"/>
          <a:stretch>
            <a:fillRect/>
          </a:stretch>
        </p:blipFill>
        <p:spPr>
          <a:xfrm>
            <a:off x="205680" y="3010196"/>
            <a:ext cx="2655006" cy="32544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E95DA720-F8B8-47D6-8A2D-4226E93C00F1}"/>
              </a:ext>
            </a:extLst>
          </p:cNvPr>
          <p:cNvSpPr txBox="1">
            <a:spLocks/>
          </p:cNvSpPr>
          <p:nvPr/>
        </p:nvSpPr>
        <p:spPr>
          <a:xfrm>
            <a:off x="2856532" y="4113395"/>
            <a:ext cx="1054640" cy="104809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600" dirty="0"/>
              <a:t>+</a:t>
            </a:r>
            <a:endParaRPr lang="en-GB" sz="3600" dirty="0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3FB319A-8E27-4C76-A0D4-12AD7EFF90F5}"/>
              </a:ext>
            </a:extLst>
          </p:cNvPr>
          <p:cNvSpPr txBox="1">
            <a:spLocks/>
          </p:cNvSpPr>
          <p:nvPr/>
        </p:nvSpPr>
        <p:spPr>
          <a:xfrm>
            <a:off x="7188770" y="4365104"/>
            <a:ext cx="1397057" cy="12262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3400" dirty="0" err="1">
                <a:solidFill>
                  <a:schemeClr val="bg1"/>
                </a:solidFill>
              </a:rPr>
              <a:t>jFEX</a:t>
            </a:r>
            <a:endParaRPr lang="en-GB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38063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1106</Words>
  <Application>Microsoft Office PowerPoint</Application>
  <PresentationFormat>Bildschirmpräsentation (4:3)</PresentationFormat>
  <Paragraphs>251</Paragraphs>
  <Slides>16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Cambria</vt:lpstr>
      <vt:lpstr>Lora</vt:lpstr>
      <vt:lpstr>Symbol</vt:lpstr>
      <vt:lpstr>Verdana</vt:lpstr>
      <vt:lpstr>Larissa-Design</vt:lpstr>
      <vt:lpstr>fFEX / overview</vt:lpstr>
      <vt:lpstr>Introduction</vt:lpstr>
      <vt:lpstr>EM trigger studies</vt:lpstr>
      <vt:lpstr>Baseline algorithms…</vt:lpstr>
      <vt:lpstr>Jets at phase 1  phase 2</vt:lpstr>
      <vt:lpstr>Jets at phase 1  phase 2</vt:lpstr>
      <vt:lpstr>Mapping data onto fibres</vt:lpstr>
      <vt:lpstr>fFEX Module</vt:lpstr>
      <vt:lpstr> </vt:lpstr>
      <vt:lpstr> </vt:lpstr>
      <vt:lpstr>Status and work in progress</vt:lpstr>
      <vt:lpstr> fFEX encoding</vt:lpstr>
      <vt:lpstr> fFEX encoding example: EMEC 1 scheme (6 linear regions)</vt:lpstr>
      <vt:lpstr> </vt:lpstr>
      <vt:lpstr>Rates</vt:lpstr>
      <vt:lpstr> Optimising the encoding scheme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1308</cp:revision>
  <cp:lastPrinted>2020-03-10T13:48:57Z</cp:lastPrinted>
  <dcterms:created xsi:type="dcterms:W3CDTF">2009-12-08T11:59:40Z</dcterms:created>
  <dcterms:modified xsi:type="dcterms:W3CDTF">2021-10-06T13:07:49Z</dcterms:modified>
</cp:coreProperties>
</file>