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431" r:id="rId2"/>
  </p:sldIdLst>
  <p:sldSz cx="9144000" cy="6858000" type="screen4x3"/>
  <p:notesSz cx="6797675" cy="987425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10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chäfer, Dr. Ulrich" initials="SDU" lastIdx="0" clrIdx="0">
    <p:extLst>
      <p:ext uri="{19B8F6BF-5375-455C-9EA6-DF929625EA0E}">
        <p15:presenceInfo xmlns:p15="http://schemas.microsoft.com/office/powerpoint/2012/main" userId="S-1-5-21-1997477047-1508330638-219632125-36074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66"/>
    <a:srgbClr val="07B97E"/>
    <a:srgbClr val="D703DC"/>
    <a:srgbClr val="FF9900"/>
    <a:srgbClr val="0CB428"/>
    <a:srgbClr val="0AFC44"/>
    <a:srgbClr val="F181D1"/>
    <a:srgbClr val="8CE6A1"/>
    <a:srgbClr val="0F01BF"/>
    <a:srgbClr val="FF99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7AC3CCA-C797-4891-BE02-D94E43425B78}" styleName="Mittlere Formatvorlag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510" autoAdjust="0"/>
    <p:restoredTop sz="94683" autoAdjust="0"/>
  </p:normalViewPr>
  <p:slideViewPr>
    <p:cSldViewPr>
      <p:cViewPr varScale="1">
        <p:scale>
          <a:sx n="125" d="100"/>
          <a:sy n="125" d="100"/>
        </p:scale>
        <p:origin x="912" y="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84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200" d="100"/>
        <a:sy n="200" d="100"/>
      </p:scale>
      <p:origin x="0" y="14346"/>
    </p:cViewPr>
  </p:sorterViewPr>
  <p:notesViewPr>
    <p:cSldViewPr>
      <p:cViewPr varScale="1">
        <p:scale>
          <a:sx n="81" d="100"/>
          <a:sy n="81" d="100"/>
        </p:scale>
        <p:origin x="-3960" y="-96"/>
      </p:cViewPr>
      <p:guideLst>
        <p:guide orient="horz" pos="3110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135" cy="493634"/>
          </a:xfrm>
          <a:prstGeom prst="rect">
            <a:avLst/>
          </a:prstGeom>
        </p:spPr>
        <p:txBody>
          <a:bodyPr vert="horz" lIns="91038" tIns="45519" rIns="91038" bIns="45519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49955" y="0"/>
            <a:ext cx="2946135" cy="493634"/>
          </a:xfrm>
          <a:prstGeom prst="rect">
            <a:avLst/>
          </a:prstGeom>
        </p:spPr>
        <p:txBody>
          <a:bodyPr vert="horz" lIns="91038" tIns="45519" rIns="91038" bIns="45519" rtlCol="0"/>
          <a:lstStyle>
            <a:lvl1pPr algn="r">
              <a:defRPr sz="1200"/>
            </a:lvl1pPr>
          </a:lstStyle>
          <a:p>
            <a:fld id="{19C0B418-4B07-4C12-B540-9B925B4011B6}" type="datetimeFigureOut">
              <a:rPr lang="en-GB" smtClean="0"/>
              <a:t>10/09/2013</a:t>
            </a:fld>
            <a:endParaRPr lang="en-GB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9379040"/>
            <a:ext cx="2946135" cy="493633"/>
          </a:xfrm>
          <a:prstGeom prst="rect">
            <a:avLst/>
          </a:prstGeom>
        </p:spPr>
        <p:txBody>
          <a:bodyPr vert="horz" lIns="91038" tIns="45519" rIns="91038" bIns="45519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49955" y="9379040"/>
            <a:ext cx="2946135" cy="493633"/>
          </a:xfrm>
          <a:prstGeom prst="rect">
            <a:avLst/>
          </a:prstGeom>
        </p:spPr>
        <p:txBody>
          <a:bodyPr vert="horz" lIns="91038" tIns="45519" rIns="91038" bIns="45519" rtlCol="0" anchor="b"/>
          <a:lstStyle>
            <a:lvl1pPr algn="r">
              <a:defRPr sz="1200"/>
            </a:lvl1pPr>
          </a:lstStyle>
          <a:p>
            <a:fld id="{5F008586-A3F3-4792-93EE-65BEF701A37F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5359812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659" cy="493713"/>
          </a:xfrm>
          <a:prstGeom prst="rect">
            <a:avLst/>
          </a:prstGeom>
        </p:spPr>
        <p:txBody>
          <a:bodyPr vert="horz" lIns="91038" tIns="45519" rIns="91038" bIns="45519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3713"/>
          </a:xfrm>
          <a:prstGeom prst="rect">
            <a:avLst/>
          </a:prstGeom>
        </p:spPr>
        <p:txBody>
          <a:bodyPr vert="horz" lIns="91038" tIns="45519" rIns="91038" bIns="45519" rtlCol="0"/>
          <a:lstStyle>
            <a:lvl1pPr algn="r">
              <a:defRPr sz="1200"/>
            </a:lvl1pPr>
          </a:lstStyle>
          <a:p>
            <a:fld id="{113AECCC-53DF-4DF2-9BFB-2913817AB8DD}" type="datetimeFigureOut">
              <a:rPr lang="de-DE" smtClean="0"/>
              <a:pPr/>
              <a:t>10.09.2013</a:t>
            </a:fld>
            <a:endParaRPr lang="en-GB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931863" y="741363"/>
            <a:ext cx="4935537" cy="37020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038" tIns="45519" rIns="91038" bIns="45519" rtlCol="0" anchor="ctr"/>
          <a:lstStyle/>
          <a:p>
            <a:endParaRPr lang="en-GB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79768" y="4690269"/>
            <a:ext cx="5438140" cy="4443412"/>
          </a:xfrm>
          <a:prstGeom prst="rect">
            <a:avLst/>
          </a:prstGeom>
        </p:spPr>
        <p:txBody>
          <a:bodyPr vert="horz" lIns="91038" tIns="45519" rIns="91038" bIns="45519" rtlCol="0">
            <a:normAutofit/>
          </a:bodyPr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GB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1" y="9378824"/>
            <a:ext cx="2945659" cy="493713"/>
          </a:xfrm>
          <a:prstGeom prst="rect">
            <a:avLst/>
          </a:prstGeom>
        </p:spPr>
        <p:txBody>
          <a:bodyPr vert="horz" lIns="91038" tIns="45519" rIns="91038" bIns="45519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50443" y="9378824"/>
            <a:ext cx="2945659" cy="493713"/>
          </a:xfrm>
          <a:prstGeom prst="rect">
            <a:avLst/>
          </a:prstGeom>
        </p:spPr>
        <p:txBody>
          <a:bodyPr vert="horz" lIns="91038" tIns="45519" rIns="91038" bIns="45519" rtlCol="0" anchor="b"/>
          <a:lstStyle>
            <a:lvl1pPr algn="r">
              <a:defRPr sz="1200"/>
            </a:lvl1pPr>
          </a:lstStyle>
          <a:p>
            <a:fld id="{A4BF6C69-5AA2-4517-AE3E-F3A88411F7F3}" type="slidenum">
              <a:rPr lang="en-GB" smtClean="0"/>
              <a:pPr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06538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en-GB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rgbClr val="0070C0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dirty="0" smtClean="0"/>
              <a:t>Formatvorlage des Untertitelmasters durch Klicken bearbeiten</a:t>
            </a:r>
            <a:endParaRPr lang="en-GB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Uli Schäfer</a:t>
            </a:r>
            <a:endParaRPr lang="en-GB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0F01BF"/>
                </a:solidFill>
              </a:defRPr>
            </a:lvl1pPr>
          </a:lstStyle>
          <a:p>
            <a:fld id="{1B553D35-BD20-4004-8DB1-FBDB51E0F407}" type="slidenum">
              <a:rPr lang="en-GB" smtClean="0"/>
              <a:pPr/>
              <a:t>‹Nr.›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GB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GB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Uli Schäfer</a:t>
            </a:r>
            <a:endParaRPr lang="en-GB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53D35-BD20-4004-8DB1-FBDB51E0F407}" type="slidenum">
              <a:rPr lang="en-GB" smtClean="0"/>
              <a:pPr/>
              <a:t>‹Nr.›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en-GB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GB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Uli Schäfer</a:t>
            </a:r>
            <a:endParaRPr lang="en-GB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53D35-BD20-4004-8DB1-FBDB51E0F407}" type="slidenum">
              <a:rPr lang="en-GB" smtClean="0"/>
              <a:pPr/>
              <a:t>‹Nr.›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14356"/>
          </a:xfrm>
          <a:gradFill flip="none" rotWithShape="1">
            <a:gsLst>
              <a:gs pos="0">
                <a:srgbClr val="FFFF00">
                  <a:tint val="66000"/>
                  <a:satMod val="160000"/>
                  <a:alpha val="29000"/>
                </a:srgbClr>
              </a:gs>
              <a:gs pos="100000">
                <a:srgbClr val="FFFF00">
                  <a:tint val="44500"/>
                  <a:satMod val="160000"/>
                  <a:alpha val="0"/>
                </a:srgbClr>
              </a:gs>
              <a:gs pos="100000">
                <a:srgbClr val="FFFF00">
                  <a:tint val="23500"/>
                  <a:satMod val="160000"/>
                  <a:alpha val="0"/>
                </a:srgbClr>
              </a:gs>
            </a:gsLst>
            <a:lin ang="16200000" scaled="1"/>
            <a:tileRect/>
          </a:gradFill>
        </p:spPr>
        <p:txBody>
          <a:bodyPr>
            <a:noAutofit/>
          </a:bodyPr>
          <a:lstStyle>
            <a:lvl1pPr>
              <a:defRPr sz="3200">
                <a:solidFill>
                  <a:srgbClr val="0F01BF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r>
              <a:rPr lang="de-DE" dirty="0" smtClean="0"/>
              <a:t>Titelmasterformat durch Klicken bearbeiten</a:t>
            </a:r>
            <a:endParaRPr lang="en-GB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214282" y="785794"/>
            <a:ext cx="8715436" cy="5715040"/>
          </a:xfrm>
        </p:spPr>
        <p:txBody>
          <a:bodyPr>
            <a:normAutofit/>
          </a:bodyPr>
          <a:lstStyle>
            <a:lvl1pPr>
              <a:defRPr sz="2200">
                <a:solidFill>
                  <a:srgbClr val="0F01BF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  <a:lvl2pPr>
              <a:buFont typeface="Arial" pitchFamily="34" charset="0"/>
              <a:buChar char="•"/>
              <a:defRPr sz="2200">
                <a:solidFill>
                  <a:srgbClr val="0F01BF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2pPr>
            <a:lvl3pPr>
              <a:buFont typeface="Arial" pitchFamily="34" charset="0"/>
              <a:buChar char="•"/>
              <a:defRPr sz="2200">
                <a:solidFill>
                  <a:srgbClr val="0F01BF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3pPr>
            <a:lvl4pPr>
              <a:buFont typeface="Arial" pitchFamily="34" charset="0"/>
              <a:buChar char="•"/>
              <a:defRPr sz="2200">
                <a:solidFill>
                  <a:srgbClr val="0F01BF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4pPr>
            <a:lvl5pPr>
              <a:buFont typeface="Arial" pitchFamily="34" charset="0"/>
              <a:buChar char="•"/>
              <a:defRPr sz="2200">
                <a:solidFill>
                  <a:srgbClr val="0F01BF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5pPr>
          </a:lstStyle>
          <a:p>
            <a:pPr lvl="0"/>
            <a:r>
              <a:rPr lang="de-DE" dirty="0" smtClean="0"/>
              <a:t>Textmasterformate durch Klicken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en-GB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0F01BF"/>
                </a:solidFill>
              </a:defRPr>
            </a:lvl1pPr>
          </a:lstStyle>
          <a:p>
            <a:r>
              <a:rPr lang="de-DE" smtClean="0"/>
              <a:t>Uli Schäfer</a:t>
            </a:r>
            <a:endParaRPr lang="en-GB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7072330" y="6565921"/>
            <a:ext cx="1928826" cy="292079"/>
          </a:xfrm>
        </p:spPr>
        <p:txBody>
          <a:bodyPr/>
          <a:lstStyle>
            <a:lvl1pPr>
              <a:defRPr>
                <a:solidFill>
                  <a:srgbClr val="0F01BF"/>
                </a:solidFill>
              </a:defRPr>
            </a:lvl1pPr>
          </a:lstStyle>
          <a:p>
            <a:fld id="{1B553D35-BD20-4004-8DB1-FBDB51E0F407}" type="slidenum">
              <a:rPr lang="en-GB" smtClean="0"/>
              <a:pPr/>
              <a:t>‹Nr.›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en-GB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Uli Schäfer</a:t>
            </a:r>
            <a:endParaRPr lang="en-GB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53D35-BD20-4004-8DB1-FBDB51E0F407}" type="slidenum">
              <a:rPr lang="en-GB" smtClean="0"/>
              <a:pPr/>
              <a:t>‹Nr.›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GB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GB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GB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Uli Schäfer</a:t>
            </a:r>
            <a:endParaRPr lang="en-GB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53D35-BD20-4004-8DB1-FBDB51E0F407}" type="slidenum">
              <a:rPr lang="en-GB" smtClean="0"/>
              <a:pPr/>
              <a:t>‹Nr.›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en-GB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GB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GB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Uli Schäfer</a:t>
            </a:r>
            <a:endParaRPr lang="en-GB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53D35-BD20-4004-8DB1-FBDB51E0F407}" type="slidenum">
              <a:rPr lang="en-GB" smtClean="0"/>
              <a:pPr/>
              <a:t>‹Nr.›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GB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Uli Schäfer</a:t>
            </a:r>
            <a:endParaRPr lang="en-GB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53D35-BD20-4004-8DB1-FBDB51E0F407}" type="slidenum">
              <a:rPr lang="en-GB" smtClean="0"/>
              <a:pPr/>
              <a:t>‹Nr.›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Uli Schäfer</a:t>
            </a:r>
            <a:endParaRPr lang="en-GB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53D35-BD20-4004-8DB1-FBDB51E0F407}" type="slidenum">
              <a:rPr lang="en-GB" smtClean="0"/>
              <a:pPr/>
              <a:t>‹Nr.›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en-GB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GB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Uli Schäfer</a:t>
            </a:r>
            <a:endParaRPr lang="en-GB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53D35-BD20-4004-8DB1-FBDB51E0F407}" type="slidenum">
              <a:rPr lang="en-GB" smtClean="0"/>
              <a:pPr/>
              <a:t>‹Nr.›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en-GB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Uli Schäfer</a:t>
            </a:r>
            <a:endParaRPr lang="en-GB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53D35-BD20-4004-8DB1-FBDB51E0F407}" type="slidenum">
              <a:rPr lang="en-GB" smtClean="0"/>
              <a:pPr/>
              <a:t>‹Nr.›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857232"/>
          </a:xfrm>
          <a:prstGeom prst="rect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  <a:alpha val="27000"/>
                </a:srgbClr>
              </a:gs>
              <a:gs pos="100000">
                <a:srgbClr val="FFFF00">
                  <a:tint val="44500"/>
                  <a:satMod val="160000"/>
                  <a:alpha val="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lin ang="16200000" scaled="1"/>
            <a:tileRect/>
          </a:gradFill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dirty="0" smtClean="0"/>
              <a:t>Titelmasterformat durch Klicken bearbeiten</a:t>
            </a:r>
            <a:endParaRPr lang="en-GB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285720" y="1000108"/>
            <a:ext cx="8643998" cy="5500726"/>
          </a:xfrm>
          <a:prstGeom prst="rect">
            <a:avLst/>
          </a:prstGeom>
          <a:noFill/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dirty="0" smtClean="0"/>
              <a:t>Textmasterformate durch Klicken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en-GB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0" y="6572272"/>
            <a:ext cx="9144000" cy="285728"/>
          </a:xfrm>
          <a:prstGeom prst="rect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  <a:alpha val="54000"/>
                </a:srgbClr>
              </a:gs>
              <a:gs pos="100000">
                <a:srgbClr val="FFFF00">
                  <a:tint val="44500"/>
                  <a:satMod val="160000"/>
                  <a:alpha val="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lin ang="5400000" scaled="1"/>
            <a:tileRect/>
          </a:gradFill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0F01BF"/>
                </a:solidFill>
              </a:defRPr>
            </a:lvl1pPr>
          </a:lstStyle>
          <a:p>
            <a:r>
              <a:rPr lang="de-DE" dirty="0" smtClean="0"/>
              <a:t>Uli Schäfer</a:t>
            </a: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43240" y="6572272"/>
            <a:ext cx="2895600" cy="285728"/>
          </a:xfrm>
          <a:prstGeom prst="rect">
            <a:avLst/>
          </a:prstGeom>
          <a:noFill/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72264" y="6565921"/>
            <a:ext cx="2133600" cy="29207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553D35-BD20-4004-8DB1-FBDB51E0F407}" type="slidenum">
              <a:rPr lang="en-GB" smtClean="0"/>
              <a:pPr/>
              <a:t>‹Nr.›</a:t>
            </a:fld>
            <a:endParaRPr lang="en-GB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/>
  <p:txStyles>
    <p:titleStyle>
      <a:lvl1pPr algn="ctr" defTabSz="914400" rtl="0" eaLnBrk="1" latinLnBrk="0" hangingPunct="1">
        <a:spcBef>
          <a:spcPct val="0"/>
        </a:spcBef>
        <a:buNone/>
        <a:defRPr sz="3200" kern="1200">
          <a:solidFill>
            <a:srgbClr val="0F01BF"/>
          </a:solidFill>
          <a:latin typeface="Verdana" pitchFamily="34" charset="0"/>
          <a:ea typeface="Verdana" pitchFamily="34" charset="0"/>
          <a:cs typeface="Verdana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rgbClr val="0F01BF"/>
          </a:solidFill>
          <a:latin typeface="Verdana" pitchFamily="34" charset="0"/>
          <a:ea typeface="Verdana" pitchFamily="34" charset="0"/>
          <a:cs typeface="Verdana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rgbClr val="0F01BF"/>
          </a:solidFill>
          <a:latin typeface="Verdana" pitchFamily="34" charset="0"/>
          <a:ea typeface="Verdana" pitchFamily="34" charset="0"/>
          <a:cs typeface="Verdana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rgbClr val="0F01BF"/>
          </a:solidFill>
          <a:latin typeface="Verdana" pitchFamily="34" charset="0"/>
          <a:ea typeface="Verdana" pitchFamily="34" charset="0"/>
          <a:cs typeface="Verdana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rgbClr val="0F01BF"/>
          </a:solidFill>
          <a:latin typeface="Verdana" pitchFamily="34" charset="0"/>
          <a:ea typeface="Verdana" pitchFamily="34" charset="0"/>
          <a:cs typeface="Verdana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rgbClr val="0F01BF"/>
          </a:solidFill>
          <a:latin typeface="Verdana" pitchFamily="34" charset="0"/>
          <a:ea typeface="Verdana" pitchFamily="34" charset="0"/>
          <a:cs typeface="Verdana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Wing LDA/CCC Status</a:t>
            </a:r>
            <a:endParaRPr lang="en-GB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dirty="0" smtClean="0"/>
              <a:t>AHCAL wing data aggregator has been built</a:t>
            </a:r>
          </a:p>
          <a:p>
            <a:r>
              <a:rPr lang="en-GB" dirty="0" smtClean="0"/>
              <a:t>Initial power-up tests successful</a:t>
            </a:r>
          </a:p>
          <a:p>
            <a:r>
              <a:rPr lang="en-GB" dirty="0" smtClean="0"/>
              <a:t>System integration started (André, </a:t>
            </a:r>
            <a:r>
              <a:rPr lang="en-GB" dirty="0" err="1" smtClean="0"/>
              <a:t>Rouven</a:t>
            </a:r>
            <a:r>
              <a:rPr lang="en-GB" dirty="0" smtClean="0"/>
              <a:t>,…), but further effort required</a:t>
            </a:r>
          </a:p>
          <a:p>
            <a:pPr lvl="1"/>
            <a:r>
              <a:rPr lang="en-GB" dirty="0" smtClean="0"/>
              <a:t>Firmware for </a:t>
            </a:r>
            <a:r>
              <a:rPr lang="en-GB" dirty="0" err="1" smtClean="0"/>
              <a:t>Kintex</a:t>
            </a:r>
            <a:r>
              <a:rPr lang="en-GB" dirty="0" smtClean="0"/>
              <a:t> FPGAs</a:t>
            </a:r>
          </a:p>
          <a:p>
            <a:pPr lvl="1"/>
            <a:r>
              <a:rPr lang="en-GB" dirty="0" smtClean="0"/>
              <a:t>Firmware / Software for Zynq processor (“MARS ZX3”)</a:t>
            </a:r>
          </a:p>
          <a:p>
            <a:r>
              <a:rPr lang="en-GB" dirty="0" smtClean="0"/>
              <a:t>VME-sized clock/control unit acting as MARS test bench</a:t>
            </a:r>
          </a:p>
          <a:p>
            <a:pPr lvl="1"/>
            <a:r>
              <a:rPr lang="en-GB" dirty="0" smtClean="0"/>
              <a:t>Issues in firmware load stage observed on engineering sample</a:t>
            </a:r>
          </a:p>
          <a:p>
            <a:pPr lvl="1"/>
            <a:r>
              <a:rPr lang="en-GB" dirty="0" smtClean="0"/>
              <a:t>Further effort required to debug on production silicon available now</a:t>
            </a:r>
          </a:p>
          <a:p>
            <a:r>
              <a:rPr lang="en-GB" dirty="0" smtClean="0"/>
              <a:t>For the time being cover all immediate needs (AHCAL LDA/CCC) with adapter modules on “</a:t>
            </a:r>
            <a:r>
              <a:rPr lang="en-GB" dirty="0" err="1" smtClean="0"/>
              <a:t>Zedboard</a:t>
            </a:r>
            <a:r>
              <a:rPr lang="en-GB" dirty="0" smtClean="0"/>
              <a:t>”</a:t>
            </a:r>
          </a:p>
          <a:p>
            <a:pPr lvl="1"/>
            <a:r>
              <a:rPr lang="en-GB" dirty="0" smtClean="0"/>
              <a:t>Clock/control adapters available</a:t>
            </a:r>
          </a:p>
          <a:p>
            <a:pPr lvl="1"/>
            <a:r>
              <a:rPr lang="en-GB" dirty="0" smtClean="0"/>
              <a:t>Data aggregator adapter ready for production</a:t>
            </a:r>
          </a:p>
          <a:p>
            <a:pPr lvl="1"/>
            <a:r>
              <a:rPr lang="en-GB" dirty="0" smtClean="0"/>
              <a:t>New batch of clock </a:t>
            </a:r>
            <a:r>
              <a:rPr lang="en-GB" dirty="0" err="1" smtClean="0"/>
              <a:t>fanout</a:t>
            </a:r>
            <a:r>
              <a:rPr lang="en-GB" dirty="0" smtClean="0"/>
              <a:t> units in production</a:t>
            </a:r>
          </a:p>
          <a:p>
            <a:pPr lvl="1"/>
            <a:r>
              <a:rPr lang="en-GB" dirty="0" smtClean="0"/>
              <a:t>Julien working on </a:t>
            </a:r>
            <a:r>
              <a:rPr lang="en-GB" smtClean="0"/>
              <a:t>software integration</a:t>
            </a:r>
            <a:endParaRPr lang="en-GB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Uli Schäfer</a:t>
            </a:r>
            <a:endParaRPr lang="en-GB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53D35-BD20-4004-8DB1-FBDB51E0F407}" type="slidenum">
              <a:rPr lang="en-GB" smtClean="0"/>
              <a:pPr/>
              <a:t>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44611172"/>
      </p:ext>
    </p:extLst>
  </p:cSld>
  <p:clrMapOvr>
    <a:masterClrMapping/>
  </p:clrMapOvr>
</p:sld>
</file>

<file path=ppt/theme/theme1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111</Words>
  <Application>Microsoft Office PowerPoint</Application>
  <PresentationFormat>Bildschirmpräsentation (4:3)</PresentationFormat>
  <Paragraphs>16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5" baseType="lpstr">
      <vt:lpstr>Arial</vt:lpstr>
      <vt:lpstr>Calibri</vt:lpstr>
      <vt:lpstr>Verdana</vt:lpstr>
      <vt:lpstr>Larissa-Design</vt:lpstr>
      <vt:lpstr>Wing LDA/CCC Status</vt:lpstr>
    </vt:vector>
  </TitlesOfParts>
  <Company>Johannes Gutenberg-Universität Mainz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Folie 1</dc:title>
  <dc:creator>uschaefe</dc:creator>
  <cp:lastModifiedBy>Schäfer, Dr. Ulrich</cp:lastModifiedBy>
  <cp:revision>1166</cp:revision>
  <cp:lastPrinted>2013-07-10T08:09:03Z</cp:lastPrinted>
  <dcterms:created xsi:type="dcterms:W3CDTF">2009-12-08T11:59:40Z</dcterms:created>
  <dcterms:modified xsi:type="dcterms:W3CDTF">2013-09-10T07:06:44Z</dcterms:modified>
</cp:coreProperties>
</file>