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0" r:id="rId2"/>
    <p:sldId id="301" r:id="rId3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124" d="100"/>
          <a:sy n="124" d="100"/>
        </p:scale>
        <p:origin x="8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08/01/2018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08.01.2018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914" y="2236037"/>
            <a:ext cx="1469446" cy="133698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FPGA    XC7K160T - 676 </a:t>
            </a:r>
            <a:r>
              <a:rPr lang="de-DE" dirty="0" err="1" smtClean="0"/>
              <a:t>balls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b="1" dirty="0" err="1" smtClean="0">
                <a:solidFill>
                  <a:schemeClr val="accent1">
                    <a:lumMod val="75000"/>
                  </a:schemeClr>
                </a:solidFill>
              </a:rPr>
              <a:t>Two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accent1">
                    <a:lumMod val="75000"/>
                  </a:schemeClr>
                </a:solidFill>
              </a:rPr>
              <a:t>packages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b="1" dirty="0" err="1" smtClean="0">
                <a:solidFill>
                  <a:schemeClr val="accent1">
                    <a:lumMod val="75000"/>
                  </a:schemeClr>
                </a:solidFill>
              </a:rPr>
              <a:t>available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, same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footprint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FBG vs. FFG,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slightly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different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supply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decoupling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de-DE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VccAuxIO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use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Cost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vs. I/O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speed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(6.6/12.5Gb/s) (~25% in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cost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?)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Thermal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properties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8.9 vs.7.5 °C/W.  </a:t>
            </a:r>
            <a:r>
              <a:rPr lang="de-DE" dirty="0" err="1">
                <a:solidFill>
                  <a:schemeClr val="accent1">
                    <a:lumMod val="75000"/>
                  </a:schemeClr>
                </a:solidFill>
              </a:rPr>
              <a:t>heat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 sink type ? </a:t>
            </a:r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Suggestion: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try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make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power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distribution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system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compatible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both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packages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and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decide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later</a:t>
            </a:r>
            <a:endParaRPr lang="de-DE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What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type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has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been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on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first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iteration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>
              <a:buFontTx/>
              <a:buChar char="-"/>
            </a:pP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Anybody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available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to</a:t>
            </a:r>
            <a:r>
              <a:rPr lang="de-DE" dirty="0" smtClean="0">
                <a:solidFill>
                  <a:schemeClr val="accent1">
                    <a:lumMod val="75000"/>
                  </a:schemeClr>
                </a:solidFill>
              </a:rPr>
              <a:t> double check </a:t>
            </a:r>
            <a:r>
              <a:rPr lang="de-DE" dirty="0" err="1" smtClean="0">
                <a:solidFill>
                  <a:schemeClr val="accent1">
                    <a:lumMod val="75000"/>
                  </a:schemeClr>
                </a:solidFill>
              </a:rPr>
              <a:t>compatibility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Design </a:t>
            </a:r>
            <a:r>
              <a:rPr lang="de-DE" b="1" dirty="0" err="1" smtClean="0">
                <a:solidFill>
                  <a:schemeClr val="accent3">
                    <a:lumMod val="50000"/>
                  </a:schemeClr>
                </a:solidFill>
              </a:rPr>
              <a:t>changes</a:t>
            </a: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Add MGT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uplinks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to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future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MARS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replacement</a:t>
            </a:r>
            <a:endParaRPr lang="de-DE" dirty="0">
              <a:solidFill>
                <a:schemeClr val="accent3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Require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separate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supply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voltages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/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regulators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(1V, 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1.2V, 1.8V)</a:t>
            </a:r>
            <a:endParaRPr lang="de-DE" dirty="0">
              <a:solidFill>
                <a:schemeClr val="accent3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Need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to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choose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suitable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cable</a:t>
            </a:r>
            <a:r>
              <a:rPr lang="de-DE" dirty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type/socket (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see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below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)</a:t>
            </a:r>
            <a:endParaRPr lang="de-DE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</a:rPr>
              <a:t>4 FPGAs 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 3 FPGAs :  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redistribute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I/O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lines</a:t>
            </a:r>
            <a:endParaRPr lang="de-DE" dirty="0" smtClean="0">
              <a:solidFill>
                <a:schemeClr val="accent3">
                  <a:lumMod val="50000"/>
                </a:schemeClr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Decision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on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use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of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High Range </a:t>
            </a:r>
            <a:r>
              <a:rPr lang="de-DE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and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High Performance I/O</a:t>
            </a:r>
            <a:b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</a:b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   HR: 2.5V, </a:t>
            </a:r>
            <a:r>
              <a:rPr lang="de-DE" b="1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no</a:t>
            </a: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output</a:t>
            </a: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delay</a:t>
            </a: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de-DE" b="1" dirty="0" err="1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tuning</a:t>
            </a:r>
            <a:r>
              <a:rPr lang="de-DE" dirty="0" smtClean="0">
                <a:solidFill>
                  <a:schemeClr val="accent3">
                    <a:lumMod val="50000"/>
                  </a:schemeClr>
                </a:solidFill>
                <a:sym typeface="Wingdings" panose="05000000000000000000" pitchFamily="2" charset="2"/>
              </a:rPr>
              <a:t>, HP: 1.8V, all LVDS</a:t>
            </a:r>
          </a:p>
          <a:p>
            <a:pPr>
              <a:buFontTx/>
              <a:buChar char="-"/>
            </a:pPr>
            <a:r>
              <a:rPr lang="de-DE" dirty="0" smtClean="0"/>
              <a:t>HR </a:t>
            </a:r>
            <a:r>
              <a:rPr lang="de-DE" dirty="0" err="1" smtClean="0"/>
              <a:t>and</a:t>
            </a:r>
            <a:r>
              <a:rPr lang="de-DE" dirty="0" smtClean="0"/>
              <a:t> HP </a:t>
            </a:r>
            <a:r>
              <a:rPr lang="de-DE" dirty="0" err="1" smtClean="0"/>
              <a:t>have</a:t>
            </a:r>
            <a:r>
              <a:rPr lang="de-DE" dirty="0" smtClean="0"/>
              <a:t> different I/O </a:t>
            </a:r>
            <a:r>
              <a:rPr lang="de-DE" dirty="0" err="1" smtClean="0"/>
              <a:t>delays</a:t>
            </a:r>
            <a:r>
              <a:rPr lang="de-DE" dirty="0" smtClean="0"/>
              <a:t> (</a:t>
            </a:r>
            <a:r>
              <a:rPr lang="de-DE" dirty="0" err="1" smtClean="0"/>
              <a:t>mixed</a:t>
            </a:r>
            <a:r>
              <a:rPr lang="de-DE" dirty="0" smtClean="0"/>
              <a:t> in design ?)</a:t>
            </a:r>
          </a:p>
          <a:p>
            <a:pPr>
              <a:buFontTx/>
              <a:buChar char="-"/>
            </a:pPr>
            <a:r>
              <a:rPr lang="de-DE" dirty="0" smtClean="0"/>
              <a:t>Single </a:t>
            </a:r>
            <a:r>
              <a:rPr lang="de-DE" dirty="0" err="1" smtClean="0"/>
              <a:t>ended</a:t>
            </a:r>
            <a:r>
              <a:rPr lang="de-DE" dirty="0" smtClean="0"/>
              <a:t> / DCI ?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905503"/>
            <a:ext cx="1534032" cy="119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0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Further </a:t>
            </a:r>
            <a:r>
              <a:rPr lang="de-DE" dirty="0" err="1" smtClean="0"/>
              <a:t>mods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Operation in mag field</a:t>
            </a:r>
          </a:p>
          <a:p>
            <a:r>
              <a:rPr lang="en-GB" dirty="0" smtClean="0"/>
              <a:t>Linear regulators only on active daughter</a:t>
            </a:r>
          </a:p>
          <a:p>
            <a:r>
              <a:rPr lang="en-GB" dirty="0" smtClean="0"/>
              <a:t>Requires separate at least two external supplies of ~1.2-1.5V  and ~4V to keep dissipation down. </a:t>
            </a:r>
          </a:p>
          <a:p>
            <a:r>
              <a:rPr lang="en-GB" dirty="0" smtClean="0"/>
              <a:t>Exact grouping depends on power requirements per individual voltage node (1.0, 1.2, 1.8, 2.5, 3.3 … ???)</a:t>
            </a:r>
          </a:p>
          <a:p>
            <a:r>
              <a:rPr lang="en-GB" dirty="0" smtClean="0"/>
              <a:t>Extend MARS interconnect with cable links : </a:t>
            </a:r>
            <a:br>
              <a:rPr lang="en-GB" dirty="0" smtClean="0"/>
            </a:br>
            <a:r>
              <a:rPr lang="en-GB" dirty="0" smtClean="0"/>
              <a:t>length vs. bitrate. Example : Current ATLAS L1Calo PPM to </a:t>
            </a:r>
            <a:r>
              <a:rPr lang="en-GB" dirty="0" err="1" smtClean="0"/>
              <a:t>jFEX</a:t>
            </a:r>
            <a:r>
              <a:rPr lang="en-GB" dirty="0" smtClean="0"/>
              <a:t> links: &gt; 10m @ 480Mb/s per pair (with passive pre-compensation and high-end cable)</a:t>
            </a:r>
          </a:p>
          <a:p>
            <a:r>
              <a:rPr lang="en-GB" dirty="0" smtClean="0"/>
              <a:t>Future iteration: Use small number of MGT links (up to 6.6 (or 12.5) Gb/s ) built-in equalizer, length vs. bitrate ???????</a:t>
            </a:r>
          </a:p>
          <a:p>
            <a:r>
              <a:rPr lang="en-GB" dirty="0" smtClean="0"/>
              <a:t>Aim at industry standard connection </a:t>
            </a:r>
            <a:r>
              <a:rPr lang="en-GB" dirty="0" smtClean="0">
                <a:sym typeface="Wingdings" panose="05000000000000000000" pitchFamily="2" charset="2"/>
              </a:rPr>
              <a:t> correlation between cable and socket type. RJ45/USB3.0/3.1/SATA/…</a:t>
            </a:r>
          </a:p>
          <a:p>
            <a:endParaRPr lang="en-GB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Firmware mods:</a:t>
            </a:r>
            <a:endParaRPr lang="en-GB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In Apr. 2017 there seemed to be quite a lot of flexibility on Jiri K’s end, not quite so  @ HH… </a:t>
            </a:r>
            <a:r>
              <a:rPr lang="en-GB" dirty="0" smtClean="0"/>
              <a:t> will need kind </a:t>
            </a:r>
            <a:r>
              <a:rPr lang="en-GB" smtClean="0"/>
              <a:t>of review ?!?!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24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Bildschirmpräsentation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Wingdings</vt:lpstr>
      <vt:lpstr>Larissa-Design</vt:lpstr>
      <vt:lpstr>FPGA    XC7K160T - 676 balls</vt:lpstr>
      <vt:lpstr>Further mods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1337</cp:revision>
  <cp:lastPrinted>2014-07-16T13:05:00Z</cp:lastPrinted>
  <dcterms:created xsi:type="dcterms:W3CDTF">2009-12-08T11:59:40Z</dcterms:created>
  <dcterms:modified xsi:type="dcterms:W3CDTF">2018-01-08T15:22:14Z</dcterms:modified>
</cp:coreProperties>
</file>